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media/image12.svg" ContentType="image/svg+xml"/>
  <Override PartName="/ppt/media/image14.svg" ContentType="image/svg+xml"/>
  <Override PartName="/ppt/media/image17.svg" ContentType="image/svg+xml"/>
  <Override PartName="/ppt/media/image19.svg" ContentType="image/svg+xml"/>
  <Override PartName="/ppt/media/image21.svg" ContentType="image/svg+xml"/>
  <Override PartName="/ppt/media/image23.svg" ContentType="image/svg+xml"/>
  <Override PartName="/ppt/media/image25.svg" ContentType="image/svg+xml"/>
  <Override PartName="/ppt/media/image27.svg" ContentType="image/svg+xml"/>
  <Override PartName="/ppt/media/image32.svg" ContentType="image/svg+xml"/>
  <Override PartName="/ppt/media/image34.svg" ContentType="image/svg+xml"/>
  <Override PartName="/ppt/media/image36.svg" ContentType="image/svg+xml"/>
  <Override PartName="/ppt/media/image38.svg" ContentType="image/svg+xml"/>
  <Override PartName="/ppt/media/image40.svg" ContentType="image/svg+xml"/>
  <Override PartName="/ppt/media/image42.svg" ContentType="image/svg+xml"/>
  <Override PartName="/ppt/media/image50.svg" ContentType="image/svg+xml"/>
  <Override PartName="/ppt/media/image52.svg" ContentType="image/svg+xml"/>
  <Override PartName="/ppt/media/image54.svg" ContentType="image/svg+xml"/>
  <Override PartName="/ppt/media/image6.svg" ContentType="image/svg+xml"/>
  <Override PartName="/ppt/media/image60.svg" ContentType="image/svg+xml"/>
  <Override PartName="/ppt/media/image62.svg" ContentType="image/svg+xml"/>
  <Override PartName="/ppt/media/image68.svg" ContentType="image/svg+xml"/>
  <Override PartName="/ppt/media/image70.svg" ContentType="image/svg+xml"/>
  <Override PartName="/ppt/media/image72.svg" ContentType="image/svg+xml"/>
  <Override PartName="/ppt/media/image74.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Lst>
  <p:notesMasterIdLst>
    <p:notesMasterId r:id="rId8"/>
  </p:notesMasterIdLst>
  <p:sldIdLst>
    <p:sldId id="256" r:id="rId4"/>
    <p:sldId id="257" r:id="rId5"/>
    <p:sldId id="290" r:id="rId6"/>
    <p:sldId id="258" r:id="rId7"/>
    <p:sldId id="263" r:id="rId9"/>
    <p:sldId id="264" r:id="rId10"/>
    <p:sldId id="265" r:id="rId11"/>
    <p:sldId id="291" r:id="rId12"/>
    <p:sldId id="465" r:id="rId13"/>
    <p:sldId id="292" r:id="rId14"/>
    <p:sldId id="293" r:id="rId15"/>
    <p:sldId id="294" r:id="rId16"/>
    <p:sldId id="295" r:id="rId17"/>
    <p:sldId id="296" r:id="rId18"/>
    <p:sldId id="460" r:id="rId19"/>
    <p:sldId id="297" r:id="rId20"/>
    <p:sldId id="298" r:id="rId21"/>
    <p:sldId id="412" r:id="rId22"/>
    <p:sldId id="299" r:id="rId23"/>
    <p:sldId id="432" r:id="rId24"/>
    <p:sldId id="436" r:id="rId25"/>
    <p:sldId id="433" r:id="rId26"/>
    <p:sldId id="301" r:id="rId27"/>
    <p:sldId id="445" r:id="rId28"/>
    <p:sldId id="304" r:id="rId29"/>
    <p:sldId id="305" r:id="rId30"/>
    <p:sldId id="306" r:id="rId31"/>
    <p:sldId id="307" r:id="rId32"/>
    <p:sldId id="308" r:id="rId33"/>
    <p:sldId id="309" r:id="rId34"/>
    <p:sldId id="310" r:id="rId35"/>
    <p:sldId id="311" r:id="rId36"/>
    <p:sldId id="312" r:id="rId37"/>
    <p:sldId id="313" r:id="rId38"/>
    <p:sldId id="447" r:id="rId39"/>
    <p:sldId id="314" r:id="rId40"/>
    <p:sldId id="315" r:id="rId41"/>
    <p:sldId id="325" r:id="rId42"/>
    <p:sldId id="419" r:id="rId43"/>
    <p:sldId id="326" r:id="rId44"/>
    <p:sldId id="327" r:id="rId45"/>
    <p:sldId id="329" r:id="rId46"/>
    <p:sldId id="331" r:id="rId47"/>
    <p:sldId id="332" r:id="rId48"/>
    <p:sldId id="334" r:id="rId49"/>
    <p:sldId id="338" r:id="rId50"/>
    <p:sldId id="450" r:id="rId51"/>
    <p:sldId id="345" r:id="rId52"/>
    <p:sldId id="347" r:id="rId53"/>
    <p:sldId id="350" r:id="rId54"/>
    <p:sldId id="351" r:id="rId55"/>
    <p:sldId id="353" r:id="rId56"/>
    <p:sldId id="354" r:id="rId57"/>
    <p:sldId id="356" r:id="rId58"/>
    <p:sldId id="358" r:id="rId59"/>
    <p:sldId id="360" r:id="rId60"/>
    <p:sldId id="361" r:id="rId61"/>
    <p:sldId id="364" r:id="rId62"/>
    <p:sldId id="355" r:id="rId63"/>
    <p:sldId id="366" r:id="rId64"/>
    <p:sldId id="367" r:id="rId65"/>
    <p:sldId id="369" r:id="rId66"/>
    <p:sldId id="382" r:id="rId67"/>
    <p:sldId id="365" r:id="rId68"/>
    <p:sldId id="384" r:id="rId69"/>
    <p:sldId id="385" r:id="rId70"/>
    <p:sldId id="386" r:id="rId71"/>
    <p:sldId id="387" r:id="rId72"/>
    <p:sldId id="389" r:id="rId73"/>
    <p:sldId id="388" r:id="rId74"/>
    <p:sldId id="390" r:id="rId75"/>
    <p:sldId id="391" r:id="rId76"/>
    <p:sldId id="392" r:id="rId77"/>
    <p:sldId id="394" r:id="rId78"/>
    <p:sldId id="395" r:id="rId79"/>
    <p:sldId id="396" r:id="rId80"/>
    <p:sldId id="399" r:id="rId81"/>
    <p:sldId id="463" r:id="rId82"/>
    <p:sldId id="457" r:id="rId83"/>
    <p:sldId id="286" r:id="rId84"/>
  </p:sldIdLst>
  <p:sldSz cx="12192000" cy="6858000"/>
  <p:notesSz cx="6858000" cy="9144000"/>
  <p:custDataLst>
    <p:tags r:id="rId8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2" userDrawn="1">
          <p15:clr>
            <a:srgbClr val="A4A3A4"/>
          </p15:clr>
        </p15:guide>
        <p15:guide id="2" pos="35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3F7FBB"/>
    <a:srgbClr val="3164D0"/>
    <a:srgbClr val="64A9D7"/>
    <a:srgbClr val="295177"/>
    <a:srgbClr val="1A3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52BAC1-4C03-4FF4-8BBD-8B3A7CA6AAEF}" styleName="表样式 1 25">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lastCol>
    <a:firstCol>
      <a:tcTxStyle b="on">
        <a:fontRef idx="none">
          <a:schemeClr val="tx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s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eCell>
    <a:swCell>
      <a:tcTxStyle b="on">
        <a:fontRef idx="none">
          <a:schemeClr val="accent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wCell>
    <a:firstRow>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tcStyle>
    </a:neCell>
  </a:tblStyle>
  <a:tblStyle styleId="{6D756779-E198-488D-8E88-548A14F6B77C}" styleName="表样式 1 25">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lastCol>
    <a:firstCol>
      <a:tcTxStyle b="on">
        <a:fontRef idx="none">
          <a:schemeClr val="tx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s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eCell>
    <a:swCell>
      <a:tcTxStyle b="on">
        <a:fontRef idx="none">
          <a:schemeClr val="accent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wCell>
    <a:firstRow>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tcStyle>
    </a:neCell>
  </a:tblStyle>
  <a:tblStyle styleId="{0F9FDB64-28F6-41F5-A46F-7CA680F22E1D}" styleName="表样式 1 25">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lastCol>
    <a:firstCol>
      <a:tcTxStyle b="on">
        <a:fontRef idx="none">
          <a:schemeClr val="tx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s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eCell>
    <a:swCell>
      <a:tcTxStyle b="on">
        <a:fontRef idx="none">
          <a:schemeClr val="accent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wCell>
    <a:firstRow>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tcStyle>
    </a:neCell>
  </a:tblStyle>
  <a:tblStyle styleId="{26E668F5-A3FC-49A7-9200-9B3627E84CB9}" styleName="表样式 1 25">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lastCol>
    <a:firstCol>
      <a:tcTxStyle b="on">
        <a:fontRef idx="none">
          <a:schemeClr val="tx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s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eCell>
    <a:swCell>
      <a:tcTxStyle b="on">
        <a:fontRef idx="none">
          <a:schemeClr val="accent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wCell>
    <a:firstRow>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tcStyle>
    </a:neCell>
  </a:tblStyle>
  <a:tblStyle styleId="{18BDC262-5B21-480B-AE33-A9ABEDBF90C4}" styleName="表样式 1 25">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lastCol>
    <a:firstCol>
      <a:tcTxStyle b="on">
        <a:fontRef idx="none">
          <a:schemeClr val="tx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s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eCell>
    <a:swCell>
      <a:tcTxStyle b="on">
        <a:fontRef idx="none">
          <a:schemeClr val="accent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wCell>
    <a:firstRow>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tcStyle>
    </a:neCell>
  </a:tblStyle>
  <a:tblStyle styleId="{39FB1531-71A1-4C3E-BD5A-94DD5353F8C6}" styleName="表样式 1 17">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lastCol>
      <a:tcTxStyle b="on">
        <a:fontRef idx="none">
          <a:schemeClr val="tx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lastCol>
    <a:firstCol>
      <a:tcTxStyle b="on">
        <a:fontRef idx="none">
          <a:schemeClr val="accent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bg1">
              <a:alpha val="0"/>
            </a:schemeClr>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lumMod val="40000"/>
                  <a:lumOff val="60000"/>
                </a:schemeClr>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seCell>
      <a:tcTxStyle b="on">
        <a:fontRef idx="none">
          <a:schemeClr val="accent1"/>
        </a:fontRef>
      </a:tcTxStyle>
      <a:tcStyle>
        <a:tcBdr>
          <a:left>
            <a:ln>
              <a:noFill/>
            </a:ln>
          </a:left>
          <a:right>
            <a:ln w="9525" cmpd="sng">
              <a:solidFill>
                <a:schemeClr val="accent1"/>
              </a:solidFill>
              <a:prstDash val="solid"/>
            </a:ln>
          </a:right>
          <a:top>
            <a:ln w="9525" cmpd="sng">
              <a:solidFill>
                <a:schemeClr val="accent1">
                  <a:lumMod val="40000"/>
                  <a:lumOff val="60000"/>
                </a:schemeClr>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eCell>
    <a:swCell>
      <a:tcTxStyle b="on">
        <a:fontRef idx="none">
          <a:schemeClr val="accent1"/>
        </a:fontRef>
      </a:tcTxStyle>
      <a:tcStyle>
        <a:tcBdr>
          <a:left>
            <a:ln w="9525" cmpd="sng">
              <a:solidFill>
                <a:schemeClr val="accent1"/>
              </a:solidFill>
              <a:prstDash val="solid"/>
            </a:ln>
          </a:left>
          <a:right>
            <a:ln>
              <a:noFill/>
            </a:ln>
          </a:right>
          <a:top>
            <a:ln w="9525" cmpd="sng">
              <a:solidFill>
                <a:schemeClr val="accent1">
                  <a:lumMod val="40000"/>
                  <a:lumOff val="60000"/>
                </a:schemeClr>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wCell>
    <a:fir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w="9525" cmpd="sng">
              <a:solidFill>
                <a:schemeClr val="accent1">
                  <a:lumMod val="40000"/>
                  <a:lumOff val="60000"/>
                </a:schemeClr>
              </a:solidFill>
              <a:prstDash val="solid"/>
            </a:ln>
          </a:insideV>
        </a:tcBdr>
        <a:fill>
          <a:solidFill>
            <a:schemeClr val="bg1">
              <a:alpha val="0"/>
            </a:schemeClr>
          </a:solidFill>
        </a:fill>
      </a:tcStyle>
    </a:firstRow>
  </a:tblStyle>
  <a:tblStyle styleId="{6101A8BC-1D34-488F-AC9D-0F362B466F29}" styleName="表样式 1 25">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lastCol>
      <a:tcTxStyle b="on">
        <a:fontRef idx="none">
          <a:schemeClr val="tx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lastCol>
    <a:firstCol>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seCell>
      <a:tcStyle>
        <a:tcBdr>
          <a:left>
            <a:ln>
              <a:noFill/>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rgbClr val="FFFFFF"/>
          </a:solidFill>
        </a:fill>
      </a:tcStyle>
    </a:seCell>
    <a:swCell>
      <a:tcTxStyle b="on">
        <a:fontRef idx="none">
          <a:schemeClr val="accent1"/>
        </a:fontRef>
      </a:tcTxStyle>
      <a:tcStyle>
        <a:tcBdr>
          <a:left>
            <a:ln w="9525" cmpd="sng">
              <a:solidFill>
                <a:schemeClr val="accent1"/>
              </a:solidFill>
              <a:prstDash val="solid"/>
            </a:ln>
          </a:left>
          <a:right>
            <a:ln>
              <a:noFill/>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rgbClr val="FFFFFF"/>
          </a:solidFill>
        </a:fill>
      </a:tcStyle>
    </a:swCell>
    <a:firstRow>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wCell>
      <a:tcTxStyle b="on">
        <a:fontRef idx="none">
          <a:schemeClr val="bg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fill>
          <a:solidFill>
            <a:schemeClr val="accent1"/>
          </a:solidFill>
        </a:fill>
      </a:tcStyle>
    </a:nwCell>
  </a:tblStyle>
  <a:tblStyle styleId="{18A28664-9470-4B4F-B9E4-2583750542F5}" styleName="表样式 1 25">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lastCol>
    <a:firstCol>
      <a:tcTxStyle b="on">
        <a:fontRef idx="none">
          <a:schemeClr val="tx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s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eCell>
    <a:swCell>
      <a:tcTxStyle b="on">
        <a:fontRef idx="none">
          <a:schemeClr val="accent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wCell>
    <a:firstRow>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tcStyle>
    </a:neCell>
  </a:tblStyle>
  <a:tblStyle styleId="{3F89D787-DE84-4CCA-A589-EB018B8D7814}" styleName="表样式 1 25">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lastCol>
    <a:firstCol>
      <a:tcTxStyle b="on">
        <a:fontRef idx="none">
          <a:schemeClr val="tx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s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eCell>
    <a:swCell>
      <a:tcTxStyle b="on">
        <a:fontRef idx="none">
          <a:schemeClr val="accent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wCell>
    <a:firstRow>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tcStyle>
    </a:neCell>
  </a:tblStyle>
  <a:tblStyle styleId="{4E99BAA9-66BC-432B-BB21-688F90EE3E95}" styleName="表样式 1 25">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lastCol>
    <a:firstCol>
      <a:tcTxStyle b="on">
        <a:fontRef idx="none">
          <a:schemeClr val="tx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s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eCell>
    <a:swCell>
      <a:tcTxStyle b="on">
        <a:fontRef idx="none">
          <a:schemeClr val="accent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wCell>
    <a:firstRow>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tcStyle>
    </a:neCell>
  </a:tblStyle>
  <a:tblStyle styleId="{9280B7CF-4926-4568-951E-B354BB1DA2D9}" styleName="表样式 1 25">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lastCol>
    <a:firstCol>
      <a:tcTxStyle b="on">
        <a:fontRef idx="none">
          <a:schemeClr val="tx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s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eCell>
    <a:swCell>
      <a:tcTxStyle b="on">
        <a:fontRef idx="none">
          <a:schemeClr val="accent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wCell>
    <a:firstRow>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tcStyle>
    </a:neCell>
  </a:tblStyle>
  <a:tblStyle styleId="{CF73DC8F-4970-43AF-B393-742726CB4C90}" styleName="表样式 1 14">
    <a:wholeTbl>
      <a:tcTxStyle>
        <a:fontRef idx="none">
          <a:schemeClr val="tx1"/>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accent1">
              <a:alpha val="25000"/>
              <a:lumMod val="40000"/>
              <a:lumOff val="60000"/>
            </a:schemeClr>
          </a:solidFill>
        </a:fill>
      </a:tcStyle>
    </a:band1V>
    <a:lastCol>
      <a:tcTxStyle b="on">
        <a:fontRef idx="none">
          <a:schemeClr val="tx1"/>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accent1">
              <a:alpha val="40000"/>
              <a:lumMod val="40000"/>
              <a:lumOff val="60000"/>
            </a:schemeClr>
          </a:solidFill>
        </a:fill>
      </a:tcStyle>
    </a:lastCol>
    <a:firstCol>
      <a:tcTxStyle b="on">
        <a:fontRef idx="none">
          <a:schemeClr val="tx1"/>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accent1">
              <a:alpha val="40000"/>
              <a:lumMod val="40000"/>
              <a:lumOff val="60000"/>
            </a:schemeClr>
          </a:solidFill>
        </a:fill>
      </a:tcStyle>
    </a:firstCol>
    <a:lastRow>
      <a:tcTxStyle b="on">
        <a:fontRef idx="none">
          <a:schemeClr val="bg1"/>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accent1"/>
          </a:solidFill>
        </a:fill>
      </a:tcStyle>
    </a:lastRow>
    <a:firstRow>
      <a:tcTxStyle b="on">
        <a:fontRef idx="none">
          <a:schemeClr val="bg1"/>
        </a:fontRef>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firstRow>
  </a:tblStyle>
  <a:tblStyle styleId="{67D5B873-9326-4F15-B7FF-2AE7774DBB94}" styleName="表样式 1 25">
    <a:wholeTbl>
      <a:tcTxStyle>
        <a:fontRef idx="none">
          <a:schemeClr val="tx1"/>
        </a:fontRef>
      </a:tcTxStyle>
      <a:tcStyle>
        <a:tcBdr>
          <a:left>
            <a:ln w="12700" cmpd="sng">
              <a:solidFill>
                <a:schemeClr val="accent1"/>
              </a:solidFill>
              <a:prstDash val="solid"/>
            </a:ln>
          </a:left>
          <a:right>
            <a:ln w="12700" cmpd="sng">
              <a:solidFill>
                <a:schemeClr val="accent1"/>
              </a:solidFill>
              <a:prstDash val="solid"/>
            </a:ln>
          </a:right>
          <a:top>
            <a:ln w="12700" cmpd="sng">
              <a:solidFill>
                <a:schemeClr val="accent1"/>
              </a:solidFill>
              <a:prstDash val="solid"/>
            </a:ln>
          </a:top>
          <a:bottom>
            <a:ln w="12700"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left>
            <a:ln w="12700" cmpd="sng">
              <a:solidFill>
                <a:schemeClr val="accent1"/>
              </a:solidFill>
              <a:prstDash val="solid"/>
            </a:ln>
          </a:left>
          <a:right>
            <a:ln w="12700" cmpd="sng">
              <a:solidFill>
                <a:schemeClr val="accent1"/>
              </a:solidFill>
              <a:prstDash val="solid"/>
            </a:ln>
          </a:right>
          <a:top>
            <a:ln w="12700" cmpd="sng">
              <a:solidFill>
                <a:schemeClr val="accent1"/>
              </a:solidFill>
              <a:prstDash val="solid"/>
            </a:ln>
          </a:top>
          <a:bottom>
            <a:ln w="12700"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25000"/>
              <a:lumMod val="40000"/>
              <a:lumOff val="60000"/>
            </a:schemeClr>
          </a:solidFill>
        </a:fill>
      </a:tcStyle>
    </a:band1V>
    <a:band2V>
      <a:tcStyle>
        <a:tcBdr>
          <a:left>
            <a:ln>
              <a:noFill/>
            </a:ln>
          </a:left>
          <a:right>
            <a:ln>
              <a:noFill/>
            </a:ln>
          </a:right>
          <a:top>
            <a:ln w="12700" cmpd="sng">
              <a:solidFill>
                <a:schemeClr val="accent1"/>
              </a:solidFill>
              <a:prstDash val="solid"/>
            </a:ln>
          </a:top>
          <a:bottom>
            <a:ln w="12700"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bg1">
              <a:alpha val="0"/>
            </a:schemeClr>
          </a:solidFill>
        </a:fill>
      </a:tcStyle>
    </a:band2V>
    <a:lastCol>
      <a:tcTxStyle b="on">
        <a:fontRef idx="none">
          <a:schemeClr val="tx1"/>
        </a:fontRef>
      </a:tcTxStyle>
      <a:tcStyle>
        <a:tcBdr>
          <a:left>
            <a:ln>
              <a:noFill/>
            </a:ln>
          </a:left>
          <a:right>
            <a:ln w="12700" cmpd="sng">
              <a:solidFill>
                <a:schemeClr val="accent1"/>
              </a:solidFill>
              <a:prstDash val="solid"/>
            </a:ln>
          </a:right>
          <a:top>
            <a:ln w="12700" cmpd="sng">
              <a:solidFill>
                <a:schemeClr val="accent1"/>
              </a:solidFill>
              <a:prstDash val="solid"/>
            </a:ln>
          </a:top>
          <a:bottom>
            <a:ln w="12700"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lastCol>
    <a:firstCol>
      <a:tcTxStyle b="on">
        <a:fontRef idx="none">
          <a:schemeClr val="bg1"/>
        </a:fontRef>
      </a:tcTxStyle>
      <a:tcStyle>
        <a:tcBdr>
          <a:left>
            <a:ln w="12700" cmpd="sng">
              <a:solidFill>
                <a:schemeClr val="accent1"/>
              </a:solidFill>
              <a:prstDash val="solid"/>
            </a:ln>
          </a:left>
          <a:right>
            <a:ln>
              <a:noFill/>
            </a:ln>
          </a:right>
          <a:top>
            <a:ln w="12700" cmpd="sng">
              <a:solidFill>
                <a:schemeClr val="accent1"/>
              </a:solidFill>
              <a:prstDash val="solid"/>
            </a:ln>
          </a:top>
          <a:bottom>
            <a:ln w="12700"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solidFill>
        </a:fill>
      </a:tcStyle>
    </a:firstCol>
    <a:lastRow>
      <a:tcTxStyle b="on">
        <a:fontRef idx="none">
          <a:schemeClr val="accent1"/>
        </a:fontRef>
      </a:tcTxStyle>
      <a:tcStyle>
        <a:tcBdr>
          <a:left>
            <a:ln w="12700" cmpd="sng">
              <a:solidFill>
                <a:schemeClr val="accent1"/>
              </a:solidFill>
              <a:prstDash val="solid"/>
            </a:ln>
          </a:left>
          <a:right>
            <a:ln w="12700" cmpd="sng">
              <a:solidFill>
                <a:schemeClr val="accent1"/>
              </a:solidFill>
              <a:prstDash val="solid"/>
            </a:ln>
          </a:right>
          <a:top>
            <a:ln w="9525" cmpd="sng">
              <a:solidFill>
                <a:schemeClr val="accent1"/>
              </a:solidFill>
              <a:prstDash val="solid"/>
            </a:ln>
          </a:top>
          <a:bottom>
            <a:ln w="12700" cmpd="sng">
              <a:solidFill>
                <a:schemeClr val="accent1"/>
              </a:solidFill>
              <a:prstDash val="solid"/>
            </a:ln>
          </a:bottom>
          <a:insideH>
            <a:ln>
              <a:noFill/>
            </a:ln>
          </a:insideH>
          <a:insideV>
            <a:ln>
              <a:noFill/>
            </a:ln>
          </a:insideV>
        </a:tcBdr>
        <a:fill>
          <a:solidFill>
            <a:schemeClr val="bg1">
              <a:alpha val="0"/>
            </a:schemeClr>
          </a:solidFill>
        </a:fill>
      </a:tcStyle>
    </a:lastRow>
    <a:seCell>
      <a:tcStyle>
        <a:tcBdr>
          <a:left>
            <a:ln>
              <a:noFill/>
            </a:ln>
          </a:left>
          <a:right>
            <a:ln w="12700" cmpd="sng">
              <a:solidFill>
                <a:schemeClr val="accent1"/>
              </a:solidFill>
              <a:prstDash val="solid"/>
            </a:ln>
          </a:right>
          <a:top>
            <a:ln w="9525" cmpd="sng">
              <a:solidFill>
                <a:schemeClr val="accent1"/>
              </a:solidFill>
              <a:prstDash val="solid"/>
            </a:ln>
          </a:top>
          <a:bottom>
            <a:ln w="12700" cmpd="sng">
              <a:solidFill>
                <a:schemeClr val="accent1"/>
              </a:solidFill>
              <a:prstDash val="solid"/>
            </a:ln>
          </a:bottom>
          <a:insideH>
            <a:ln>
              <a:noFill/>
            </a:ln>
          </a:insideH>
          <a:insideV>
            <a:ln>
              <a:noFill/>
            </a:ln>
          </a:insideV>
        </a:tcBdr>
        <a:fill>
          <a:solidFill>
            <a:schemeClr val="bg1">
              <a:alpha val="0"/>
            </a:schemeClr>
          </a:solidFill>
        </a:fill>
      </a:tcStyle>
    </a:seCell>
    <a:swCell>
      <a:tcTxStyle b="on">
        <a:fontRef idx="none">
          <a:schemeClr val="bg1"/>
        </a:fontRef>
      </a:tcTxStyle>
      <a:tcStyle>
        <a:tcBdr>
          <a:left>
            <a:ln w="12700" cmpd="sng">
              <a:solidFill>
                <a:schemeClr val="accent1"/>
              </a:solidFill>
              <a:prstDash val="solid"/>
            </a:ln>
          </a:left>
          <a:right>
            <a:ln>
              <a:noFill/>
            </a:ln>
          </a:right>
          <a:top>
            <a:ln w="9525" cmpd="sng">
              <a:solidFill>
                <a:schemeClr val="accent1">
                  <a:lumMod val="40000"/>
                  <a:lumOff val="60000"/>
                </a:schemeClr>
              </a:solidFill>
              <a:prstDash val="solid"/>
            </a:ln>
          </a:top>
          <a:bottom>
            <a:ln w="12700" cmpd="sng">
              <a:solidFill>
                <a:schemeClr val="accent1"/>
              </a:solidFill>
              <a:prstDash val="solid"/>
            </a:ln>
          </a:bottom>
          <a:insideH>
            <a:ln>
              <a:noFill/>
            </a:ln>
          </a:insideH>
          <a:insideV>
            <a:ln>
              <a:noFill/>
            </a:ln>
          </a:insideV>
        </a:tcBdr>
        <a:fill>
          <a:solidFill>
            <a:schemeClr val="accent1"/>
          </a:solidFill>
        </a:fill>
      </a:tcStyle>
    </a:swCell>
    <a:firstRow>
      <a:tcTxStyle b="on">
        <a:fontRef idx="none">
          <a:schemeClr val="bg1"/>
        </a:fontRef>
      </a:tcTxStyle>
      <a:tcStyle>
        <a:tcBdr>
          <a:left>
            <a:ln w="12700" cmpd="sng">
              <a:solidFill>
                <a:schemeClr val="accent1"/>
              </a:solidFill>
              <a:prstDash val="solid"/>
            </a:ln>
          </a:left>
          <a:right>
            <a:ln w="12700" cmpd="sng">
              <a:solidFill>
                <a:schemeClr val="accent1"/>
              </a:solidFill>
              <a:prstDash val="solid"/>
            </a:ln>
          </a:right>
          <a:top>
            <a:ln w="12700"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eCell>
      <a:tcStyle>
        <a:tcBdr>
          <a:left>
            <a:ln w="9525" cmpd="sng">
              <a:solidFill>
                <a:schemeClr val="accent1">
                  <a:lumMod val="40000"/>
                  <a:lumOff val="60000"/>
                </a:schemeClr>
              </a:solidFill>
              <a:prstDash val="solid"/>
            </a:ln>
          </a:left>
          <a:right>
            <a:ln w="12700" cmpd="sng">
              <a:solidFill>
                <a:schemeClr val="accent1"/>
              </a:solidFill>
              <a:prstDash val="solid"/>
            </a:ln>
          </a:right>
          <a:top>
            <a:ln w="12700"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fill>
          <a:solidFill>
            <a:schemeClr val="accent1"/>
          </a:solidFill>
        </a:fill>
      </a:tcStyle>
    </a:neCell>
    <a:nwCell>
      <a:tcTxStyle b="on">
        <a:fontRef idx="none">
          <a:schemeClr val="bg1"/>
        </a:fontRef>
      </a:tcTxStyle>
      <a:tcStyle>
        <a:tcBdr>
          <a:left>
            <a:ln w="12700" cmpd="sng">
              <a:solidFill>
                <a:schemeClr val="accent1"/>
              </a:solidFill>
              <a:prstDash val="solid"/>
            </a:ln>
          </a:left>
          <a:right>
            <a:ln w="9525" cmpd="sng">
              <a:solidFill>
                <a:schemeClr val="accent1">
                  <a:lumMod val="40000"/>
                  <a:lumOff val="60000"/>
                </a:schemeClr>
              </a:solidFill>
              <a:prstDash val="solid"/>
            </a:ln>
          </a:right>
          <a:top>
            <a:ln w="12700"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fill>
          <a:solidFill>
            <a:schemeClr val="accent1"/>
          </a:solidFill>
        </a:fill>
      </a:tcStyle>
    </a:nwCell>
  </a:tblStyle>
  <a:tblStyle styleId="{9CA76A7E-8EB5-45D3-B98E-4116187BCA26}" styleName="表样式 1 12">
    <a:wholeTbl>
      <a:tcTxStyle>
        <a:fontRef idx="none">
          <a:schemeClr val="tx1"/>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25000"/>
              <a:lumMod val="40000"/>
              <a:lumOff val="60000"/>
            </a:schemeClr>
          </a:solidFill>
        </a:fill>
      </a:tcStyle>
    </a:band1V>
    <a:lastCol>
      <a:tcTxStyle b="on">
        <a:fontRef idx="none">
          <a:schemeClr val="tx1"/>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50000"/>
              <a:lumMod val="40000"/>
              <a:lumOff val="60000"/>
            </a:schemeClr>
          </a:solidFill>
        </a:fill>
      </a:tcStyle>
    </a:lastCol>
    <a:firstCol>
      <a:tcTxStyle b="on">
        <a:fontRef idx="none">
          <a:schemeClr val="tx1"/>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50000"/>
              <a:lumMod val="40000"/>
              <a:lumOff val="60000"/>
            </a:schemeClr>
          </a:solidFill>
        </a:fill>
      </a:tcStyle>
    </a:firstCol>
    <a:lastRow>
      <a:tcTxStyle b="on">
        <a:fontRef idx="none">
          <a:schemeClr val="accent1"/>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firstRow>
      <a:tcTxStyle b="on">
        <a:fontRef idx="none">
          <a:schemeClr val="bg1"/>
        </a:fontRef>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firstRow>
  </a:tblStyle>
  <a:tblStyle styleId="{C5262342-D3AB-4DEA-89D8-F98879CECEBC}" styleName="表样式 1">
    <a:wholeTbl>
      <a:tcTxStyle>
        <a:fontRef idx="none">
          <a:schemeClr val="tx1"/>
        </a:fontRef>
      </a:tcTxStyle>
      <a:tcStyle>
        <a:tcBdr>
          <a:left>
            <a:ln w="12700" cmpd="sng">
              <a:solidFill>
                <a:schemeClr val="accent1"/>
              </a:solidFill>
              <a:prstDash val="solid"/>
            </a:ln>
          </a:left>
          <a:right>
            <a:ln w="12700" cmpd="sng">
              <a:solidFill>
                <a:schemeClr val="accent1"/>
              </a:solidFill>
              <a:prstDash val="solid"/>
            </a:ln>
          </a:right>
          <a:top>
            <a:ln w="12700" cmpd="sng">
              <a:solidFill>
                <a:schemeClr val="accent1"/>
              </a:solidFill>
              <a:prstDash val="solid"/>
            </a:ln>
          </a:top>
          <a:bottom>
            <a:ln w="12700" cmpd="sng">
              <a:solidFill>
                <a:schemeClr val="accent1"/>
              </a:solidFill>
              <a:prstDash val="solid"/>
            </a:ln>
          </a:bottom>
          <a:insideH>
            <a:ln>
              <a:noFill/>
            </a:ln>
          </a:insideH>
          <a:insideV>
            <a:ln>
              <a:noFill/>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band2V>
      <a:tcStyle>
        <a:tcBdr/>
        <a:fill>
          <a:solidFill>
            <a:schemeClr val="bg1">
              <a:alpha val="0"/>
            </a:schemeClr>
          </a:solidFill>
        </a:fill>
      </a:tcStyle>
    </a:band2V>
    <a:lastCol>
      <a:tcTxStyle b="on">
        <a:fontRef idx="none">
          <a:schemeClr val="tx1"/>
        </a:fontRef>
      </a:tcTxStyle>
      <a:tcStyle>
        <a:tcBdr>
          <a:left>
            <a:ln>
              <a:noFill/>
            </a:ln>
          </a:left>
          <a:right>
            <a:ln w="12700" cmpd="sng">
              <a:solidFill>
                <a:schemeClr val="accent1"/>
              </a:solidFill>
              <a:prstDash val="solid"/>
            </a:ln>
          </a:right>
          <a:top>
            <a:ln w="12700" cmpd="sng">
              <a:solidFill>
                <a:schemeClr val="accent1"/>
              </a:solidFill>
              <a:prstDash val="solid"/>
            </a:ln>
          </a:top>
          <a:bottom>
            <a:ln w="12700" cmpd="sng">
              <a:solidFill>
                <a:schemeClr val="accent1"/>
              </a:solidFill>
              <a:prstDash val="solid"/>
            </a:ln>
          </a:bottom>
          <a:insideH>
            <a:ln>
              <a:noFill/>
            </a:ln>
          </a:insideH>
          <a:insideV>
            <a:ln>
              <a:noFill/>
            </a:ln>
          </a:insideV>
        </a:tcBdr>
        <a:fill>
          <a:solidFill>
            <a:schemeClr val="accent1">
              <a:alpha val="50000"/>
              <a:lumMod val="40000"/>
              <a:lumOff val="60000"/>
            </a:schemeClr>
          </a:solidFill>
        </a:fill>
      </a:tcStyle>
    </a:lastCol>
    <a:firstCol>
      <a:tcTxStyle b="on">
        <a:fontRef idx="none">
          <a:schemeClr val="tx1"/>
        </a:fontRef>
      </a:tcTxStyle>
      <a:tcStyle>
        <a:tcBdr>
          <a:left>
            <a:ln w="12700" cmpd="sng">
              <a:solidFill>
                <a:schemeClr val="accent1"/>
              </a:solidFill>
              <a:prstDash val="solid"/>
            </a:ln>
          </a:left>
          <a:right>
            <a:ln>
              <a:noFill/>
            </a:ln>
          </a:right>
          <a:top>
            <a:ln w="12700" cmpd="sng">
              <a:solidFill>
                <a:schemeClr val="accent1"/>
              </a:solidFill>
              <a:prstDash val="solid"/>
            </a:ln>
          </a:top>
          <a:bottom>
            <a:ln w="12700" cmpd="sng">
              <a:solidFill>
                <a:schemeClr val="accent1"/>
              </a:solidFill>
              <a:prstDash val="solid"/>
            </a:ln>
          </a:bottom>
          <a:insideH>
            <a:ln>
              <a:noFill/>
            </a:ln>
          </a:insideH>
          <a:insideV>
            <a:ln>
              <a:noFill/>
            </a:ln>
          </a:insideV>
        </a:tcBdr>
        <a:fill>
          <a:solidFill>
            <a:schemeClr val="accent1">
              <a:alpha val="50000"/>
              <a:lumMod val="40000"/>
              <a:lumOff val="60000"/>
            </a:schemeClr>
          </a:solidFill>
        </a:fill>
      </a:tcStyle>
    </a:firstCol>
    <a:lastRow>
      <a:tcTxStyle b="on">
        <a:fontRef idx="none">
          <a:schemeClr val="bg1"/>
        </a:fontRef>
      </a:tcTxStyle>
      <a:tcStyle>
        <a:tcBdr>
          <a:left>
            <a:ln w="12700" cmpd="sng">
              <a:solidFill>
                <a:schemeClr val="accent1"/>
              </a:solidFill>
              <a:prstDash val="solid"/>
            </a:ln>
          </a:left>
          <a:right>
            <a:ln w="12700" cmpd="sng">
              <a:solidFill>
                <a:schemeClr val="accent1"/>
              </a:solidFill>
              <a:prstDash val="solid"/>
            </a:ln>
          </a:right>
          <a:top>
            <a:ln w="9525" cmpd="sng">
              <a:solidFill>
                <a:schemeClr val="accent1"/>
              </a:solidFill>
              <a:prstDash val="solid"/>
            </a:ln>
          </a:top>
          <a:bottom>
            <a:ln w="12700" cmpd="sng">
              <a:solidFill>
                <a:schemeClr val="accent1"/>
              </a:solidFill>
              <a:prstDash val="solid"/>
            </a:ln>
          </a:bottom>
          <a:insideH>
            <a:ln>
              <a:noFill/>
            </a:ln>
          </a:insideH>
          <a:insideV>
            <a:ln>
              <a:noFill/>
            </a:ln>
          </a:insideV>
        </a:tcBdr>
        <a:fill>
          <a:solidFill>
            <a:schemeClr val="accent1"/>
          </a:solidFill>
        </a:fill>
      </a:tcStyle>
    </a:lastRow>
    <a:firstRow>
      <a:tcTxStyle b="on">
        <a:fontRef idx="none">
          <a:schemeClr val="bg1"/>
        </a:fontRef>
      </a:tcTxStyle>
      <a:tcStyle>
        <a:tcBdr>
          <a:left>
            <a:ln w="12700" cmpd="sng">
              <a:solidFill>
                <a:schemeClr val="accent1"/>
              </a:solidFill>
              <a:prstDash val="solid"/>
            </a:ln>
          </a:left>
          <a:right>
            <a:ln w="12700" cmpd="sng">
              <a:solidFill>
                <a:schemeClr val="accent1"/>
              </a:solidFill>
              <a:prstDash val="solid"/>
            </a:ln>
          </a:right>
          <a:top>
            <a:ln w="12700" cmpd="sng">
              <a:solidFill>
                <a:schemeClr val="accent1"/>
              </a:solidFill>
              <a:prstDash val="solid"/>
            </a:ln>
          </a:top>
          <a:bottom>
            <a:ln w="12700" cmpd="sng">
              <a:solidFill>
                <a:schemeClr val="accent1"/>
              </a:solidFill>
              <a:prstDash val="solid"/>
            </a:ln>
          </a:bottom>
          <a:insideH>
            <a:ln>
              <a:noFill/>
            </a:ln>
          </a:insideH>
          <a:insideV>
            <a:ln>
              <a:noFill/>
            </a:ln>
          </a:insideV>
        </a:tcBdr>
        <a:fill>
          <a:solidFill>
            <a:schemeClr val="accent1"/>
          </a:solidFill>
        </a:fill>
      </a:tcStyle>
    </a:firstRow>
  </a:tblStyle>
  <a:tblStyle styleId="{61021172-C231-456A-B97A-ABC35CDC1B64}" styleName="表样式 1">
    <a:wholeTbl>
      <a:tcTxStyle>
        <a:fontRef idx="none">
          <a:schemeClr val="tx1"/>
        </a:fontRef>
      </a:tcTxStyle>
      <a:tcStyle>
        <a:tcBdr>
          <a:left>
            <a:ln w="12700" cmpd="sng">
              <a:solidFill>
                <a:schemeClr val="accent1"/>
              </a:solidFill>
              <a:prstDash val="solid"/>
            </a:ln>
          </a:left>
          <a:right>
            <a:ln w="12700" cmpd="sng">
              <a:solidFill>
                <a:schemeClr val="accent1"/>
              </a:solidFill>
              <a:prstDash val="solid"/>
            </a:ln>
          </a:right>
          <a:top>
            <a:ln w="12700" cmpd="sng">
              <a:solidFill>
                <a:schemeClr val="accent1"/>
              </a:solidFill>
              <a:prstDash val="solid"/>
            </a:ln>
          </a:top>
          <a:bottom>
            <a:ln w="12700" cmpd="sng">
              <a:solidFill>
                <a:schemeClr val="accent1"/>
              </a:solidFill>
              <a:prstDash val="solid"/>
            </a:ln>
          </a:bottom>
          <a:insideH>
            <a:ln>
              <a:noFill/>
            </a:ln>
          </a:insideH>
          <a:insideV>
            <a:ln>
              <a:noFill/>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band2V>
      <a:tcStyle>
        <a:tcBdr/>
        <a:fill>
          <a:solidFill>
            <a:schemeClr val="bg1">
              <a:alpha val="0"/>
            </a:schemeClr>
          </a:solidFill>
        </a:fill>
      </a:tcStyle>
    </a:band2V>
    <a:lastCol>
      <a:tcTxStyle b="on">
        <a:fontRef idx="none">
          <a:schemeClr val="tx1"/>
        </a:fontRef>
      </a:tcTxStyle>
      <a:tcStyle>
        <a:tcBdr>
          <a:left>
            <a:ln>
              <a:noFill/>
            </a:ln>
          </a:left>
          <a:right>
            <a:ln w="12700" cmpd="sng">
              <a:solidFill>
                <a:schemeClr val="accent1"/>
              </a:solidFill>
              <a:prstDash val="solid"/>
            </a:ln>
          </a:right>
          <a:top>
            <a:ln w="12700" cmpd="sng">
              <a:solidFill>
                <a:schemeClr val="accent1"/>
              </a:solidFill>
              <a:prstDash val="solid"/>
            </a:ln>
          </a:top>
          <a:bottom>
            <a:ln w="12700" cmpd="sng">
              <a:solidFill>
                <a:schemeClr val="accent1"/>
              </a:solidFill>
              <a:prstDash val="solid"/>
            </a:ln>
          </a:bottom>
          <a:insideH>
            <a:ln>
              <a:noFill/>
            </a:ln>
          </a:insideH>
          <a:insideV>
            <a:ln>
              <a:noFill/>
            </a:ln>
          </a:insideV>
        </a:tcBdr>
        <a:fill>
          <a:solidFill>
            <a:schemeClr val="accent1">
              <a:alpha val="50000"/>
              <a:lumMod val="40000"/>
              <a:lumOff val="60000"/>
            </a:schemeClr>
          </a:solidFill>
        </a:fill>
      </a:tcStyle>
    </a:lastCol>
    <a:firstCol>
      <a:tcTxStyle b="on">
        <a:fontRef idx="none">
          <a:schemeClr val="tx1"/>
        </a:fontRef>
      </a:tcTxStyle>
      <a:tcStyle>
        <a:tcBdr>
          <a:left>
            <a:ln w="12700" cmpd="sng">
              <a:solidFill>
                <a:schemeClr val="accent1"/>
              </a:solidFill>
              <a:prstDash val="solid"/>
            </a:ln>
          </a:left>
          <a:right>
            <a:ln>
              <a:noFill/>
            </a:ln>
          </a:right>
          <a:top>
            <a:ln w="12700" cmpd="sng">
              <a:solidFill>
                <a:schemeClr val="accent1"/>
              </a:solidFill>
              <a:prstDash val="solid"/>
            </a:ln>
          </a:top>
          <a:bottom>
            <a:ln w="12700" cmpd="sng">
              <a:solidFill>
                <a:schemeClr val="accent1"/>
              </a:solidFill>
              <a:prstDash val="solid"/>
            </a:ln>
          </a:bottom>
          <a:insideH>
            <a:ln>
              <a:noFill/>
            </a:ln>
          </a:insideH>
          <a:insideV>
            <a:ln>
              <a:noFill/>
            </a:ln>
          </a:insideV>
        </a:tcBdr>
        <a:fill>
          <a:solidFill>
            <a:schemeClr val="accent1">
              <a:alpha val="50000"/>
              <a:lumMod val="40000"/>
              <a:lumOff val="60000"/>
            </a:schemeClr>
          </a:solidFill>
        </a:fill>
      </a:tcStyle>
    </a:firstCol>
    <a:lastRow>
      <a:tcTxStyle b="on">
        <a:fontRef idx="none">
          <a:schemeClr val="bg1"/>
        </a:fontRef>
      </a:tcTxStyle>
      <a:tcStyle>
        <a:tcBdr>
          <a:left>
            <a:ln w="12700" cmpd="sng">
              <a:solidFill>
                <a:schemeClr val="accent1"/>
              </a:solidFill>
              <a:prstDash val="solid"/>
            </a:ln>
          </a:left>
          <a:right>
            <a:ln w="12700" cmpd="sng">
              <a:solidFill>
                <a:schemeClr val="accent1"/>
              </a:solidFill>
              <a:prstDash val="solid"/>
            </a:ln>
          </a:right>
          <a:top>
            <a:ln w="9525" cmpd="sng">
              <a:solidFill>
                <a:schemeClr val="accent1"/>
              </a:solidFill>
              <a:prstDash val="solid"/>
            </a:ln>
          </a:top>
          <a:bottom>
            <a:ln w="12700" cmpd="sng">
              <a:solidFill>
                <a:schemeClr val="accent1"/>
              </a:solidFill>
              <a:prstDash val="solid"/>
            </a:ln>
          </a:bottom>
          <a:insideH>
            <a:ln>
              <a:noFill/>
            </a:ln>
          </a:insideH>
          <a:insideV>
            <a:ln>
              <a:noFill/>
            </a:ln>
          </a:insideV>
        </a:tcBdr>
        <a:fill>
          <a:solidFill>
            <a:schemeClr val="accent1"/>
          </a:solidFill>
        </a:fill>
      </a:tcStyle>
    </a:lastRow>
    <a:firstRow>
      <a:tcTxStyle b="on">
        <a:fontRef idx="none">
          <a:schemeClr val="bg1"/>
        </a:fontRef>
      </a:tcTxStyle>
      <a:tcStyle>
        <a:tcBdr>
          <a:left>
            <a:ln w="12700" cmpd="sng">
              <a:solidFill>
                <a:schemeClr val="accent1"/>
              </a:solidFill>
              <a:prstDash val="solid"/>
            </a:ln>
          </a:left>
          <a:right>
            <a:ln w="12700" cmpd="sng">
              <a:solidFill>
                <a:schemeClr val="accent1"/>
              </a:solidFill>
              <a:prstDash val="solid"/>
            </a:ln>
          </a:right>
          <a:top>
            <a:ln w="12700" cmpd="sng">
              <a:solidFill>
                <a:schemeClr val="accent1"/>
              </a:solidFill>
              <a:prstDash val="solid"/>
            </a:ln>
          </a:top>
          <a:bottom>
            <a:ln w="12700" cmpd="sng">
              <a:solidFill>
                <a:schemeClr val="accent1"/>
              </a:solidFill>
              <a:prstDash val="solid"/>
            </a:ln>
          </a:bottom>
          <a:insideH>
            <a:ln>
              <a:noFill/>
            </a:ln>
          </a:insideH>
          <a:insideV>
            <a:ln>
              <a:noFill/>
            </a:ln>
          </a:insideV>
        </a:tcBdr>
        <a:fill>
          <a:solidFill>
            <a:schemeClr val="accent1"/>
          </a:solidFill>
        </a:fill>
      </a:tcStyle>
    </a:firstRow>
  </a:tblStyle>
  <a:tblStyle styleId="{57EC6D0D-6C43-40BF-BAA6-61F97DFE553B}" styleName="表样式 1 25">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lastCol>
    <a:firstCol>
      <a:tcTxStyle b="on">
        <a:fontRef idx="none">
          <a:schemeClr val="tx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s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eCell>
    <a:swCell>
      <a:tcTxStyle b="on">
        <a:fontRef idx="none">
          <a:schemeClr val="accent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wCell>
    <a:firstRow>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tcStyle>
    </a:neCell>
  </a:tblStyle>
  <a:tblStyle styleId="{597451E1-5B64-4D3C-92D6-C0772D4519BB}" styleName="表样式 1 25">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lastCol>
    <a:firstCol>
      <a:tcTxStyle b="on">
        <a:fontRef idx="none">
          <a:schemeClr val="tx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s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eCell>
    <a:swCell>
      <a:tcTxStyle b="on">
        <a:fontRef idx="none">
          <a:schemeClr val="accent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wCell>
    <a:firstRow>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tcStyle>
    </a:neCell>
  </a:tblStyle>
  <a:tblStyle styleId="{491C20E3-6F84-4014-9BBB-B724E62F3BAA}" styleName="表样式 1 25">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lastCol>
    <a:firstCol>
      <a:tcTxStyle b="on">
        <a:fontRef idx="none">
          <a:schemeClr val="tx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s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eCell>
    <a:swCell>
      <a:tcTxStyle b="on">
        <a:fontRef idx="none">
          <a:schemeClr val="accent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wCell>
    <a:firstRow>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tcStyle>
    </a:neCell>
  </a:tblStyle>
  <a:tblStyle styleId="{07978A9E-B573-4A74-9D01-C9C5FF95DF61}" styleName="表样式 1 25">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lastCol>
    <a:firstCol>
      <a:tcTxStyle b="on">
        <a:fontRef idx="none">
          <a:schemeClr val="tx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s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eCell>
    <a:swCell>
      <a:tcTxStyle b="on">
        <a:fontRef idx="none">
          <a:schemeClr val="accent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wCell>
    <a:firstRow>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tcStyle>
    </a:neCell>
  </a:tblStyle>
  <a:tblStyle styleId="{34FCBAEA-1912-405B-8E1B-6CAAF8BD596A}" styleName="表样式 1 25">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lastCol>
    <a:firstCol>
      <a:tcTxStyle b="on">
        <a:fontRef idx="none">
          <a:schemeClr val="tx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s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eCell>
    <a:swCell>
      <a:tcTxStyle b="on">
        <a:fontRef idx="none">
          <a:schemeClr val="accent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wCell>
    <a:firstRow>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tcStyle>
    </a:neCell>
  </a:tblStyle>
  <a:tblStyle styleId="{D90AD623-CACF-4108-9AD0-B87F5F0D9A8D}" styleName="表样式 1 25">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lastCol>
    <a:firstCol>
      <a:tcTxStyle b="on">
        <a:fontRef idx="none">
          <a:schemeClr val="tx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s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eCell>
    <a:swCell>
      <a:tcTxStyle b="on">
        <a:fontRef idx="none">
          <a:schemeClr val="accent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wCell>
    <a:firstRow>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tcStyle>
    </a:neCell>
  </a:tblStyle>
  <a:tblStyle styleId="{1C8AAE77-13A8-4E2E-86F4-F27149B401AC}" styleName="表样式 1 25">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lastCol>
    <a:firstCol>
      <a:tcTxStyle b="on">
        <a:fontRef idx="none">
          <a:schemeClr val="tx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s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eCell>
    <a:swCell>
      <a:tcTxStyle b="on">
        <a:fontRef idx="none">
          <a:schemeClr val="accent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wCell>
    <a:firstRow>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tcStyle>
    </a:neCell>
  </a:tblStyle>
  <a:tblStyle styleId="{0AADAE13-95D7-41FE-8C04-93031D2CC59D}" styleName="表样式 1 25">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lastCol>
    <a:firstCol>
      <a:tcTxStyle b="on">
        <a:fontRef idx="none">
          <a:schemeClr val="tx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s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eCell>
    <a:swCell>
      <a:tcTxStyle b="on">
        <a:fontRef idx="none">
          <a:schemeClr val="accent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wCell>
    <a:firstRow>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tcStyle>
    </a:neCell>
  </a:tblStyle>
  <a:tblStyle styleId="{BA8089E8-1055-4B23-A171-8138414CA8DA}" styleName="表样式 1 12">
    <a:wholeTbl>
      <a:tcTxStyle>
        <a:fontRef idx="none">
          <a:schemeClr val="tx1"/>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25000"/>
              <a:lumMod val="40000"/>
              <a:lumOff val="60000"/>
            </a:schemeClr>
          </a:solidFill>
        </a:fill>
      </a:tcStyle>
    </a:band1V>
    <a:lastCol>
      <a:tcTxStyle b="on">
        <a:fontRef idx="none">
          <a:schemeClr val="tx1"/>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50000"/>
              <a:lumMod val="40000"/>
              <a:lumOff val="60000"/>
            </a:schemeClr>
          </a:solidFill>
        </a:fill>
      </a:tcStyle>
    </a:lastCol>
    <a:firstCol>
      <a:tcTxStyle b="on">
        <a:fontRef idx="none">
          <a:schemeClr val="tx1"/>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50000"/>
              <a:lumMod val="40000"/>
              <a:lumOff val="60000"/>
            </a:schemeClr>
          </a:solidFill>
        </a:fill>
      </a:tcStyle>
    </a:firstCol>
    <a:lastRow>
      <a:tcTxStyle b="on">
        <a:fontRef idx="none">
          <a:schemeClr val="accent1"/>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firstRow>
      <a:tcTxStyle b="on">
        <a:fontRef idx="none">
          <a:schemeClr val="bg1"/>
        </a:fontRef>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firstRow>
  </a:tblStyle>
  <a:tblStyle styleId="{91E7EFEE-BDC3-42A4-8753-7365B5A2C9E5}" styleName="表样式 1">
    <a:wholeTbl>
      <a:tcTxStyle>
        <a:fontRef idx="none">
          <a:schemeClr val="tx1"/>
        </a:fontRef>
      </a:tcTxStyle>
      <a:tcStyle>
        <a:tcBdr>
          <a:left>
            <a:ln w="12700" cmpd="sng">
              <a:solidFill>
                <a:schemeClr val="accent1"/>
              </a:solidFill>
              <a:prstDash val="solid"/>
            </a:ln>
          </a:left>
          <a:right>
            <a:ln w="12700" cmpd="sng">
              <a:solidFill>
                <a:schemeClr val="accent1"/>
              </a:solidFill>
              <a:prstDash val="solid"/>
            </a:ln>
          </a:right>
          <a:top>
            <a:ln w="12700" cmpd="sng">
              <a:solidFill>
                <a:schemeClr val="accent1"/>
              </a:solidFill>
              <a:prstDash val="solid"/>
            </a:ln>
          </a:top>
          <a:bottom>
            <a:ln w="12700" cmpd="sng">
              <a:solidFill>
                <a:schemeClr val="accent1"/>
              </a:solidFill>
              <a:prstDash val="solid"/>
            </a:ln>
          </a:bottom>
          <a:insideH>
            <a:ln>
              <a:noFill/>
            </a:ln>
          </a:insideH>
          <a:insideV>
            <a:ln>
              <a:noFill/>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band2V>
      <a:tcStyle>
        <a:tcBdr/>
        <a:fill>
          <a:solidFill>
            <a:schemeClr val="bg1">
              <a:alpha val="0"/>
            </a:schemeClr>
          </a:solidFill>
        </a:fill>
      </a:tcStyle>
    </a:band2V>
    <a:lastCol>
      <a:tcTxStyle b="on">
        <a:fontRef idx="none">
          <a:schemeClr val="tx1"/>
        </a:fontRef>
      </a:tcTxStyle>
      <a:tcStyle>
        <a:tcBdr>
          <a:left>
            <a:ln>
              <a:noFill/>
            </a:ln>
          </a:left>
          <a:right>
            <a:ln w="12700" cmpd="sng">
              <a:solidFill>
                <a:schemeClr val="accent1"/>
              </a:solidFill>
              <a:prstDash val="solid"/>
            </a:ln>
          </a:right>
          <a:top>
            <a:ln w="12700" cmpd="sng">
              <a:solidFill>
                <a:schemeClr val="accent1"/>
              </a:solidFill>
              <a:prstDash val="solid"/>
            </a:ln>
          </a:top>
          <a:bottom>
            <a:ln w="12700" cmpd="sng">
              <a:solidFill>
                <a:schemeClr val="accent1"/>
              </a:solidFill>
              <a:prstDash val="solid"/>
            </a:ln>
          </a:bottom>
          <a:insideH>
            <a:ln>
              <a:noFill/>
            </a:ln>
          </a:insideH>
          <a:insideV>
            <a:ln>
              <a:noFill/>
            </a:ln>
          </a:insideV>
        </a:tcBdr>
        <a:fill>
          <a:solidFill>
            <a:schemeClr val="accent1">
              <a:alpha val="50000"/>
              <a:lumMod val="40000"/>
              <a:lumOff val="60000"/>
            </a:schemeClr>
          </a:solidFill>
        </a:fill>
      </a:tcStyle>
    </a:lastCol>
    <a:firstCol>
      <a:tcTxStyle b="on">
        <a:fontRef idx="none">
          <a:schemeClr val="tx1"/>
        </a:fontRef>
      </a:tcTxStyle>
      <a:tcStyle>
        <a:tcBdr>
          <a:left>
            <a:ln w="12700" cmpd="sng">
              <a:solidFill>
                <a:schemeClr val="accent1"/>
              </a:solidFill>
              <a:prstDash val="solid"/>
            </a:ln>
          </a:left>
          <a:right>
            <a:ln>
              <a:noFill/>
            </a:ln>
          </a:right>
          <a:top>
            <a:ln w="12700" cmpd="sng">
              <a:solidFill>
                <a:schemeClr val="accent1"/>
              </a:solidFill>
              <a:prstDash val="solid"/>
            </a:ln>
          </a:top>
          <a:bottom>
            <a:ln w="12700" cmpd="sng">
              <a:solidFill>
                <a:schemeClr val="accent1"/>
              </a:solidFill>
              <a:prstDash val="solid"/>
            </a:ln>
          </a:bottom>
          <a:insideH>
            <a:ln>
              <a:noFill/>
            </a:ln>
          </a:insideH>
          <a:insideV>
            <a:ln>
              <a:noFill/>
            </a:ln>
          </a:insideV>
        </a:tcBdr>
        <a:fill>
          <a:solidFill>
            <a:schemeClr val="accent1">
              <a:alpha val="50000"/>
              <a:lumMod val="40000"/>
              <a:lumOff val="60000"/>
            </a:schemeClr>
          </a:solidFill>
        </a:fill>
      </a:tcStyle>
    </a:firstCol>
    <a:lastRow>
      <a:tcTxStyle b="on">
        <a:fontRef idx="none">
          <a:schemeClr val="bg1"/>
        </a:fontRef>
      </a:tcTxStyle>
      <a:tcStyle>
        <a:tcBdr>
          <a:left>
            <a:ln w="12700" cmpd="sng">
              <a:solidFill>
                <a:schemeClr val="accent1"/>
              </a:solidFill>
              <a:prstDash val="solid"/>
            </a:ln>
          </a:left>
          <a:right>
            <a:ln w="12700" cmpd="sng">
              <a:solidFill>
                <a:schemeClr val="accent1"/>
              </a:solidFill>
              <a:prstDash val="solid"/>
            </a:ln>
          </a:right>
          <a:top>
            <a:ln w="9525" cmpd="sng">
              <a:solidFill>
                <a:schemeClr val="accent1"/>
              </a:solidFill>
              <a:prstDash val="solid"/>
            </a:ln>
          </a:top>
          <a:bottom>
            <a:ln w="12700" cmpd="sng">
              <a:solidFill>
                <a:schemeClr val="accent1"/>
              </a:solidFill>
              <a:prstDash val="solid"/>
            </a:ln>
          </a:bottom>
          <a:insideH>
            <a:ln>
              <a:noFill/>
            </a:ln>
          </a:insideH>
          <a:insideV>
            <a:ln>
              <a:noFill/>
            </a:ln>
          </a:insideV>
        </a:tcBdr>
        <a:fill>
          <a:solidFill>
            <a:schemeClr val="accent1"/>
          </a:solidFill>
        </a:fill>
      </a:tcStyle>
    </a:lastRow>
    <a:firstRow>
      <a:tcTxStyle b="on">
        <a:fontRef idx="none">
          <a:schemeClr val="bg1"/>
        </a:fontRef>
      </a:tcTxStyle>
      <a:tcStyle>
        <a:tcBdr>
          <a:left>
            <a:ln w="12700" cmpd="sng">
              <a:solidFill>
                <a:schemeClr val="accent1"/>
              </a:solidFill>
              <a:prstDash val="solid"/>
            </a:ln>
          </a:left>
          <a:right>
            <a:ln w="12700" cmpd="sng">
              <a:solidFill>
                <a:schemeClr val="accent1"/>
              </a:solidFill>
              <a:prstDash val="solid"/>
            </a:ln>
          </a:right>
          <a:top>
            <a:ln w="12700" cmpd="sng">
              <a:solidFill>
                <a:schemeClr val="accent1"/>
              </a:solidFill>
              <a:prstDash val="solid"/>
            </a:ln>
          </a:top>
          <a:bottom>
            <a:ln w="12700" cmpd="sng">
              <a:solidFill>
                <a:schemeClr val="accent1"/>
              </a:solidFill>
              <a:prstDash val="solid"/>
            </a:ln>
          </a:bottom>
          <a:insideH>
            <a:ln>
              <a:noFill/>
            </a:ln>
          </a:insideH>
          <a:insideV>
            <a:ln>
              <a:noFill/>
            </a:ln>
          </a:insideV>
        </a:tcBdr>
        <a:fill>
          <a:solidFill>
            <a:schemeClr val="accent1"/>
          </a:solidFill>
        </a:fill>
      </a:tcStyle>
    </a:firstRow>
  </a:tblStyle>
  <a:tblStyle styleId="{DA2EE11A-6053-44E5-9763-A35537446612}" styleName="表样式 1 25">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lastCol>
      <a:tcTxStyle b="on">
        <a:fontRef idx="none">
          <a:schemeClr val="tx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lastCol>
    <a:firstCol>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seCell>
      <a:tcStyle>
        <a:tcBdr>
          <a:left>
            <a:ln>
              <a:noFill/>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rgbClr val="FFFFFF"/>
          </a:solidFill>
        </a:fill>
      </a:tcStyle>
    </a:seCell>
    <a:swCell>
      <a:tcTxStyle b="on">
        <a:fontRef idx="none">
          <a:schemeClr val="accent1"/>
        </a:fontRef>
      </a:tcTxStyle>
      <a:tcStyle>
        <a:tcBdr>
          <a:left>
            <a:ln w="9525" cmpd="sng">
              <a:solidFill>
                <a:schemeClr val="accent1"/>
              </a:solidFill>
              <a:prstDash val="solid"/>
            </a:ln>
          </a:left>
          <a:right>
            <a:ln>
              <a:noFill/>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rgbClr val="FFFFFF"/>
          </a:solidFill>
        </a:fill>
      </a:tcStyle>
    </a:swCell>
    <a:firstRow>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wCell>
      <a:tcTxStyle b="on">
        <a:fontRef idx="none">
          <a:schemeClr val="bg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fill>
          <a:solidFill>
            <a:schemeClr val="accent1"/>
          </a:solidFill>
        </a:fill>
      </a:tcStyle>
    </a:nwCell>
  </a:tblStyle>
  <a:tblStyle styleId="{4C2A0403-C999-455C-AF9F-CCC9FC73AE1B}" styleName="表样式 1 25">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band2V>
      <a:tcStyle>
        <a:tcBdr/>
        <a:fill>
          <a:solidFill>
            <a:schemeClr val="bg1">
              <a:alpha val="0"/>
            </a:schemeClr>
          </a:solidFill>
        </a:fill>
      </a:tcStyle>
    </a:band2V>
    <a:lastCol>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solidFill>
        </a:fill>
      </a:tcStyle>
    </a:lastCol>
    <a:firstCol>
      <a:tcTxStyle b="on">
        <a:fontRef idx="none">
          <a:schemeClr val="tx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bg1">
              <a:alpha val="0"/>
            </a:schemeClr>
          </a:solidFill>
        </a:fill>
      </a:tcStyle>
    </a:lastRow>
    <a:s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eCell>
    <a:swCell>
      <a:tcTxStyle b="on">
        <a:fontRef idx="none">
          <a:schemeClr val="accent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wCell>
    <a:firstRow>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tcStyle>
    </a:neCell>
  </a:tblStyle>
  <a:tblStyle styleId="{05B67158-CD92-4415-9FD3-B3C7E3282EFF}" styleName="表样式 1 25">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lastCol>
    <a:firstCol>
      <a:tcTxStyle b="on">
        <a:fontRef idx="none">
          <a:schemeClr val="tx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s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eCell>
    <a:swCell>
      <a:tcTxStyle b="on">
        <a:fontRef idx="none">
          <a:schemeClr val="accent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wCell>
    <a:firstRow>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tcStyle>
    </a:neCell>
  </a:tblStyle>
  <a:tblStyle styleId="{67DAB9C0-3218-473D-B48D-A3268169FAC3}" styleName="表样式 1 25">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lastCol>
      <a:tcTxStyle b="on">
        <a:fontRef idx="none">
          <a:schemeClr val="tx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lastCol>
    <a:firstCol>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seCell>
      <a:tcStyle>
        <a:tcBdr>
          <a:left>
            <a:ln>
              <a:noFill/>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rgbClr val="FFFFFF"/>
          </a:solidFill>
        </a:fill>
      </a:tcStyle>
    </a:seCell>
    <a:swCell>
      <a:tcTxStyle b="on">
        <a:fontRef idx="none">
          <a:schemeClr val="accent1"/>
        </a:fontRef>
      </a:tcTxStyle>
      <a:tcStyle>
        <a:tcBdr>
          <a:left>
            <a:ln w="9525" cmpd="sng">
              <a:solidFill>
                <a:schemeClr val="accent1"/>
              </a:solidFill>
              <a:prstDash val="solid"/>
            </a:ln>
          </a:left>
          <a:right>
            <a:ln>
              <a:noFill/>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rgbClr val="FFFFFF"/>
          </a:solidFill>
        </a:fill>
      </a:tcStyle>
    </a:swCell>
    <a:firstRow>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wCell>
      <a:tcTxStyle b="on">
        <a:fontRef idx="none">
          <a:schemeClr val="bg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fill>
          <a:solidFill>
            <a:schemeClr val="accent1"/>
          </a:solidFill>
        </a:fill>
      </a:tcStyle>
    </a:nwCell>
  </a:tblStyle>
  <a:tblStyle styleId="{99B7EA03-11A9-4ABC-87A9-376A62FE2960}" styleName="表样式 1 25">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lastCol>
    <a:firstCol>
      <a:tcTxStyle b="on">
        <a:fontRef idx="none">
          <a:schemeClr val="tx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s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eCell>
    <a:swCell>
      <a:tcTxStyle b="on">
        <a:fontRef idx="none">
          <a:schemeClr val="accent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wCell>
    <a:firstRow>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tcStyle>
    </a:neCell>
  </a:tblStyle>
  <a:tblStyle styleId="{31F03DA4-F320-4BB4-A62D-95613A16B572}" styleName="表样式 1 25">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lastCol>
    <a:firstCol>
      <a:tcTxStyle b="on">
        <a:fontRef idx="none">
          <a:schemeClr val="tx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s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eCell>
    <a:swCell>
      <a:tcTxStyle b="on">
        <a:fontRef idx="none">
          <a:schemeClr val="accent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wCell>
    <a:firstRow>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tcStyle>
    </a:neCell>
  </a:tblStyle>
  <a:tblStyle styleId="{B6B79BF4-DCF8-4DC1-8E6C-21BFC9B26A65}" styleName="表样式 1 25">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lastCol>
    <a:firstCol>
      <a:tcTxStyle b="on">
        <a:fontRef idx="none">
          <a:schemeClr val="tx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alpha val="40000"/>
              <a:lumMod val="40000"/>
              <a:lumOff val="60000"/>
            </a:schemeClr>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s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eCell>
    <a:swCell>
      <a:tcTxStyle b="on">
        <a:fontRef idx="none">
          <a:schemeClr val="accent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swCell>
    <a:firstRow>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eCell>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491" autoAdjust="0"/>
  </p:normalViewPr>
  <p:slideViewPr>
    <p:cSldViewPr snapToGrid="0" showGuides="1">
      <p:cViewPr>
        <p:scale>
          <a:sx n="90" d="100"/>
          <a:sy n="90" d="100"/>
        </p:scale>
        <p:origin x="-1392" y="-660"/>
      </p:cViewPr>
      <p:guideLst>
        <p:guide orient="horz" pos="2452"/>
        <p:guide pos="3596"/>
      </p:guideLst>
    </p:cSldViewPr>
  </p:slideViewPr>
  <p:notesTextViewPr>
    <p:cViewPr>
      <p:scale>
        <a:sx n="1" d="1"/>
        <a:sy n="1" d="1"/>
      </p:scale>
      <p:origin x="0" y="0"/>
    </p:cViewPr>
  </p:notesTextViewPr>
  <p:sorterViewPr>
    <p:cViewPr>
      <p:scale>
        <a:sx n="154" d="100"/>
        <a:sy n="15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8" Type="http://schemas.openxmlformats.org/officeDocument/2006/relationships/tags" Target="tags/tag489.xml"/><Relationship Id="rId87" Type="http://schemas.openxmlformats.org/officeDocument/2006/relationships/tableStyles" Target="tableStyles.xml"/><Relationship Id="rId86" Type="http://schemas.openxmlformats.org/officeDocument/2006/relationships/viewProps" Target="viewProps.xml"/><Relationship Id="rId85" Type="http://schemas.openxmlformats.org/officeDocument/2006/relationships/presProps" Target="presProps.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notesMaster" Target="notesMasters/notesMaster1.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2D2441-FE82-4BD0-8BF8-1F82C4F6B0D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FD6497-DE73-4A3E-93E1-219723328CC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微软雅黑" panose="020B0503020204020204" pitchFamily="34" charset="-122"/>
                <a:ea typeface="微软雅黑" panose="020B0503020204020204" pitchFamily="34" charset="-122"/>
              </a:rPr>
              <a:t>模板来自于：第一</a:t>
            </a:r>
            <a:r>
              <a:rPr lang="en-US" altLang="zh-CN" sz="1200" dirty="0" smtClean="0">
                <a:latin typeface="微软雅黑" panose="020B0503020204020204" pitchFamily="34" charset="-122"/>
                <a:ea typeface="微软雅黑" panose="020B0503020204020204" pitchFamily="34" charset="-122"/>
              </a:rPr>
              <a:t>PPT</a:t>
            </a:r>
            <a:r>
              <a:rPr lang="zh-CN" altLang="en-US" sz="1200" dirty="0" smtClean="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https://www.1ppt.com/</a:t>
            </a:r>
            <a:endParaRPr lang="zh-CN" altLang="en-US" sz="1200" dirty="0" smtClean="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33FD6497-DE73-4A3E-93E1-219723328CC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微软雅黑" panose="020B0503020204020204" pitchFamily="34" charset="-122"/>
                <a:ea typeface="微软雅黑" panose="020B0503020204020204" pitchFamily="34" charset="-122"/>
              </a:rPr>
              <a:t>模板来自于：第一</a:t>
            </a:r>
            <a:r>
              <a:rPr lang="en-US" altLang="zh-CN" sz="1200" dirty="0" smtClean="0">
                <a:latin typeface="微软雅黑" panose="020B0503020204020204" pitchFamily="34" charset="-122"/>
                <a:ea typeface="微软雅黑" panose="020B0503020204020204" pitchFamily="34" charset="-122"/>
              </a:rPr>
              <a:t>PPT</a:t>
            </a:r>
            <a:r>
              <a:rPr lang="zh-CN" altLang="en-US" sz="1200" dirty="0" smtClean="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https://www.1ppt.com/</a:t>
            </a:r>
            <a:endParaRPr lang="zh-CN" altLang="en-US" sz="1200" dirty="0" smtClean="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33FD6497-DE73-4A3E-93E1-219723328CC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微软雅黑" panose="020B0503020204020204" pitchFamily="34" charset="-122"/>
                <a:ea typeface="微软雅黑" panose="020B0503020204020204" pitchFamily="34" charset="-122"/>
              </a:rPr>
              <a:t>模板来自于：第一</a:t>
            </a:r>
            <a:r>
              <a:rPr lang="en-US" altLang="zh-CN" sz="1200" dirty="0" smtClean="0">
                <a:latin typeface="微软雅黑" panose="020B0503020204020204" pitchFamily="34" charset="-122"/>
                <a:ea typeface="微软雅黑" panose="020B0503020204020204" pitchFamily="34" charset="-122"/>
              </a:rPr>
              <a:t>PPT</a:t>
            </a:r>
            <a:r>
              <a:rPr lang="zh-CN" altLang="en-US" sz="1200" dirty="0" smtClean="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https://www.1ppt.com/</a:t>
            </a:r>
            <a:endParaRPr lang="zh-CN" altLang="en-US" sz="1200" dirty="0" smtClean="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33FD6497-DE73-4A3E-93E1-219723328CC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微软雅黑" panose="020B0503020204020204" pitchFamily="34" charset="-122"/>
                <a:ea typeface="微软雅黑" panose="020B0503020204020204" pitchFamily="34" charset="-122"/>
              </a:rPr>
              <a:t>模板来自于：第一</a:t>
            </a:r>
            <a:r>
              <a:rPr lang="en-US" altLang="zh-CN" sz="1200" dirty="0" smtClean="0">
                <a:latin typeface="微软雅黑" panose="020B0503020204020204" pitchFamily="34" charset="-122"/>
                <a:ea typeface="微软雅黑" panose="020B0503020204020204" pitchFamily="34" charset="-122"/>
              </a:rPr>
              <a:t>PPT</a:t>
            </a:r>
            <a:r>
              <a:rPr lang="zh-CN" altLang="en-US" sz="1200" dirty="0" smtClean="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https://www.1ppt.com/</a:t>
            </a:r>
            <a:endParaRPr lang="zh-CN" altLang="en-US" sz="1200" dirty="0" smtClean="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33FD6497-DE73-4A3E-93E1-219723328CC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微软雅黑" panose="020B0503020204020204" pitchFamily="34" charset="-122"/>
                <a:ea typeface="微软雅黑" panose="020B0503020204020204" pitchFamily="34" charset="-122"/>
              </a:rPr>
              <a:t>模板来自于：第一</a:t>
            </a:r>
            <a:r>
              <a:rPr lang="en-US" altLang="zh-CN" sz="1200" dirty="0" smtClean="0">
                <a:latin typeface="微软雅黑" panose="020B0503020204020204" pitchFamily="34" charset="-122"/>
                <a:ea typeface="微软雅黑" panose="020B0503020204020204" pitchFamily="34" charset="-122"/>
              </a:rPr>
              <a:t>PPT</a:t>
            </a:r>
            <a:r>
              <a:rPr lang="zh-CN" altLang="en-US" sz="1200" dirty="0" smtClean="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https://www.1ppt.com/</a:t>
            </a:r>
            <a:endParaRPr lang="zh-CN" altLang="en-US" sz="1200" dirty="0" smtClean="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33FD6497-DE73-4A3E-93E1-219723328CC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微软雅黑" panose="020B0503020204020204" pitchFamily="34" charset="-122"/>
                <a:ea typeface="微软雅黑" panose="020B0503020204020204" pitchFamily="34" charset="-122"/>
              </a:rPr>
              <a:t>模板来自于：第一</a:t>
            </a:r>
            <a:r>
              <a:rPr lang="en-US" altLang="zh-CN" sz="1200" dirty="0" smtClean="0">
                <a:latin typeface="微软雅黑" panose="020B0503020204020204" pitchFamily="34" charset="-122"/>
                <a:ea typeface="微软雅黑" panose="020B0503020204020204" pitchFamily="34" charset="-122"/>
              </a:rPr>
              <a:t>PPT</a:t>
            </a:r>
            <a:r>
              <a:rPr lang="zh-CN" altLang="en-US" sz="1200" dirty="0" smtClean="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https://www.1ppt.com/</a:t>
            </a:r>
            <a:endParaRPr lang="zh-CN" altLang="en-US" sz="1200" dirty="0" smtClean="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33FD6497-DE73-4A3E-93E1-219723328CC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微软雅黑" panose="020B0503020204020204" pitchFamily="34" charset="-122"/>
                <a:ea typeface="微软雅黑" panose="020B0503020204020204" pitchFamily="34" charset="-122"/>
              </a:rPr>
              <a:t>模板来自于：第一</a:t>
            </a:r>
            <a:r>
              <a:rPr lang="en-US" altLang="zh-CN" sz="1200" dirty="0" smtClean="0">
                <a:latin typeface="微软雅黑" panose="020B0503020204020204" pitchFamily="34" charset="-122"/>
                <a:ea typeface="微软雅黑" panose="020B0503020204020204" pitchFamily="34" charset="-122"/>
              </a:rPr>
              <a:t>PPT</a:t>
            </a:r>
            <a:r>
              <a:rPr lang="zh-CN" altLang="en-US" sz="1200" dirty="0" smtClean="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https://www.1ppt.com/</a:t>
            </a:r>
            <a:endParaRPr lang="zh-CN" altLang="en-US" sz="1200" dirty="0" smtClean="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33FD6497-DE73-4A3E-93E1-219723328CC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微软雅黑" panose="020B0503020204020204" pitchFamily="34" charset="-122"/>
                <a:ea typeface="微软雅黑" panose="020B0503020204020204" pitchFamily="34" charset="-122"/>
              </a:rPr>
              <a:t>模板来自于：第一</a:t>
            </a:r>
            <a:r>
              <a:rPr lang="en-US" altLang="zh-CN" sz="1200" dirty="0" smtClean="0">
                <a:latin typeface="微软雅黑" panose="020B0503020204020204" pitchFamily="34" charset="-122"/>
                <a:ea typeface="微软雅黑" panose="020B0503020204020204" pitchFamily="34" charset="-122"/>
              </a:rPr>
              <a:t>PPT</a:t>
            </a:r>
            <a:r>
              <a:rPr lang="zh-CN" altLang="en-US" sz="1200" dirty="0" smtClean="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https://www.1ppt.com/</a:t>
            </a:r>
            <a:endParaRPr lang="zh-CN" altLang="en-US" sz="1200" dirty="0" smtClean="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33FD6497-DE73-4A3E-93E1-219723328CC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微软雅黑" panose="020B0503020204020204" pitchFamily="34" charset="-122"/>
                <a:ea typeface="微软雅黑" panose="020B0503020204020204" pitchFamily="34" charset="-122"/>
              </a:rPr>
              <a:t>模板来自于：第一</a:t>
            </a:r>
            <a:r>
              <a:rPr lang="en-US" altLang="zh-CN" sz="1200" dirty="0" smtClean="0">
                <a:latin typeface="微软雅黑" panose="020B0503020204020204" pitchFamily="34" charset="-122"/>
                <a:ea typeface="微软雅黑" panose="020B0503020204020204" pitchFamily="34" charset="-122"/>
              </a:rPr>
              <a:t>PPT</a:t>
            </a:r>
            <a:r>
              <a:rPr lang="zh-CN" altLang="en-US" sz="1200" dirty="0" smtClean="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https://www.1ppt.com/</a:t>
            </a:r>
            <a:endParaRPr lang="zh-CN" altLang="en-US" sz="1200" dirty="0" smtClean="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33FD6497-DE73-4A3E-93E1-219723328CC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微软雅黑" panose="020B0503020204020204" pitchFamily="34" charset="-122"/>
                <a:ea typeface="微软雅黑" panose="020B0503020204020204" pitchFamily="34" charset="-122"/>
              </a:rPr>
              <a:t>模板来自于：第一</a:t>
            </a:r>
            <a:r>
              <a:rPr lang="en-US" altLang="zh-CN" sz="1200" dirty="0" smtClean="0">
                <a:latin typeface="微软雅黑" panose="020B0503020204020204" pitchFamily="34" charset="-122"/>
                <a:ea typeface="微软雅黑" panose="020B0503020204020204" pitchFamily="34" charset="-122"/>
              </a:rPr>
              <a:t>PPT</a:t>
            </a:r>
            <a:r>
              <a:rPr lang="zh-CN" altLang="en-US" sz="1200" dirty="0" smtClean="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https://www.1ppt.com/</a:t>
            </a:r>
            <a:endParaRPr lang="zh-CN" altLang="en-US" sz="1200" dirty="0" smtClean="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33FD6497-DE73-4A3E-93E1-219723328CC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微软雅黑" panose="020B0503020204020204" pitchFamily="34" charset="-122"/>
                <a:ea typeface="微软雅黑" panose="020B0503020204020204" pitchFamily="34" charset="-122"/>
              </a:rPr>
              <a:t>模板来自于：第一</a:t>
            </a:r>
            <a:r>
              <a:rPr lang="en-US" altLang="zh-CN" sz="1200" dirty="0" smtClean="0">
                <a:latin typeface="微软雅黑" panose="020B0503020204020204" pitchFamily="34" charset="-122"/>
                <a:ea typeface="微软雅黑" panose="020B0503020204020204" pitchFamily="34" charset="-122"/>
              </a:rPr>
              <a:t>PPT</a:t>
            </a:r>
            <a:r>
              <a:rPr lang="zh-CN" altLang="en-US" sz="1200" dirty="0" smtClean="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https://www.1ppt.com/</a:t>
            </a:r>
            <a:endParaRPr lang="zh-CN" altLang="en-US" sz="1200" dirty="0" smtClean="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33FD6497-DE73-4A3E-93E1-219723328CC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微软雅黑" panose="020B0503020204020204" pitchFamily="34" charset="-122"/>
                <a:ea typeface="微软雅黑" panose="020B0503020204020204" pitchFamily="34" charset="-122"/>
              </a:rPr>
              <a:t>模板来自于：第一</a:t>
            </a:r>
            <a:r>
              <a:rPr lang="en-US" altLang="zh-CN" sz="1200" dirty="0" smtClean="0">
                <a:latin typeface="微软雅黑" panose="020B0503020204020204" pitchFamily="34" charset="-122"/>
                <a:ea typeface="微软雅黑" panose="020B0503020204020204" pitchFamily="34" charset="-122"/>
              </a:rPr>
              <a:t>PPT</a:t>
            </a:r>
            <a:r>
              <a:rPr lang="zh-CN" altLang="en-US" sz="1200" dirty="0" smtClean="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https://www.1ppt.com/</a:t>
            </a:r>
            <a:endParaRPr lang="zh-CN" altLang="en-US" sz="1200" dirty="0" smtClean="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33FD6497-DE73-4A3E-93E1-219723328CC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等腰三角形 1"/>
          <p:cNvSpPr/>
          <p:nvPr userDrawn="1"/>
        </p:nvSpPr>
        <p:spPr>
          <a:xfrm flipV="1">
            <a:off x="1" y="0"/>
            <a:ext cx="688769" cy="570016"/>
          </a:xfrm>
          <a:prstGeom prst="triangle">
            <a:avLst>
              <a:gd name="adj" fmla="val 0"/>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 name="等腰三角形 2"/>
          <p:cNvSpPr/>
          <p:nvPr userDrawn="1"/>
        </p:nvSpPr>
        <p:spPr>
          <a:xfrm flipH="1">
            <a:off x="11503233" y="6299859"/>
            <a:ext cx="688769" cy="570016"/>
          </a:xfrm>
          <a:prstGeom prst="triangle">
            <a:avLst>
              <a:gd name="adj" fmla="val 0"/>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 name="矩形 3"/>
          <p:cNvSpPr/>
          <p:nvPr userDrawn="1"/>
        </p:nvSpPr>
        <p:spPr>
          <a:xfrm>
            <a:off x="154379" y="178130"/>
            <a:ext cx="11887200" cy="6531428"/>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atin typeface="微软雅黑" panose="020B0503020204020204" pitchFamily="34" charset="-122"/>
              </a:defRPr>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62088782-2B32-4233-814D-CED713BD12C4}" type="datetimeFigureOut">
              <a:rPr lang="zh-CN" altLang="en-US" smtClean="0"/>
            </a:fld>
            <a:endParaRPr lang="zh-CN" altLang="en-US" dirty="0"/>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35934215-EF33-4E28-8D1D-CB1C76F57072}"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atin typeface="微软雅黑" panose="020B0503020204020204" pitchFamily="34" charset="-122"/>
              </a:defRPr>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62088782-2B32-4233-814D-CED713BD12C4}" type="datetimeFigureOut">
              <a:rPr lang="zh-CN" altLang="en-US" smtClean="0"/>
            </a:fld>
            <a:endParaRPr lang="zh-CN" altLang="en-US" dirty="0"/>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35934215-EF33-4E28-8D1D-CB1C76F57072}" type="slidenum">
              <a:rPr lang="zh-CN" altLang="en-US" smtClean="0"/>
            </a:fld>
            <a:endParaRPr lang="zh-CN" altLang="en-US" dirty="0"/>
          </a:p>
        </p:txBody>
      </p:sp>
      <p:sp>
        <p:nvSpPr>
          <p:cNvPr id="8" name="TextBox 7"/>
          <p:cNvSpPr txBox="1"/>
          <p:nvPr userDrawn="1"/>
        </p:nvSpPr>
        <p:spPr>
          <a:xfrm>
            <a:off x="11651940" y="0"/>
            <a:ext cx="540060" cy="118430"/>
          </a:xfrm>
          <a:prstGeom prst="rect">
            <a:avLst/>
          </a:prstGeom>
          <a:noFill/>
        </p:spPr>
        <p:txBody>
          <a:bodyPr wrap="square" rtlCol="0">
            <a:spAutoFit/>
          </a:bodyPr>
          <a:lstStyle/>
          <a:p>
            <a:pPr>
              <a:lnSpc>
                <a:spcPct val="200000"/>
              </a:lnSpc>
            </a:pP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模板</a:t>
            </a:r>
            <a:r>
              <a:rPr lang="zh-CN" altLang="en-US" sz="100" dirty="0">
                <a:latin typeface="微软雅黑" panose="020B0503020204020204" pitchFamily="34" charset="-122"/>
                <a:ea typeface="微软雅黑" panose="020B0503020204020204" pitchFamily="34" charset="-122"/>
              </a:rPr>
              <a:t> </a:t>
            </a:r>
            <a:r>
              <a:rPr lang="en-US" altLang="zh-CN" sz="100" dirty="0">
                <a:latin typeface="微软雅黑" panose="020B0503020204020204" pitchFamily="34" charset="-122"/>
                <a:ea typeface="微软雅黑" panose="020B0503020204020204" pitchFamily="34" charset="-122"/>
              </a:rPr>
              <a:t>http://www.1ppt.com/moban/</a:t>
            </a:r>
            <a:r>
              <a:rPr lang="zh-CN" altLang="en-US" sz="100" dirty="0">
                <a:latin typeface="微软雅黑" panose="020B0503020204020204" pitchFamily="34" charset="-122"/>
                <a:ea typeface="微软雅黑" panose="020B0503020204020204" pitchFamily="34" charset="-122"/>
              </a:rPr>
              <a:t> </a:t>
            </a:r>
            <a:endParaRPr lang="en-US" altLang="zh-CN" sz="1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1307325" y="7363103"/>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811325" y="7363103"/>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9572925" y="7363103"/>
            <a:ext cx="2700000" cy="316800"/>
          </a:xfrm>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Lst>
  <mc:AlternateContent xmlns:mc="http://schemas.openxmlformats.org/markup-compatibility/2006">
    <mc:Choice xmlns:p14="http://schemas.microsoft.com/office/powerpoint/2010/main" Requires="p14">
      <p:transition spd="slow" p14:dur="1000"/>
    </mc:Choice>
    <mc:Fallback>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2.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5.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0" Type="http://schemas.openxmlformats.org/officeDocument/2006/relationships/slideLayout" Target="../slideLayouts/slideLayout2.xml"/><Relationship Id="rId3" Type="http://schemas.openxmlformats.org/officeDocument/2006/relationships/tags" Target="../tags/tag5.xml"/><Relationship Id="rId29" Type="http://schemas.openxmlformats.org/officeDocument/2006/relationships/tags" Target="../tags/tag31.xml"/><Relationship Id="rId28" Type="http://schemas.openxmlformats.org/officeDocument/2006/relationships/tags" Target="../tags/tag30.xml"/><Relationship Id="rId27" Type="http://schemas.openxmlformats.org/officeDocument/2006/relationships/tags" Target="../tags/tag29.xml"/><Relationship Id="rId26" Type="http://schemas.openxmlformats.org/officeDocument/2006/relationships/tags" Target="../tags/tag28.xml"/><Relationship Id="rId25" Type="http://schemas.openxmlformats.org/officeDocument/2006/relationships/tags" Target="../tags/tag27.xml"/><Relationship Id="rId24" Type="http://schemas.openxmlformats.org/officeDocument/2006/relationships/tags" Target="../tags/tag26.xml"/><Relationship Id="rId23" Type="http://schemas.openxmlformats.org/officeDocument/2006/relationships/tags" Target="../tags/tag25.xml"/><Relationship Id="rId22" Type="http://schemas.openxmlformats.org/officeDocument/2006/relationships/tags" Target="../tags/tag24.xml"/><Relationship Id="rId21" Type="http://schemas.openxmlformats.org/officeDocument/2006/relationships/tags" Target="../tags/tag23.xml"/><Relationship Id="rId20" Type="http://schemas.openxmlformats.org/officeDocument/2006/relationships/tags" Target="../tags/tag22.xml"/><Relationship Id="rId2" Type="http://schemas.openxmlformats.org/officeDocument/2006/relationships/image" Target="../media/image2.jpeg"/><Relationship Id="rId19" Type="http://schemas.openxmlformats.org/officeDocument/2006/relationships/tags" Target="../tags/tag21.xml"/><Relationship Id="rId18" Type="http://schemas.openxmlformats.org/officeDocument/2006/relationships/tags" Target="../tags/tag20.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6.xml"/></Relationships>
</file>

<file path=ppt/slides/_rels/slide21.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5" Type="http://schemas.openxmlformats.org/officeDocument/2006/relationships/slideLayout" Target="../slideLayouts/slideLayout3.xml"/><Relationship Id="rId54" Type="http://schemas.openxmlformats.org/officeDocument/2006/relationships/image" Target="../media/image27.svg"/><Relationship Id="rId53" Type="http://schemas.openxmlformats.org/officeDocument/2006/relationships/image" Target="../media/image26.png"/><Relationship Id="rId52" Type="http://schemas.openxmlformats.org/officeDocument/2006/relationships/tags" Target="../tags/tag198.xml"/><Relationship Id="rId51" Type="http://schemas.openxmlformats.org/officeDocument/2006/relationships/image" Target="../media/image25.svg"/><Relationship Id="rId50" Type="http://schemas.openxmlformats.org/officeDocument/2006/relationships/image" Target="../media/image24.png"/><Relationship Id="rId5" Type="http://schemas.openxmlformats.org/officeDocument/2006/relationships/tags" Target="../tags/tag161.xml"/><Relationship Id="rId49" Type="http://schemas.openxmlformats.org/officeDocument/2006/relationships/tags" Target="../tags/tag197.xml"/><Relationship Id="rId48" Type="http://schemas.openxmlformats.org/officeDocument/2006/relationships/image" Target="../media/image23.svg"/><Relationship Id="rId47" Type="http://schemas.openxmlformats.org/officeDocument/2006/relationships/image" Target="../media/image22.png"/><Relationship Id="rId46" Type="http://schemas.openxmlformats.org/officeDocument/2006/relationships/tags" Target="../tags/tag196.xml"/><Relationship Id="rId45" Type="http://schemas.openxmlformats.org/officeDocument/2006/relationships/tags" Target="../tags/tag195.xml"/><Relationship Id="rId44" Type="http://schemas.openxmlformats.org/officeDocument/2006/relationships/image" Target="../media/image21.svg"/><Relationship Id="rId43" Type="http://schemas.openxmlformats.org/officeDocument/2006/relationships/image" Target="../media/image20.png"/><Relationship Id="rId42" Type="http://schemas.openxmlformats.org/officeDocument/2006/relationships/tags" Target="../tags/tag194.xml"/><Relationship Id="rId41" Type="http://schemas.openxmlformats.org/officeDocument/2006/relationships/tags" Target="../tags/tag193.xml"/><Relationship Id="rId40" Type="http://schemas.openxmlformats.org/officeDocument/2006/relationships/image" Target="../media/image19.svg"/><Relationship Id="rId4" Type="http://schemas.openxmlformats.org/officeDocument/2006/relationships/tags" Target="../tags/tag160.xml"/><Relationship Id="rId39" Type="http://schemas.openxmlformats.org/officeDocument/2006/relationships/image" Target="../media/image18.png"/><Relationship Id="rId38" Type="http://schemas.openxmlformats.org/officeDocument/2006/relationships/tags" Target="../tags/tag192.xml"/><Relationship Id="rId37" Type="http://schemas.openxmlformats.org/officeDocument/2006/relationships/image" Target="../media/image17.svg"/><Relationship Id="rId36" Type="http://schemas.openxmlformats.org/officeDocument/2006/relationships/image" Target="../media/image16.png"/><Relationship Id="rId35" Type="http://schemas.openxmlformats.org/officeDocument/2006/relationships/tags" Target="../tags/tag191.xml"/><Relationship Id="rId34" Type="http://schemas.openxmlformats.org/officeDocument/2006/relationships/tags" Target="../tags/tag190.xml"/><Relationship Id="rId33" Type="http://schemas.openxmlformats.org/officeDocument/2006/relationships/tags" Target="../tags/tag189.xml"/><Relationship Id="rId32" Type="http://schemas.openxmlformats.org/officeDocument/2006/relationships/tags" Target="../tags/tag188.xml"/><Relationship Id="rId31" Type="http://schemas.openxmlformats.org/officeDocument/2006/relationships/tags" Target="../tags/tag187.xml"/><Relationship Id="rId30" Type="http://schemas.openxmlformats.org/officeDocument/2006/relationships/tags" Target="../tags/tag186.xml"/><Relationship Id="rId3" Type="http://schemas.openxmlformats.org/officeDocument/2006/relationships/tags" Target="../tags/tag159.xml"/><Relationship Id="rId29" Type="http://schemas.openxmlformats.org/officeDocument/2006/relationships/tags" Target="../tags/tag185.xml"/><Relationship Id="rId28" Type="http://schemas.openxmlformats.org/officeDocument/2006/relationships/tags" Target="../tags/tag184.xml"/><Relationship Id="rId27" Type="http://schemas.openxmlformats.org/officeDocument/2006/relationships/tags" Target="../tags/tag183.xml"/><Relationship Id="rId26" Type="http://schemas.openxmlformats.org/officeDocument/2006/relationships/tags" Target="../tags/tag182.xml"/><Relationship Id="rId25" Type="http://schemas.openxmlformats.org/officeDocument/2006/relationships/tags" Target="../tags/tag181.xml"/><Relationship Id="rId24" Type="http://schemas.openxmlformats.org/officeDocument/2006/relationships/tags" Target="../tags/tag180.xml"/><Relationship Id="rId23" Type="http://schemas.openxmlformats.org/officeDocument/2006/relationships/tags" Target="../tags/tag179.xml"/><Relationship Id="rId22" Type="http://schemas.openxmlformats.org/officeDocument/2006/relationships/tags" Target="../tags/tag178.xml"/><Relationship Id="rId21" Type="http://schemas.openxmlformats.org/officeDocument/2006/relationships/tags" Target="../tags/tag177.xml"/><Relationship Id="rId20" Type="http://schemas.openxmlformats.org/officeDocument/2006/relationships/tags" Target="../tags/tag176.xml"/><Relationship Id="rId2" Type="http://schemas.openxmlformats.org/officeDocument/2006/relationships/tags" Target="../tags/tag158.xml"/><Relationship Id="rId19" Type="http://schemas.openxmlformats.org/officeDocument/2006/relationships/tags" Target="../tags/tag175.xml"/><Relationship Id="rId18" Type="http://schemas.openxmlformats.org/officeDocument/2006/relationships/tags" Target="../tags/tag174.xml"/><Relationship Id="rId17" Type="http://schemas.openxmlformats.org/officeDocument/2006/relationships/tags" Target="../tags/tag173.xml"/><Relationship Id="rId16" Type="http://schemas.openxmlformats.org/officeDocument/2006/relationships/tags" Target="../tags/tag172.xml"/><Relationship Id="rId15" Type="http://schemas.openxmlformats.org/officeDocument/2006/relationships/tags" Target="../tags/tag171.xml"/><Relationship Id="rId14" Type="http://schemas.openxmlformats.org/officeDocument/2006/relationships/tags" Target="../tags/tag170.xml"/><Relationship Id="rId13" Type="http://schemas.openxmlformats.org/officeDocument/2006/relationships/tags" Target="../tags/tag169.xml"/><Relationship Id="rId12" Type="http://schemas.openxmlformats.org/officeDocument/2006/relationships/tags" Target="../tags/tag168.xml"/><Relationship Id="rId11" Type="http://schemas.openxmlformats.org/officeDocument/2006/relationships/tags" Target="../tags/tag167.xml"/><Relationship Id="rId10" Type="http://schemas.openxmlformats.org/officeDocument/2006/relationships/tags" Target="../tags/tag166.xml"/><Relationship Id="rId1" Type="http://schemas.openxmlformats.org/officeDocument/2006/relationships/tags" Target="../tags/tag157.xml"/></Relationships>
</file>

<file path=ppt/slides/_rels/slide22.xml.rels><?xml version="1.0" encoding="UTF-8" standalone="yes"?>
<Relationships xmlns="http://schemas.openxmlformats.org/package/2006/relationships"><Relationship Id="rId9" Type="http://schemas.openxmlformats.org/officeDocument/2006/relationships/tags" Target="../tags/tag207.xml"/><Relationship Id="rId8" Type="http://schemas.openxmlformats.org/officeDocument/2006/relationships/tags" Target="../tags/tag206.xml"/><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1" Type="http://schemas.openxmlformats.org/officeDocument/2006/relationships/slideLayout" Target="../slideLayouts/slideLayout3.xml"/><Relationship Id="rId10" Type="http://schemas.openxmlformats.org/officeDocument/2006/relationships/tags" Target="../tags/tag208.xml"/><Relationship Id="rId1" Type="http://schemas.openxmlformats.org/officeDocument/2006/relationships/tags" Target="../tags/tag199.xml"/></Relationships>
</file>

<file path=ppt/slides/_rels/slide23.xml.rels><?xml version="1.0" encoding="UTF-8" standalone="yes"?>
<Relationships xmlns="http://schemas.openxmlformats.org/package/2006/relationships"><Relationship Id="rId9" Type="http://schemas.openxmlformats.org/officeDocument/2006/relationships/tags" Target="../tags/tag215.xml"/><Relationship Id="rId8" Type="http://schemas.openxmlformats.org/officeDocument/2006/relationships/tags" Target="../tags/tag214.xml"/><Relationship Id="rId7" Type="http://schemas.openxmlformats.org/officeDocument/2006/relationships/image" Target="../media/image29.jpeg"/><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image" Target="../media/image28.jpeg"/><Relationship Id="rId2" Type="http://schemas.openxmlformats.org/officeDocument/2006/relationships/tags" Target="../tags/tag210.xml"/><Relationship Id="rId16" Type="http://schemas.openxmlformats.org/officeDocument/2006/relationships/slideLayout" Target="../slideLayouts/slideLayout3.xml"/><Relationship Id="rId15" Type="http://schemas.openxmlformats.org/officeDocument/2006/relationships/tags" Target="../tags/tag220.xml"/><Relationship Id="rId14" Type="http://schemas.openxmlformats.org/officeDocument/2006/relationships/tags" Target="../tags/tag219.xml"/><Relationship Id="rId13" Type="http://schemas.openxmlformats.org/officeDocument/2006/relationships/tags" Target="../tags/tag218.xml"/><Relationship Id="rId12" Type="http://schemas.openxmlformats.org/officeDocument/2006/relationships/tags" Target="../tags/tag217.xml"/><Relationship Id="rId11" Type="http://schemas.openxmlformats.org/officeDocument/2006/relationships/tags" Target="../tags/tag216.xml"/><Relationship Id="rId10" Type="http://schemas.openxmlformats.org/officeDocument/2006/relationships/image" Target="../media/image30.jpeg"/><Relationship Id="rId1" Type="http://schemas.openxmlformats.org/officeDocument/2006/relationships/tags" Target="../tags/tag209.xml"/></Relationships>
</file>

<file path=ppt/slides/_rels/slide24.xml.rels><?xml version="1.0" encoding="UTF-8" standalone="yes"?>
<Relationships xmlns="http://schemas.openxmlformats.org/package/2006/relationships"><Relationship Id="rId9" Type="http://schemas.openxmlformats.org/officeDocument/2006/relationships/tags" Target="../tags/tag229.xml"/><Relationship Id="rId8" Type="http://schemas.openxmlformats.org/officeDocument/2006/relationships/tags" Target="../tags/tag228.xml"/><Relationship Id="rId7" Type="http://schemas.openxmlformats.org/officeDocument/2006/relationships/tags" Target="../tags/tag227.xml"/><Relationship Id="rId6" Type="http://schemas.openxmlformats.org/officeDocument/2006/relationships/tags" Target="../tags/tag226.xml"/><Relationship Id="rId5" Type="http://schemas.openxmlformats.org/officeDocument/2006/relationships/tags" Target="../tags/tag225.xml"/><Relationship Id="rId46" Type="http://schemas.openxmlformats.org/officeDocument/2006/relationships/slideLayout" Target="../slideLayouts/slideLayout3.xml"/><Relationship Id="rId45" Type="http://schemas.openxmlformats.org/officeDocument/2006/relationships/tags" Target="../tags/tag253.xml"/><Relationship Id="rId44" Type="http://schemas.openxmlformats.org/officeDocument/2006/relationships/tags" Target="../tags/tag252.xml"/><Relationship Id="rId43" Type="http://schemas.openxmlformats.org/officeDocument/2006/relationships/tags" Target="../tags/tag251.xml"/><Relationship Id="rId42" Type="http://schemas.openxmlformats.org/officeDocument/2006/relationships/tags" Target="../tags/tag250.xml"/><Relationship Id="rId41" Type="http://schemas.openxmlformats.org/officeDocument/2006/relationships/tags" Target="../tags/tag249.xml"/><Relationship Id="rId40" Type="http://schemas.openxmlformats.org/officeDocument/2006/relationships/image" Target="../media/image42.svg"/><Relationship Id="rId4" Type="http://schemas.openxmlformats.org/officeDocument/2006/relationships/tags" Target="../tags/tag224.xml"/><Relationship Id="rId39" Type="http://schemas.openxmlformats.org/officeDocument/2006/relationships/image" Target="../media/image41.png"/><Relationship Id="rId38" Type="http://schemas.openxmlformats.org/officeDocument/2006/relationships/tags" Target="../tags/tag248.xml"/><Relationship Id="rId37" Type="http://schemas.openxmlformats.org/officeDocument/2006/relationships/image" Target="../media/image40.svg"/><Relationship Id="rId36" Type="http://schemas.openxmlformats.org/officeDocument/2006/relationships/image" Target="../media/image39.png"/><Relationship Id="rId35" Type="http://schemas.openxmlformats.org/officeDocument/2006/relationships/tags" Target="../tags/tag247.xml"/><Relationship Id="rId34" Type="http://schemas.openxmlformats.org/officeDocument/2006/relationships/image" Target="../media/image38.svg"/><Relationship Id="rId33" Type="http://schemas.openxmlformats.org/officeDocument/2006/relationships/image" Target="../media/image37.png"/><Relationship Id="rId32" Type="http://schemas.openxmlformats.org/officeDocument/2006/relationships/tags" Target="../tags/tag246.xml"/><Relationship Id="rId31" Type="http://schemas.openxmlformats.org/officeDocument/2006/relationships/image" Target="../media/image36.svg"/><Relationship Id="rId30" Type="http://schemas.openxmlformats.org/officeDocument/2006/relationships/image" Target="../media/image35.png"/><Relationship Id="rId3" Type="http://schemas.openxmlformats.org/officeDocument/2006/relationships/tags" Target="../tags/tag223.xml"/><Relationship Id="rId29" Type="http://schemas.openxmlformats.org/officeDocument/2006/relationships/tags" Target="../tags/tag245.xml"/><Relationship Id="rId28" Type="http://schemas.openxmlformats.org/officeDocument/2006/relationships/image" Target="../media/image34.svg"/><Relationship Id="rId27" Type="http://schemas.openxmlformats.org/officeDocument/2006/relationships/image" Target="../media/image33.png"/><Relationship Id="rId26" Type="http://schemas.openxmlformats.org/officeDocument/2006/relationships/tags" Target="../tags/tag244.xml"/><Relationship Id="rId25" Type="http://schemas.openxmlformats.org/officeDocument/2006/relationships/tags" Target="../tags/tag243.xml"/><Relationship Id="rId24" Type="http://schemas.openxmlformats.org/officeDocument/2006/relationships/image" Target="../media/image32.svg"/><Relationship Id="rId23" Type="http://schemas.openxmlformats.org/officeDocument/2006/relationships/image" Target="../media/image31.png"/><Relationship Id="rId22" Type="http://schemas.openxmlformats.org/officeDocument/2006/relationships/tags" Target="../tags/tag242.xml"/><Relationship Id="rId21" Type="http://schemas.openxmlformats.org/officeDocument/2006/relationships/tags" Target="../tags/tag241.xml"/><Relationship Id="rId20" Type="http://schemas.openxmlformats.org/officeDocument/2006/relationships/tags" Target="../tags/tag240.xml"/><Relationship Id="rId2" Type="http://schemas.openxmlformats.org/officeDocument/2006/relationships/tags" Target="../tags/tag222.xml"/><Relationship Id="rId19" Type="http://schemas.openxmlformats.org/officeDocument/2006/relationships/tags" Target="../tags/tag239.xml"/><Relationship Id="rId18" Type="http://schemas.openxmlformats.org/officeDocument/2006/relationships/tags" Target="../tags/tag238.xml"/><Relationship Id="rId17" Type="http://schemas.openxmlformats.org/officeDocument/2006/relationships/tags" Target="../tags/tag237.xml"/><Relationship Id="rId16" Type="http://schemas.openxmlformats.org/officeDocument/2006/relationships/tags" Target="../tags/tag236.xml"/><Relationship Id="rId15" Type="http://schemas.openxmlformats.org/officeDocument/2006/relationships/tags" Target="../tags/tag235.xml"/><Relationship Id="rId14" Type="http://schemas.openxmlformats.org/officeDocument/2006/relationships/tags" Target="../tags/tag234.xml"/><Relationship Id="rId13" Type="http://schemas.openxmlformats.org/officeDocument/2006/relationships/tags" Target="../tags/tag233.xml"/><Relationship Id="rId12" Type="http://schemas.openxmlformats.org/officeDocument/2006/relationships/tags" Target="../tags/tag232.xml"/><Relationship Id="rId11" Type="http://schemas.openxmlformats.org/officeDocument/2006/relationships/tags" Target="../tags/tag231.xml"/><Relationship Id="rId10" Type="http://schemas.openxmlformats.org/officeDocument/2006/relationships/tags" Target="../tags/tag230.xml"/><Relationship Id="rId1" Type="http://schemas.openxmlformats.org/officeDocument/2006/relationships/tags" Target="../tags/tag221.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3.xml"/><Relationship Id="rId2" Type="http://schemas.openxmlformats.org/officeDocument/2006/relationships/image" Target="../media/image43.png"/><Relationship Id="rId1"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3.xml"/><Relationship Id="rId2" Type="http://schemas.openxmlformats.org/officeDocument/2006/relationships/image" Target="../media/image44.png"/><Relationship Id="rId1"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5.png"/></Relationships>
</file>

<file path=ppt/slides/_rels/slide29.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3.xml"/><Relationship Id="rId2" Type="http://schemas.openxmlformats.org/officeDocument/2006/relationships/image" Target="../media/image46.png"/><Relationship Id="rId1"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1" Type="http://schemas.openxmlformats.org/officeDocument/2006/relationships/slideLayout" Target="../slideLayouts/slideLayout2.xml"/><Relationship Id="rId30" Type="http://schemas.openxmlformats.org/officeDocument/2006/relationships/tags" Target="../tags/tag60.xml"/><Relationship Id="rId3" Type="http://schemas.openxmlformats.org/officeDocument/2006/relationships/tags" Target="../tags/tag33.xml"/><Relationship Id="rId29" Type="http://schemas.openxmlformats.org/officeDocument/2006/relationships/tags" Target="../tags/tag59.xml"/><Relationship Id="rId28" Type="http://schemas.openxmlformats.org/officeDocument/2006/relationships/tags" Target="../tags/tag58.xml"/><Relationship Id="rId27" Type="http://schemas.openxmlformats.org/officeDocument/2006/relationships/tags" Target="../tags/tag57.xml"/><Relationship Id="rId26" Type="http://schemas.openxmlformats.org/officeDocument/2006/relationships/tags" Target="../tags/tag56.xml"/><Relationship Id="rId25" Type="http://schemas.openxmlformats.org/officeDocument/2006/relationships/tags" Target="../tags/tag55.xml"/><Relationship Id="rId24" Type="http://schemas.openxmlformats.org/officeDocument/2006/relationships/tags" Target="../tags/tag54.xml"/><Relationship Id="rId23" Type="http://schemas.openxmlformats.org/officeDocument/2006/relationships/tags" Target="../tags/tag53.xml"/><Relationship Id="rId22" Type="http://schemas.openxmlformats.org/officeDocument/2006/relationships/tags" Target="../tags/tag52.xml"/><Relationship Id="rId21" Type="http://schemas.openxmlformats.org/officeDocument/2006/relationships/tags" Target="../tags/tag51.xml"/><Relationship Id="rId20" Type="http://schemas.openxmlformats.org/officeDocument/2006/relationships/tags" Target="../tags/tag50.xml"/><Relationship Id="rId2" Type="http://schemas.openxmlformats.org/officeDocument/2006/relationships/image" Target="../media/image2.jpeg"/><Relationship Id="rId19" Type="http://schemas.openxmlformats.org/officeDocument/2006/relationships/tags" Target="../tags/tag49.xml"/><Relationship Id="rId18" Type="http://schemas.openxmlformats.org/officeDocument/2006/relationships/tags" Target="../tags/tag48.xml"/><Relationship Id="rId17" Type="http://schemas.openxmlformats.org/officeDocument/2006/relationships/tags" Target="../tags/tag47.xml"/><Relationship Id="rId16" Type="http://schemas.openxmlformats.org/officeDocument/2006/relationships/tags" Target="../tags/tag46.xml"/><Relationship Id="rId15" Type="http://schemas.openxmlformats.org/officeDocument/2006/relationships/tags" Target="../tags/tag45.xml"/><Relationship Id="rId14" Type="http://schemas.openxmlformats.org/officeDocument/2006/relationships/tags" Target="../tags/tag44.xml"/><Relationship Id="rId13" Type="http://schemas.openxmlformats.org/officeDocument/2006/relationships/tags" Target="../tags/tag43.xml"/><Relationship Id="rId12" Type="http://schemas.openxmlformats.org/officeDocument/2006/relationships/tags" Target="../tags/tag42.xml"/><Relationship Id="rId11" Type="http://schemas.openxmlformats.org/officeDocument/2006/relationships/tags" Target="../tags/tag41.xml"/><Relationship Id="rId10" Type="http://schemas.openxmlformats.org/officeDocument/2006/relationships/tags" Target="../tags/tag40.xml"/><Relationship Id="rId1" Type="http://schemas.openxmlformats.org/officeDocument/2006/relationships/tags" Target="../tags/tag32.xml"/></Relationships>
</file>

<file path=ppt/slides/_rels/slide30.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3.xml"/><Relationship Id="rId2" Type="http://schemas.openxmlformats.org/officeDocument/2006/relationships/image" Target="../media/image47.png"/><Relationship Id="rId1"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8.png"/></Relationships>
</file>

<file path=ppt/slides/_rels/slide32.xml.rels><?xml version="1.0" encoding="UTF-8" standalone="yes"?>
<Relationships xmlns="http://schemas.openxmlformats.org/package/2006/relationships"><Relationship Id="rId9" Type="http://schemas.openxmlformats.org/officeDocument/2006/relationships/image" Target="../media/image51.png"/><Relationship Id="rId8" Type="http://schemas.openxmlformats.org/officeDocument/2006/relationships/tags" Target="../tags/tag259.xml"/><Relationship Id="rId7" Type="http://schemas.openxmlformats.org/officeDocument/2006/relationships/tags" Target="../tags/tag258.xml"/><Relationship Id="rId6" Type="http://schemas.openxmlformats.org/officeDocument/2006/relationships/tags" Target="../tags/tag257.xml"/><Relationship Id="rId5" Type="http://schemas.openxmlformats.org/officeDocument/2006/relationships/tags" Target="../tags/tag256.xml"/><Relationship Id="rId4" Type="http://schemas.openxmlformats.org/officeDocument/2006/relationships/image" Target="../media/image50.svg"/><Relationship Id="rId3" Type="http://schemas.openxmlformats.org/officeDocument/2006/relationships/image" Target="../media/image49.png"/><Relationship Id="rId20" Type="http://schemas.openxmlformats.org/officeDocument/2006/relationships/slideLayout" Target="../slideLayouts/slideLayout3.xml"/><Relationship Id="rId2" Type="http://schemas.openxmlformats.org/officeDocument/2006/relationships/tags" Target="../tags/tag255.xml"/><Relationship Id="rId19" Type="http://schemas.openxmlformats.org/officeDocument/2006/relationships/image" Target="../media/image55.png"/><Relationship Id="rId18" Type="http://schemas.openxmlformats.org/officeDocument/2006/relationships/tags" Target="../tags/tag265.xml"/><Relationship Id="rId17" Type="http://schemas.openxmlformats.org/officeDocument/2006/relationships/tags" Target="../tags/tag264.xml"/><Relationship Id="rId16" Type="http://schemas.openxmlformats.org/officeDocument/2006/relationships/tags" Target="../tags/tag263.xml"/><Relationship Id="rId15" Type="http://schemas.openxmlformats.org/officeDocument/2006/relationships/tags" Target="../tags/tag262.xml"/><Relationship Id="rId14" Type="http://schemas.openxmlformats.org/officeDocument/2006/relationships/image" Target="../media/image54.svg"/><Relationship Id="rId13" Type="http://schemas.openxmlformats.org/officeDocument/2006/relationships/image" Target="../media/image53.png"/><Relationship Id="rId12" Type="http://schemas.openxmlformats.org/officeDocument/2006/relationships/tags" Target="../tags/tag261.xml"/><Relationship Id="rId11" Type="http://schemas.openxmlformats.org/officeDocument/2006/relationships/tags" Target="../tags/tag260.xml"/><Relationship Id="rId10" Type="http://schemas.openxmlformats.org/officeDocument/2006/relationships/image" Target="../media/image52.svg"/><Relationship Id="rId1" Type="http://schemas.openxmlformats.org/officeDocument/2006/relationships/tags" Target="../tags/tag25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6.png"/><Relationship Id="rId1" Type="http://schemas.openxmlformats.org/officeDocument/2006/relationships/tags" Target="../tags/tag26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7.png"/><Relationship Id="rId1" Type="http://schemas.openxmlformats.org/officeDocument/2006/relationships/tags" Target="../tags/tag267.xml"/></Relationships>
</file>

<file path=ppt/slides/_rels/slide35.xml.rels><?xml version="1.0" encoding="UTF-8" standalone="yes"?>
<Relationships xmlns="http://schemas.openxmlformats.org/package/2006/relationships"><Relationship Id="rId9" Type="http://schemas.openxmlformats.org/officeDocument/2006/relationships/tags" Target="../tags/tag276.xml"/><Relationship Id="rId8" Type="http://schemas.openxmlformats.org/officeDocument/2006/relationships/tags" Target="../tags/tag275.xml"/><Relationship Id="rId7" Type="http://schemas.openxmlformats.org/officeDocument/2006/relationships/tags" Target="../tags/tag274.xml"/><Relationship Id="rId6" Type="http://schemas.openxmlformats.org/officeDocument/2006/relationships/tags" Target="../tags/tag273.xml"/><Relationship Id="rId5" Type="http://schemas.openxmlformats.org/officeDocument/2006/relationships/tags" Target="../tags/tag272.xml"/><Relationship Id="rId4" Type="http://schemas.openxmlformats.org/officeDocument/2006/relationships/tags" Target="../tags/tag271.xml"/><Relationship Id="rId3" Type="http://schemas.openxmlformats.org/officeDocument/2006/relationships/tags" Target="../tags/tag270.xml"/><Relationship Id="rId24" Type="http://schemas.openxmlformats.org/officeDocument/2006/relationships/slideLayout" Target="../slideLayouts/slideLayout3.xml"/><Relationship Id="rId23" Type="http://schemas.openxmlformats.org/officeDocument/2006/relationships/tags" Target="../tags/tag290.xml"/><Relationship Id="rId22" Type="http://schemas.openxmlformats.org/officeDocument/2006/relationships/tags" Target="../tags/tag289.xml"/><Relationship Id="rId21" Type="http://schemas.openxmlformats.org/officeDocument/2006/relationships/tags" Target="../tags/tag288.xml"/><Relationship Id="rId20" Type="http://schemas.openxmlformats.org/officeDocument/2006/relationships/tags" Target="../tags/tag287.xml"/><Relationship Id="rId2" Type="http://schemas.openxmlformats.org/officeDocument/2006/relationships/tags" Target="../tags/tag269.xml"/><Relationship Id="rId19" Type="http://schemas.openxmlformats.org/officeDocument/2006/relationships/tags" Target="../tags/tag286.xml"/><Relationship Id="rId18" Type="http://schemas.openxmlformats.org/officeDocument/2006/relationships/tags" Target="../tags/tag285.xml"/><Relationship Id="rId17" Type="http://schemas.openxmlformats.org/officeDocument/2006/relationships/tags" Target="../tags/tag284.xml"/><Relationship Id="rId16" Type="http://schemas.openxmlformats.org/officeDocument/2006/relationships/tags" Target="../tags/tag283.xml"/><Relationship Id="rId15" Type="http://schemas.openxmlformats.org/officeDocument/2006/relationships/tags" Target="../tags/tag282.xml"/><Relationship Id="rId14" Type="http://schemas.openxmlformats.org/officeDocument/2006/relationships/tags" Target="../tags/tag281.xml"/><Relationship Id="rId13" Type="http://schemas.openxmlformats.org/officeDocument/2006/relationships/tags" Target="../tags/tag280.xml"/><Relationship Id="rId12" Type="http://schemas.openxmlformats.org/officeDocument/2006/relationships/tags" Target="../tags/tag279.xml"/><Relationship Id="rId11" Type="http://schemas.openxmlformats.org/officeDocument/2006/relationships/tags" Target="../tags/tag278.xml"/><Relationship Id="rId10" Type="http://schemas.openxmlformats.org/officeDocument/2006/relationships/tags" Target="../tags/tag277.xml"/><Relationship Id="rId1" Type="http://schemas.openxmlformats.org/officeDocument/2006/relationships/tags" Target="../tags/tag26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2.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8.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3.xml"/></Relationships>
</file>

<file path=ppt/slides/_rels/slide41.xml.rels><?xml version="1.0" encoding="UTF-8" standalone="yes"?>
<Relationships xmlns="http://schemas.openxmlformats.org/package/2006/relationships"><Relationship Id="rId9" Type="http://schemas.openxmlformats.org/officeDocument/2006/relationships/tags" Target="../tags/tag302.xml"/><Relationship Id="rId8" Type="http://schemas.openxmlformats.org/officeDocument/2006/relationships/tags" Target="../tags/tag301.xml"/><Relationship Id="rId7" Type="http://schemas.openxmlformats.org/officeDocument/2006/relationships/tags" Target="../tags/tag300.xml"/><Relationship Id="rId6" Type="http://schemas.openxmlformats.org/officeDocument/2006/relationships/tags" Target="../tags/tag299.xml"/><Relationship Id="rId5" Type="http://schemas.openxmlformats.org/officeDocument/2006/relationships/tags" Target="../tags/tag298.xml"/><Relationship Id="rId4" Type="http://schemas.openxmlformats.org/officeDocument/2006/relationships/tags" Target="../tags/tag297.xml"/><Relationship Id="rId3" Type="http://schemas.openxmlformats.org/officeDocument/2006/relationships/tags" Target="../tags/tag296.xml"/><Relationship Id="rId22" Type="http://schemas.openxmlformats.org/officeDocument/2006/relationships/slideLayout" Target="../slideLayouts/slideLayout3.xml"/><Relationship Id="rId21" Type="http://schemas.openxmlformats.org/officeDocument/2006/relationships/tags" Target="../tags/tag314.xml"/><Relationship Id="rId20" Type="http://schemas.openxmlformats.org/officeDocument/2006/relationships/tags" Target="../tags/tag313.xml"/><Relationship Id="rId2" Type="http://schemas.openxmlformats.org/officeDocument/2006/relationships/tags" Target="../tags/tag295.xml"/><Relationship Id="rId19" Type="http://schemas.openxmlformats.org/officeDocument/2006/relationships/tags" Target="../tags/tag312.xml"/><Relationship Id="rId18" Type="http://schemas.openxmlformats.org/officeDocument/2006/relationships/tags" Target="../tags/tag311.xml"/><Relationship Id="rId17" Type="http://schemas.openxmlformats.org/officeDocument/2006/relationships/tags" Target="../tags/tag310.xml"/><Relationship Id="rId16" Type="http://schemas.openxmlformats.org/officeDocument/2006/relationships/tags" Target="../tags/tag309.xml"/><Relationship Id="rId15" Type="http://schemas.openxmlformats.org/officeDocument/2006/relationships/tags" Target="../tags/tag308.xml"/><Relationship Id="rId14" Type="http://schemas.openxmlformats.org/officeDocument/2006/relationships/tags" Target="../tags/tag307.xml"/><Relationship Id="rId13" Type="http://schemas.openxmlformats.org/officeDocument/2006/relationships/tags" Target="../tags/tag306.xml"/><Relationship Id="rId12" Type="http://schemas.openxmlformats.org/officeDocument/2006/relationships/tags" Target="../tags/tag305.xml"/><Relationship Id="rId11" Type="http://schemas.openxmlformats.org/officeDocument/2006/relationships/tags" Target="../tags/tag304.xml"/><Relationship Id="rId10" Type="http://schemas.openxmlformats.org/officeDocument/2006/relationships/tags" Target="../tags/tag303.xml"/><Relationship Id="rId1" Type="http://schemas.openxmlformats.org/officeDocument/2006/relationships/tags" Target="../tags/tag294.xml"/></Relationships>
</file>

<file path=ppt/slides/_rels/slide42.xml.rels><?xml version="1.0" encoding="UTF-8" standalone="yes"?>
<Relationships xmlns="http://schemas.openxmlformats.org/package/2006/relationships"><Relationship Id="rId9" Type="http://schemas.openxmlformats.org/officeDocument/2006/relationships/tags" Target="../tags/tag323.xml"/><Relationship Id="rId8" Type="http://schemas.openxmlformats.org/officeDocument/2006/relationships/tags" Target="../tags/tag322.xml"/><Relationship Id="rId7" Type="http://schemas.openxmlformats.org/officeDocument/2006/relationships/tags" Target="../tags/tag321.xml"/><Relationship Id="rId6" Type="http://schemas.openxmlformats.org/officeDocument/2006/relationships/tags" Target="../tags/tag320.xml"/><Relationship Id="rId5" Type="http://schemas.openxmlformats.org/officeDocument/2006/relationships/tags" Target="../tags/tag319.xml"/><Relationship Id="rId4" Type="http://schemas.openxmlformats.org/officeDocument/2006/relationships/tags" Target="../tags/tag318.xml"/><Relationship Id="rId3" Type="http://schemas.openxmlformats.org/officeDocument/2006/relationships/tags" Target="../tags/tag317.xml"/><Relationship Id="rId2" Type="http://schemas.openxmlformats.org/officeDocument/2006/relationships/tags" Target="../tags/tag316.xml"/><Relationship Id="rId19" Type="http://schemas.openxmlformats.org/officeDocument/2006/relationships/slideLayout" Target="../slideLayouts/slideLayout3.xml"/><Relationship Id="rId18" Type="http://schemas.openxmlformats.org/officeDocument/2006/relationships/tags" Target="../tags/tag332.xml"/><Relationship Id="rId17" Type="http://schemas.openxmlformats.org/officeDocument/2006/relationships/tags" Target="../tags/tag331.xml"/><Relationship Id="rId16" Type="http://schemas.openxmlformats.org/officeDocument/2006/relationships/tags" Target="../tags/tag330.xml"/><Relationship Id="rId15" Type="http://schemas.openxmlformats.org/officeDocument/2006/relationships/tags" Target="../tags/tag329.xml"/><Relationship Id="rId14" Type="http://schemas.openxmlformats.org/officeDocument/2006/relationships/tags" Target="../tags/tag328.xml"/><Relationship Id="rId13" Type="http://schemas.openxmlformats.org/officeDocument/2006/relationships/tags" Target="../tags/tag327.xml"/><Relationship Id="rId12" Type="http://schemas.openxmlformats.org/officeDocument/2006/relationships/tags" Target="../tags/tag326.xml"/><Relationship Id="rId11" Type="http://schemas.openxmlformats.org/officeDocument/2006/relationships/tags" Target="../tags/tag325.xml"/><Relationship Id="rId10" Type="http://schemas.openxmlformats.org/officeDocument/2006/relationships/tags" Target="../tags/tag324.xml"/><Relationship Id="rId1" Type="http://schemas.openxmlformats.org/officeDocument/2006/relationships/tags" Target="../tags/tag315.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33.xml"/></Relationships>
</file>

<file path=ppt/slides/_rels/slide44.xml.rels><?xml version="1.0" encoding="UTF-8" standalone="yes"?>
<Relationships xmlns="http://schemas.openxmlformats.org/package/2006/relationships"><Relationship Id="rId9" Type="http://schemas.openxmlformats.org/officeDocument/2006/relationships/tags" Target="../tags/tag342.xml"/><Relationship Id="rId8" Type="http://schemas.openxmlformats.org/officeDocument/2006/relationships/tags" Target="../tags/tag341.xml"/><Relationship Id="rId7" Type="http://schemas.openxmlformats.org/officeDocument/2006/relationships/tags" Target="../tags/tag340.xml"/><Relationship Id="rId6" Type="http://schemas.openxmlformats.org/officeDocument/2006/relationships/tags" Target="../tags/tag339.xml"/><Relationship Id="rId5" Type="http://schemas.openxmlformats.org/officeDocument/2006/relationships/tags" Target="../tags/tag338.xml"/><Relationship Id="rId4" Type="http://schemas.openxmlformats.org/officeDocument/2006/relationships/tags" Target="../tags/tag337.xml"/><Relationship Id="rId3" Type="http://schemas.openxmlformats.org/officeDocument/2006/relationships/tags" Target="../tags/tag336.xml"/><Relationship Id="rId2" Type="http://schemas.openxmlformats.org/officeDocument/2006/relationships/tags" Target="../tags/tag335.xml"/><Relationship Id="rId10" Type="http://schemas.openxmlformats.org/officeDocument/2006/relationships/slideLayout" Target="../slideLayouts/slideLayout3.xml"/><Relationship Id="rId1" Type="http://schemas.openxmlformats.org/officeDocument/2006/relationships/tags" Target="../tags/tag334.xml"/></Relationships>
</file>

<file path=ppt/slides/_rels/slide45.xml.rels><?xml version="1.0" encoding="UTF-8" standalone="yes"?>
<Relationships xmlns="http://schemas.openxmlformats.org/package/2006/relationships"><Relationship Id="rId9" Type="http://schemas.openxmlformats.org/officeDocument/2006/relationships/tags" Target="../tags/tag351.xml"/><Relationship Id="rId8" Type="http://schemas.openxmlformats.org/officeDocument/2006/relationships/tags" Target="../tags/tag350.xml"/><Relationship Id="rId7" Type="http://schemas.openxmlformats.org/officeDocument/2006/relationships/tags" Target="../tags/tag349.xml"/><Relationship Id="rId6" Type="http://schemas.openxmlformats.org/officeDocument/2006/relationships/tags" Target="../tags/tag348.xml"/><Relationship Id="rId5" Type="http://schemas.openxmlformats.org/officeDocument/2006/relationships/tags" Target="../tags/tag347.xml"/><Relationship Id="rId4" Type="http://schemas.openxmlformats.org/officeDocument/2006/relationships/tags" Target="../tags/tag346.xml"/><Relationship Id="rId3" Type="http://schemas.openxmlformats.org/officeDocument/2006/relationships/tags" Target="../tags/tag345.xml"/><Relationship Id="rId25" Type="http://schemas.openxmlformats.org/officeDocument/2006/relationships/slideLayout" Target="../slideLayouts/slideLayout3.xml"/><Relationship Id="rId24" Type="http://schemas.openxmlformats.org/officeDocument/2006/relationships/tags" Target="../tags/tag366.xml"/><Relationship Id="rId23" Type="http://schemas.openxmlformats.org/officeDocument/2006/relationships/tags" Target="../tags/tag365.xml"/><Relationship Id="rId22" Type="http://schemas.openxmlformats.org/officeDocument/2006/relationships/tags" Target="../tags/tag364.xml"/><Relationship Id="rId21" Type="http://schemas.openxmlformats.org/officeDocument/2006/relationships/tags" Target="../tags/tag363.xml"/><Relationship Id="rId20" Type="http://schemas.openxmlformats.org/officeDocument/2006/relationships/tags" Target="../tags/tag362.xml"/><Relationship Id="rId2" Type="http://schemas.openxmlformats.org/officeDocument/2006/relationships/tags" Target="../tags/tag344.xml"/><Relationship Id="rId19" Type="http://schemas.openxmlformats.org/officeDocument/2006/relationships/tags" Target="../tags/tag361.xml"/><Relationship Id="rId18" Type="http://schemas.openxmlformats.org/officeDocument/2006/relationships/tags" Target="../tags/tag360.xml"/><Relationship Id="rId17" Type="http://schemas.openxmlformats.org/officeDocument/2006/relationships/tags" Target="../tags/tag359.xml"/><Relationship Id="rId16" Type="http://schemas.openxmlformats.org/officeDocument/2006/relationships/tags" Target="../tags/tag358.xml"/><Relationship Id="rId15" Type="http://schemas.openxmlformats.org/officeDocument/2006/relationships/tags" Target="../tags/tag357.xml"/><Relationship Id="rId14" Type="http://schemas.openxmlformats.org/officeDocument/2006/relationships/tags" Target="../tags/tag356.xml"/><Relationship Id="rId13" Type="http://schemas.openxmlformats.org/officeDocument/2006/relationships/tags" Target="../tags/tag355.xml"/><Relationship Id="rId12" Type="http://schemas.openxmlformats.org/officeDocument/2006/relationships/tags" Target="../tags/tag354.xml"/><Relationship Id="rId11" Type="http://schemas.openxmlformats.org/officeDocument/2006/relationships/tags" Target="../tags/tag353.xml"/><Relationship Id="rId10" Type="http://schemas.openxmlformats.org/officeDocument/2006/relationships/tags" Target="../tags/tag352.xml"/><Relationship Id="rId1" Type="http://schemas.openxmlformats.org/officeDocument/2006/relationships/tags" Target="../tags/tag343.xml"/></Relationships>
</file>

<file path=ppt/slides/_rels/slide46.xml.rels><?xml version="1.0" encoding="UTF-8" standalone="yes"?>
<Relationships xmlns="http://schemas.openxmlformats.org/package/2006/relationships"><Relationship Id="rId9" Type="http://schemas.openxmlformats.org/officeDocument/2006/relationships/tags" Target="../tags/tag375.xml"/><Relationship Id="rId8" Type="http://schemas.openxmlformats.org/officeDocument/2006/relationships/tags" Target="../tags/tag374.xml"/><Relationship Id="rId7" Type="http://schemas.openxmlformats.org/officeDocument/2006/relationships/tags" Target="../tags/tag373.xml"/><Relationship Id="rId6" Type="http://schemas.openxmlformats.org/officeDocument/2006/relationships/tags" Target="../tags/tag372.xml"/><Relationship Id="rId5" Type="http://schemas.openxmlformats.org/officeDocument/2006/relationships/tags" Target="../tags/tag371.xml"/><Relationship Id="rId4" Type="http://schemas.openxmlformats.org/officeDocument/2006/relationships/tags" Target="../tags/tag370.xml"/><Relationship Id="rId3" Type="http://schemas.openxmlformats.org/officeDocument/2006/relationships/tags" Target="../tags/tag369.xml"/><Relationship Id="rId2" Type="http://schemas.openxmlformats.org/officeDocument/2006/relationships/tags" Target="../tags/tag368.xml"/><Relationship Id="rId19" Type="http://schemas.openxmlformats.org/officeDocument/2006/relationships/slideLayout" Target="../slideLayouts/slideLayout3.xml"/><Relationship Id="rId18" Type="http://schemas.openxmlformats.org/officeDocument/2006/relationships/tags" Target="../tags/tag384.xml"/><Relationship Id="rId17" Type="http://schemas.openxmlformats.org/officeDocument/2006/relationships/tags" Target="../tags/tag383.xml"/><Relationship Id="rId16" Type="http://schemas.openxmlformats.org/officeDocument/2006/relationships/tags" Target="../tags/tag382.xml"/><Relationship Id="rId15" Type="http://schemas.openxmlformats.org/officeDocument/2006/relationships/tags" Target="../tags/tag381.xml"/><Relationship Id="rId14" Type="http://schemas.openxmlformats.org/officeDocument/2006/relationships/tags" Target="../tags/tag380.xml"/><Relationship Id="rId13" Type="http://schemas.openxmlformats.org/officeDocument/2006/relationships/tags" Target="../tags/tag379.xml"/><Relationship Id="rId12" Type="http://schemas.openxmlformats.org/officeDocument/2006/relationships/tags" Target="../tags/tag378.xml"/><Relationship Id="rId11" Type="http://schemas.openxmlformats.org/officeDocument/2006/relationships/tags" Target="../tags/tag377.xml"/><Relationship Id="rId10" Type="http://schemas.openxmlformats.org/officeDocument/2006/relationships/tags" Target="../tags/tag376.xml"/><Relationship Id="rId1" Type="http://schemas.openxmlformats.org/officeDocument/2006/relationships/tags" Target="../tags/tag367.xml"/></Relationships>
</file>

<file path=ppt/slides/_rels/slide47.xml.rels><?xml version="1.0" encoding="UTF-8" standalone="yes"?>
<Relationships xmlns="http://schemas.openxmlformats.org/package/2006/relationships"><Relationship Id="rId9" Type="http://schemas.openxmlformats.org/officeDocument/2006/relationships/tags" Target="../tags/tag393.xml"/><Relationship Id="rId8" Type="http://schemas.openxmlformats.org/officeDocument/2006/relationships/tags" Target="../tags/tag392.xml"/><Relationship Id="rId7" Type="http://schemas.openxmlformats.org/officeDocument/2006/relationships/tags" Target="../tags/tag391.xml"/><Relationship Id="rId6" Type="http://schemas.openxmlformats.org/officeDocument/2006/relationships/tags" Target="../tags/tag390.xml"/><Relationship Id="rId5" Type="http://schemas.openxmlformats.org/officeDocument/2006/relationships/tags" Target="../tags/tag389.xml"/><Relationship Id="rId4" Type="http://schemas.openxmlformats.org/officeDocument/2006/relationships/tags" Target="../tags/tag388.xml"/><Relationship Id="rId3" Type="http://schemas.openxmlformats.org/officeDocument/2006/relationships/tags" Target="../tags/tag387.xml"/><Relationship Id="rId24" Type="http://schemas.openxmlformats.org/officeDocument/2006/relationships/slideLayout" Target="../slideLayouts/slideLayout3.xml"/><Relationship Id="rId23" Type="http://schemas.openxmlformats.org/officeDocument/2006/relationships/tags" Target="../tags/tag403.xml"/><Relationship Id="rId22" Type="http://schemas.openxmlformats.org/officeDocument/2006/relationships/tags" Target="../tags/tag402.xml"/><Relationship Id="rId21" Type="http://schemas.openxmlformats.org/officeDocument/2006/relationships/tags" Target="../tags/tag401.xml"/><Relationship Id="rId20" Type="http://schemas.openxmlformats.org/officeDocument/2006/relationships/image" Target="../media/image62.svg"/><Relationship Id="rId2" Type="http://schemas.openxmlformats.org/officeDocument/2006/relationships/tags" Target="../tags/tag386.xml"/><Relationship Id="rId19" Type="http://schemas.openxmlformats.org/officeDocument/2006/relationships/image" Target="../media/image61.png"/><Relationship Id="rId18" Type="http://schemas.openxmlformats.org/officeDocument/2006/relationships/tags" Target="../tags/tag400.xml"/><Relationship Id="rId17" Type="http://schemas.openxmlformats.org/officeDocument/2006/relationships/tags" Target="../tags/tag399.xml"/><Relationship Id="rId16" Type="http://schemas.openxmlformats.org/officeDocument/2006/relationships/image" Target="../media/image60.svg"/><Relationship Id="rId15" Type="http://schemas.openxmlformats.org/officeDocument/2006/relationships/image" Target="../media/image59.png"/><Relationship Id="rId14" Type="http://schemas.openxmlformats.org/officeDocument/2006/relationships/tags" Target="../tags/tag398.xml"/><Relationship Id="rId13" Type="http://schemas.openxmlformats.org/officeDocument/2006/relationships/tags" Target="../tags/tag397.xml"/><Relationship Id="rId12" Type="http://schemas.openxmlformats.org/officeDocument/2006/relationships/tags" Target="../tags/tag396.xml"/><Relationship Id="rId11" Type="http://schemas.openxmlformats.org/officeDocument/2006/relationships/tags" Target="../tags/tag395.xml"/><Relationship Id="rId10" Type="http://schemas.openxmlformats.org/officeDocument/2006/relationships/tags" Target="../tags/tag394.xml"/><Relationship Id="rId1" Type="http://schemas.openxmlformats.org/officeDocument/2006/relationships/tags" Target="../tags/tag385.xml"/></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49.xml.rels><?xml version="1.0" encoding="UTF-8" standalone="yes"?>
<Relationships xmlns="http://schemas.openxmlformats.org/package/2006/relationships"><Relationship Id="rId9" Type="http://schemas.openxmlformats.org/officeDocument/2006/relationships/tags" Target="../tags/tag412.xml"/><Relationship Id="rId8" Type="http://schemas.openxmlformats.org/officeDocument/2006/relationships/tags" Target="../tags/tag411.xml"/><Relationship Id="rId7" Type="http://schemas.openxmlformats.org/officeDocument/2006/relationships/tags" Target="../tags/tag410.xml"/><Relationship Id="rId6" Type="http://schemas.openxmlformats.org/officeDocument/2006/relationships/tags" Target="../tags/tag409.xml"/><Relationship Id="rId5" Type="http://schemas.openxmlformats.org/officeDocument/2006/relationships/tags" Target="../tags/tag408.xml"/><Relationship Id="rId4" Type="http://schemas.openxmlformats.org/officeDocument/2006/relationships/tags" Target="../tags/tag407.xml"/><Relationship Id="rId3" Type="http://schemas.openxmlformats.org/officeDocument/2006/relationships/tags" Target="../tags/tag406.xml"/><Relationship Id="rId2" Type="http://schemas.openxmlformats.org/officeDocument/2006/relationships/tags" Target="../tags/tag405.xml"/><Relationship Id="rId12" Type="http://schemas.openxmlformats.org/officeDocument/2006/relationships/slideLayout" Target="../slideLayouts/slideLayout3.xml"/><Relationship Id="rId11" Type="http://schemas.openxmlformats.org/officeDocument/2006/relationships/tags" Target="../tags/tag414.xml"/><Relationship Id="rId10" Type="http://schemas.openxmlformats.org/officeDocument/2006/relationships/tags" Target="../tags/tag413.xml"/><Relationship Id="rId1" Type="http://schemas.openxmlformats.org/officeDocument/2006/relationships/tags" Target="../tags/tag404.xml"/></Relationships>
</file>

<file path=ppt/slides/_rels/slide5.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7" Type="http://schemas.openxmlformats.org/officeDocument/2006/relationships/slideLayout" Target="../slideLayouts/slideLayout3.xml"/><Relationship Id="rId26" Type="http://schemas.openxmlformats.org/officeDocument/2006/relationships/image" Target="../media/image14.svg"/><Relationship Id="rId25" Type="http://schemas.openxmlformats.org/officeDocument/2006/relationships/image" Target="../media/image13.png"/><Relationship Id="rId24" Type="http://schemas.openxmlformats.org/officeDocument/2006/relationships/tags" Target="../tags/tag75.xml"/><Relationship Id="rId23" Type="http://schemas.openxmlformats.org/officeDocument/2006/relationships/image" Target="../media/image12.svg"/><Relationship Id="rId22" Type="http://schemas.openxmlformats.org/officeDocument/2006/relationships/image" Target="../media/image11.png"/><Relationship Id="rId21" Type="http://schemas.openxmlformats.org/officeDocument/2006/relationships/tags" Target="../tags/tag74.xml"/><Relationship Id="rId20" Type="http://schemas.openxmlformats.org/officeDocument/2006/relationships/image" Target="../media/image10.svg"/><Relationship Id="rId2" Type="http://schemas.openxmlformats.org/officeDocument/2006/relationships/tags" Target="../tags/tag61.xml"/><Relationship Id="rId19" Type="http://schemas.openxmlformats.org/officeDocument/2006/relationships/image" Target="../media/image9.png"/><Relationship Id="rId18" Type="http://schemas.openxmlformats.org/officeDocument/2006/relationships/tags" Target="../tags/tag73.xml"/><Relationship Id="rId17" Type="http://schemas.openxmlformats.org/officeDocument/2006/relationships/image" Target="../media/image8.svg"/><Relationship Id="rId16" Type="http://schemas.openxmlformats.org/officeDocument/2006/relationships/image" Target="../media/image7.png"/><Relationship Id="rId15" Type="http://schemas.openxmlformats.org/officeDocument/2006/relationships/tags" Target="../tags/tag72.xml"/><Relationship Id="rId14" Type="http://schemas.openxmlformats.org/officeDocument/2006/relationships/image" Target="../media/image6.svg"/><Relationship Id="rId13" Type="http://schemas.openxmlformats.org/officeDocument/2006/relationships/image" Target="../media/image5.png"/><Relationship Id="rId12" Type="http://schemas.openxmlformats.org/officeDocument/2006/relationships/tags" Target="../tags/tag71.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15.xml"/></Relationships>
</file>

<file path=ppt/slides/_rels/slide51.xml.rels><?xml version="1.0" encoding="UTF-8" standalone="yes"?>
<Relationships xmlns="http://schemas.openxmlformats.org/package/2006/relationships"><Relationship Id="rId9" Type="http://schemas.openxmlformats.org/officeDocument/2006/relationships/tags" Target="../tags/tag424.xml"/><Relationship Id="rId8" Type="http://schemas.openxmlformats.org/officeDocument/2006/relationships/tags" Target="../tags/tag423.xml"/><Relationship Id="rId7" Type="http://schemas.openxmlformats.org/officeDocument/2006/relationships/tags" Target="../tags/tag422.xml"/><Relationship Id="rId6" Type="http://schemas.openxmlformats.org/officeDocument/2006/relationships/tags" Target="../tags/tag421.xml"/><Relationship Id="rId5" Type="http://schemas.openxmlformats.org/officeDocument/2006/relationships/tags" Target="../tags/tag420.xml"/><Relationship Id="rId4" Type="http://schemas.openxmlformats.org/officeDocument/2006/relationships/tags" Target="../tags/tag419.xml"/><Relationship Id="rId3" Type="http://schemas.openxmlformats.org/officeDocument/2006/relationships/tags" Target="../tags/tag418.xml"/><Relationship Id="rId2" Type="http://schemas.openxmlformats.org/officeDocument/2006/relationships/tags" Target="../tags/tag417.xml"/><Relationship Id="rId16" Type="http://schemas.openxmlformats.org/officeDocument/2006/relationships/slideLayout" Target="../slideLayouts/slideLayout3.xml"/><Relationship Id="rId15" Type="http://schemas.openxmlformats.org/officeDocument/2006/relationships/tags" Target="../tags/tag430.xml"/><Relationship Id="rId14" Type="http://schemas.openxmlformats.org/officeDocument/2006/relationships/tags" Target="../tags/tag429.xml"/><Relationship Id="rId13" Type="http://schemas.openxmlformats.org/officeDocument/2006/relationships/tags" Target="../tags/tag428.xml"/><Relationship Id="rId12" Type="http://schemas.openxmlformats.org/officeDocument/2006/relationships/tags" Target="../tags/tag427.xml"/><Relationship Id="rId11" Type="http://schemas.openxmlformats.org/officeDocument/2006/relationships/tags" Target="../tags/tag426.xml"/><Relationship Id="rId10" Type="http://schemas.openxmlformats.org/officeDocument/2006/relationships/tags" Target="../tags/tag425.xml"/><Relationship Id="rId1" Type="http://schemas.openxmlformats.org/officeDocument/2006/relationships/tags" Target="../tags/tag416.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31.xml"/></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54.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438.xml"/><Relationship Id="rId6" Type="http://schemas.openxmlformats.org/officeDocument/2006/relationships/tags" Target="../tags/tag437.xml"/><Relationship Id="rId5" Type="http://schemas.openxmlformats.org/officeDocument/2006/relationships/tags" Target="../tags/tag436.xml"/><Relationship Id="rId4" Type="http://schemas.openxmlformats.org/officeDocument/2006/relationships/tags" Target="../tags/tag435.xml"/><Relationship Id="rId3" Type="http://schemas.openxmlformats.org/officeDocument/2006/relationships/tags" Target="../tags/tag434.xml"/><Relationship Id="rId2" Type="http://schemas.openxmlformats.org/officeDocument/2006/relationships/tags" Target="../tags/tag433.xml"/><Relationship Id="rId1" Type="http://schemas.openxmlformats.org/officeDocument/2006/relationships/tags" Target="../tags/tag432.xml"/></Relationships>
</file>

<file path=ppt/slides/_rels/slide55.xml.rels><?xml version="1.0" encoding="UTF-8" standalone="yes"?>
<Relationships xmlns="http://schemas.openxmlformats.org/package/2006/relationships"><Relationship Id="rId9" Type="http://schemas.openxmlformats.org/officeDocument/2006/relationships/tags" Target="../tags/tag444.xml"/><Relationship Id="rId8" Type="http://schemas.openxmlformats.org/officeDocument/2006/relationships/tags" Target="../tags/tag443.xml"/><Relationship Id="rId7" Type="http://schemas.openxmlformats.org/officeDocument/2006/relationships/tags" Target="../tags/tag442.xml"/><Relationship Id="rId6" Type="http://schemas.openxmlformats.org/officeDocument/2006/relationships/image" Target="../media/image65.jpeg"/><Relationship Id="rId5" Type="http://schemas.openxmlformats.org/officeDocument/2006/relationships/tags" Target="../tags/tag441.xml"/><Relationship Id="rId4" Type="http://schemas.openxmlformats.org/officeDocument/2006/relationships/tags" Target="../tags/tag440.xml"/><Relationship Id="rId3" Type="http://schemas.openxmlformats.org/officeDocument/2006/relationships/tags" Target="../tags/tag439.xml"/><Relationship Id="rId2" Type="http://schemas.openxmlformats.org/officeDocument/2006/relationships/image" Target="../media/image64.png"/><Relationship Id="rId14" Type="http://schemas.openxmlformats.org/officeDocument/2006/relationships/slideLayout" Target="../slideLayouts/slideLayout3.xml"/><Relationship Id="rId13" Type="http://schemas.openxmlformats.org/officeDocument/2006/relationships/tags" Target="../tags/tag448.xml"/><Relationship Id="rId12" Type="http://schemas.openxmlformats.org/officeDocument/2006/relationships/tags" Target="../tags/tag447.xml"/><Relationship Id="rId11" Type="http://schemas.openxmlformats.org/officeDocument/2006/relationships/tags" Target="../tags/tag446.xml"/><Relationship Id="rId10" Type="http://schemas.openxmlformats.org/officeDocument/2006/relationships/tags" Target="../tags/tag445.xml"/><Relationship Id="rId1" Type="http://schemas.openxmlformats.org/officeDocument/2006/relationships/image" Target="../media/image63.jpe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50.xml"/><Relationship Id="rId1" Type="http://schemas.openxmlformats.org/officeDocument/2006/relationships/tags" Target="../tags/tag449.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66.jpeg"/><Relationship Id="rId1" Type="http://schemas.openxmlformats.org/officeDocument/2006/relationships/tags" Target="../tags/tag451.xml"/></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52.xml"/></Relationships>
</file>

<file path=ppt/slides/_rels/slide6.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5" Type="http://schemas.openxmlformats.org/officeDocument/2006/relationships/slideLayout" Target="../slideLayouts/slideLayout3.xml"/><Relationship Id="rId24" Type="http://schemas.openxmlformats.org/officeDocument/2006/relationships/tags" Target="../tags/tag99.xml"/><Relationship Id="rId23" Type="http://schemas.openxmlformats.org/officeDocument/2006/relationships/tags" Target="../tags/tag98.xml"/><Relationship Id="rId22" Type="http://schemas.openxmlformats.org/officeDocument/2006/relationships/tags" Target="../tags/tag97.xml"/><Relationship Id="rId21" Type="http://schemas.openxmlformats.org/officeDocument/2006/relationships/tags" Target="../tags/tag96.xml"/><Relationship Id="rId20" Type="http://schemas.openxmlformats.org/officeDocument/2006/relationships/tags" Target="../tags/tag95.xml"/><Relationship Id="rId2" Type="http://schemas.openxmlformats.org/officeDocument/2006/relationships/tags" Target="../tags/tag77.xml"/><Relationship Id="rId19" Type="http://schemas.openxmlformats.org/officeDocument/2006/relationships/tags" Target="../tags/tag94.xml"/><Relationship Id="rId18" Type="http://schemas.openxmlformats.org/officeDocument/2006/relationships/tags" Target="../tags/tag93.xml"/><Relationship Id="rId17" Type="http://schemas.openxmlformats.org/officeDocument/2006/relationships/tags" Target="../tags/tag92.xml"/><Relationship Id="rId16" Type="http://schemas.openxmlformats.org/officeDocument/2006/relationships/tags" Target="../tags/tag91.xml"/><Relationship Id="rId15" Type="http://schemas.openxmlformats.org/officeDocument/2006/relationships/tags" Target="../tags/tag90.xml"/><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tags" Target="../tags/tag7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53.xml"/></Relationships>
</file>

<file path=ppt/slides/_rels/slide62.xml.rels><?xml version="1.0" encoding="UTF-8" standalone="yes"?>
<Relationships xmlns="http://schemas.openxmlformats.org/package/2006/relationships"><Relationship Id="rId9" Type="http://schemas.openxmlformats.org/officeDocument/2006/relationships/image" Target="../media/image68.svg"/><Relationship Id="rId8" Type="http://schemas.openxmlformats.org/officeDocument/2006/relationships/image" Target="../media/image67.png"/><Relationship Id="rId7" Type="http://schemas.openxmlformats.org/officeDocument/2006/relationships/tags" Target="../tags/tag460.xml"/><Relationship Id="rId6" Type="http://schemas.openxmlformats.org/officeDocument/2006/relationships/tags" Target="../tags/tag459.xml"/><Relationship Id="rId5" Type="http://schemas.openxmlformats.org/officeDocument/2006/relationships/tags" Target="../tags/tag458.xml"/><Relationship Id="rId4" Type="http://schemas.openxmlformats.org/officeDocument/2006/relationships/tags" Target="../tags/tag457.xml"/><Relationship Id="rId3" Type="http://schemas.openxmlformats.org/officeDocument/2006/relationships/tags" Target="../tags/tag456.xml"/><Relationship Id="rId2" Type="http://schemas.openxmlformats.org/officeDocument/2006/relationships/tags" Target="../tags/tag455.xml"/><Relationship Id="rId10" Type="http://schemas.openxmlformats.org/officeDocument/2006/relationships/slideLayout" Target="../slideLayouts/slideLayout3.xml"/><Relationship Id="rId1" Type="http://schemas.openxmlformats.org/officeDocument/2006/relationships/tags" Target="../tags/tag454.xml"/></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61.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6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63.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64.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65.xml"/></Relationships>
</file>

<file path=ppt/slides/_rels/slide69.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1" Type="http://schemas.openxmlformats.org/officeDocument/2006/relationships/slideLayout" Target="../slideLayouts/slideLayout3.xml"/><Relationship Id="rId40" Type="http://schemas.openxmlformats.org/officeDocument/2006/relationships/tags" Target="../tags/tag139.xml"/><Relationship Id="rId4" Type="http://schemas.openxmlformats.org/officeDocument/2006/relationships/tags" Target="../tags/tag103.xml"/><Relationship Id="rId39" Type="http://schemas.openxmlformats.org/officeDocument/2006/relationships/tags" Target="../tags/tag138.xml"/><Relationship Id="rId38" Type="http://schemas.openxmlformats.org/officeDocument/2006/relationships/tags" Target="../tags/tag137.xml"/><Relationship Id="rId37" Type="http://schemas.openxmlformats.org/officeDocument/2006/relationships/tags" Target="../tags/tag136.xml"/><Relationship Id="rId36" Type="http://schemas.openxmlformats.org/officeDocument/2006/relationships/tags" Target="../tags/tag135.xml"/><Relationship Id="rId35" Type="http://schemas.openxmlformats.org/officeDocument/2006/relationships/tags" Target="../tags/tag134.xml"/><Relationship Id="rId34" Type="http://schemas.openxmlformats.org/officeDocument/2006/relationships/tags" Target="../tags/tag133.xml"/><Relationship Id="rId33" Type="http://schemas.openxmlformats.org/officeDocument/2006/relationships/tags" Target="../tags/tag132.xml"/><Relationship Id="rId32" Type="http://schemas.openxmlformats.org/officeDocument/2006/relationships/tags" Target="../tags/tag131.xml"/><Relationship Id="rId31" Type="http://schemas.openxmlformats.org/officeDocument/2006/relationships/tags" Target="../tags/tag130.xml"/><Relationship Id="rId30" Type="http://schemas.openxmlformats.org/officeDocument/2006/relationships/tags" Target="../tags/tag129.xml"/><Relationship Id="rId3" Type="http://schemas.openxmlformats.org/officeDocument/2006/relationships/tags" Target="../tags/tag102.xml"/><Relationship Id="rId29" Type="http://schemas.openxmlformats.org/officeDocument/2006/relationships/tags" Target="../tags/tag128.xml"/><Relationship Id="rId28" Type="http://schemas.openxmlformats.org/officeDocument/2006/relationships/tags" Target="../tags/tag127.xml"/><Relationship Id="rId27" Type="http://schemas.openxmlformats.org/officeDocument/2006/relationships/tags" Target="../tags/tag126.xml"/><Relationship Id="rId26" Type="http://schemas.openxmlformats.org/officeDocument/2006/relationships/tags" Target="../tags/tag125.xml"/><Relationship Id="rId25" Type="http://schemas.openxmlformats.org/officeDocument/2006/relationships/tags" Target="../tags/tag124.xml"/><Relationship Id="rId24" Type="http://schemas.openxmlformats.org/officeDocument/2006/relationships/tags" Target="../tags/tag123.xml"/><Relationship Id="rId23" Type="http://schemas.openxmlformats.org/officeDocument/2006/relationships/tags" Target="../tags/tag122.xml"/><Relationship Id="rId22" Type="http://schemas.openxmlformats.org/officeDocument/2006/relationships/tags" Target="../tags/tag121.xml"/><Relationship Id="rId21" Type="http://schemas.openxmlformats.org/officeDocument/2006/relationships/tags" Target="../tags/tag120.xml"/><Relationship Id="rId20" Type="http://schemas.openxmlformats.org/officeDocument/2006/relationships/tags" Target="../tags/tag119.xml"/><Relationship Id="rId2" Type="http://schemas.openxmlformats.org/officeDocument/2006/relationships/tags" Target="../tags/tag101.xml"/><Relationship Id="rId19" Type="http://schemas.openxmlformats.org/officeDocument/2006/relationships/tags" Target="../tags/tag118.xml"/><Relationship Id="rId18" Type="http://schemas.openxmlformats.org/officeDocument/2006/relationships/tags" Target="../tags/tag117.xml"/><Relationship Id="rId17" Type="http://schemas.openxmlformats.org/officeDocument/2006/relationships/tags" Target="../tags/tag116.xml"/><Relationship Id="rId16" Type="http://schemas.openxmlformats.org/officeDocument/2006/relationships/tags" Target="../tags/tag115.xml"/><Relationship Id="rId15" Type="http://schemas.openxmlformats.org/officeDocument/2006/relationships/tags" Target="../tags/tag114.xml"/><Relationship Id="rId14" Type="http://schemas.openxmlformats.org/officeDocument/2006/relationships/tags" Target="../tags/tag113.xml"/><Relationship Id="rId13" Type="http://schemas.openxmlformats.org/officeDocument/2006/relationships/tags" Target="../tags/tag112.xml"/><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tags" Target="../tags/tag100.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66.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67.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68.xml"/></Relationships>
</file>

<file path=ppt/slides/_rels/slide73.xml.rels><?xml version="1.0" encoding="UTF-8" standalone="yes"?>
<Relationships xmlns="http://schemas.openxmlformats.org/package/2006/relationships"><Relationship Id="rId9" Type="http://schemas.openxmlformats.org/officeDocument/2006/relationships/image" Target="../media/image70.svg"/><Relationship Id="rId8" Type="http://schemas.openxmlformats.org/officeDocument/2006/relationships/image" Target="../media/image69.png"/><Relationship Id="rId7" Type="http://schemas.openxmlformats.org/officeDocument/2006/relationships/tags" Target="../tags/tag475.xml"/><Relationship Id="rId6" Type="http://schemas.openxmlformats.org/officeDocument/2006/relationships/tags" Target="../tags/tag474.xml"/><Relationship Id="rId5" Type="http://schemas.openxmlformats.org/officeDocument/2006/relationships/tags" Target="../tags/tag473.xml"/><Relationship Id="rId4" Type="http://schemas.openxmlformats.org/officeDocument/2006/relationships/tags" Target="../tags/tag472.xml"/><Relationship Id="rId3" Type="http://schemas.openxmlformats.org/officeDocument/2006/relationships/tags" Target="../tags/tag471.xml"/><Relationship Id="rId22" Type="http://schemas.openxmlformats.org/officeDocument/2006/relationships/slideLayout" Target="../slideLayouts/slideLayout3.xml"/><Relationship Id="rId21" Type="http://schemas.openxmlformats.org/officeDocument/2006/relationships/image" Target="../media/image74.svg"/><Relationship Id="rId20" Type="http://schemas.openxmlformats.org/officeDocument/2006/relationships/image" Target="../media/image73.png"/><Relationship Id="rId2" Type="http://schemas.openxmlformats.org/officeDocument/2006/relationships/tags" Target="../tags/tag470.xml"/><Relationship Id="rId19" Type="http://schemas.openxmlformats.org/officeDocument/2006/relationships/tags" Target="../tags/tag483.xml"/><Relationship Id="rId18" Type="http://schemas.openxmlformats.org/officeDocument/2006/relationships/tags" Target="../tags/tag482.xml"/><Relationship Id="rId17" Type="http://schemas.openxmlformats.org/officeDocument/2006/relationships/tags" Target="../tags/tag481.xml"/><Relationship Id="rId16" Type="http://schemas.openxmlformats.org/officeDocument/2006/relationships/tags" Target="../tags/tag480.xml"/><Relationship Id="rId15" Type="http://schemas.openxmlformats.org/officeDocument/2006/relationships/image" Target="../media/image72.svg"/><Relationship Id="rId14" Type="http://schemas.openxmlformats.org/officeDocument/2006/relationships/image" Target="../media/image71.png"/><Relationship Id="rId13" Type="http://schemas.openxmlformats.org/officeDocument/2006/relationships/tags" Target="../tags/tag479.xml"/><Relationship Id="rId12" Type="http://schemas.openxmlformats.org/officeDocument/2006/relationships/tags" Target="../tags/tag478.xml"/><Relationship Id="rId11" Type="http://schemas.openxmlformats.org/officeDocument/2006/relationships/tags" Target="../tags/tag477.xml"/><Relationship Id="rId10" Type="http://schemas.openxmlformats.org/officeDocument/2006/relationships/tags" Target="../tags/tag476.xml"/><Relationship Id="rId1" Type="http://schemas.openxmlformats.org/officeDocument/2006/relationships/tags" Target="../tags/tag469.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84.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85.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86.xml"/></Relationships>
</file>

<file path=ppt/slides/_rels/slide77.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87.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88.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5.jpeg"/><Relationship Id="rId2" Type="http://schemas.openxmlformats.org/officeDocument/2006/relationships/tags" Target="../tags/tag141.xml"/><Relationship Id="rId1" Type="http://schemas.openxmlformats.org/officeDocument/2006/relationships/tags" Target="../tags/tag140.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0" Type="http://schemas.openxmlformats.org/officeDocument/2006/relationships/slideLayout" Target="../slideLayouts/slideLayout3.xml"/><Relationship Id="rId1" Type="http://schemas.openxmlformats.org/officeDocument/2006/relationships/tags" Target="../tags/tag1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a:off x="6404919" y="998558"/>
            <a:ext cx="5787083" cy="5859442"/>
          </a:xfrm>
          <a:prstGeom prst="triangle">
            <a:avLst>
              <a:gd name="adj" fmla="val 100000"/>
            </a:avLst>
          </a:prstGeom>
          <a:gradFill>
            <a:gsLst>
              <a:gs pos="0">
                <a:srgbClr val="64A9D7"/>
              </a:gs>
              <a:gs pos="90000">
                <a:srgbClr val="3F7FB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 name="等腰三角形 7"/>
          <p:cNvSpPr/>
          <p:nvPr/>
        </p:nvSpPr>
        <p:spPr>
          <a:xfrm flipH="1" flipV="1">
            <a:off x="215" y="-4585"/>
            <a:ext cx="1884884" cy="1908453"/>
          </a:xfrm>
          <a:prstGeom prst="triangle">
            <a:avLst>
              <a:gd name="adj" fmla="val 100000"/>
            </a:avLst>
          </a:prstGeom>
          <a:gradFill>
            <a:gsLst>
              <a:gs pos="0">
                <a:srgbClr val="64A9D7"/>
              </a:gs>
              <a:gs pos="100000">
                <a:srgbClr val="3F7FBB"/>
              </a:gs>
            </a:gsLst>
            <a:lin ang="5400000" scaled="1"/>
          </a:grad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4174370" y="2824331"/>
            <a:ext cx="3243580" cy="1014730"/>
          </a:xfrm>
          <a:prstGeom prst="rect">
            <a:avLst/>
          </a:prstGeom>
        </p:spPr>
        <p:txBody>
          <a:bodyPr wrap="none">
            <a:spAutoFit/>
          </a:bodyPr>
          <a:lstStyle/>
          <a:p>
            <a:pPr algn="l"/>
            <a:r>
              <a:rPr lang="zh-CN" altLang="en-US" sz="6000" b="1" i="1" dirty="0">
                <a:solidFill>
                  <a:schemeClr val="tx1">
                    <a:lumMod val="85000"/>
                    <a:lumOff val="15000"/>
                  </a:schemeClr>
                </a:solidFill>
                <a:effectLst>
                  <a:outerShdw blurRad="101600" dist="38100" dir="2700000" algn="tl">
                    <a:srgbClr val="000000">
                      <a:alpha val="15000"/>
                    </a:srgbClr>
                  </a:outerShdw>
                </a:effectLst>
                <a:latin typeface="思源宋体 CN Heavy" panose="02020900000000000000" pitchFamily="18" charset="-122"/>
                <a:ea typeface="思源宋体 CN Heavy" panose="02020900000000000000" pitchFamily="18" charset="-122"/>
              </a:rPr>
              <a:t>控制要点</a:t>
            </a:r>
            <a:endParaRPr lang="zh-CN" altLang="en-US" sz="6000" b="1" i="1" dirty="0">
              <a:solidFill>
                <a:schemeClr val="tx1">
                  <a:lumMod val="85000"/>
                  <a:lumOff val="15000"/>
                </a:schemeClr>
              </a:solidFill>
              <a:effectLst>
                <a:outerShdw blurRad="101600" dist="38100" dir="2700000" algn="tl">
                  <a:srgbClr val="000000">
                    <a:alpha val="15000"/>
                  </a:srgbClr>
                </a:outerShdw>
              </a:effectLst>
              <a:latin typeface="思源宋体 CN Heavy" panose="02020900000000000000" pitchFamily="18" charset="-122"/>
              <a:ea typeface="思源宋体 CN Heavy" panose="02020900000000000000" pitchFamily="18" charset="-122"/>
            </a:endParaRPr>
          </a:p>
        </p:txBody>
      </p:sp>
      <p:grpSp>
        <p:nvGrpSpPr>
          <p:cNvPr id="25" name="组合 24"/>
          <p:cNvGrpSpPr/>
          <p:nvPr/>
        </p:nvGrpSpPr>
        <p:grpSpPr>
          <a:xfrm flipH="1">
            <a:off x="11592921" y="429464"/>
            <a:ext cx="227603" cy="170090"/>
            <a:chOff x="762000" y="6033231"/>
            <a:chExt cx="598382" cy="258336"/>
          </a:xfrm>
        </p:grpSpPr>
        <p:cxnSp>
          <p:nvCxnSpPr>
            <p:cNvPr id="26" name="直接连接符 25"/>
            <p:cNvCxnSpPr/>
            <p:nvPr/>
          </p:nvCxnSpPr>
          <p:spPr>
            <a:xfrm>
              <a:off x="762000" y="6033231"/>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62000" y="6162399"/>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62000" y="6291567"/>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4" name="矩形 33"/>
          <p:cNvSpPr/>
          <p:nvPr/>
        </p:nvSpPr>
        <p:spPr>
          <a:xfrm>
            <a:off x="492607" y="1655308"/>
            <a:ext cx="6918960" cy="1106805"/>
          </a:xfrm>
          <a:prstGeom prst="rect">
            <a:avLst/>
          </a:prstGeom>
        </p:spPr>
        <p:txBody>
          <a:bodyPr wrap="none">
            <a:spAutoFit/>
          </a:bodyPr>
          <a:lstStyle/>
          <a:p>
            <a:pPr algn="l"/>
            <a:r>
              <a:rPr lang="zh-CN" altLang="en-US" sz="6600" b="1" i="1" dirty="0">
                <a:gradFill>
                  <a:gsLst>
                    <a:gs pos="0">
                      <a:srgbClr val="64A9D7"/>
                    </a:gs>
                    <a:gs pos="82000">
                      <a:srgbClr val="3F7FBB"/>
                    </a:gs>
                  </a:gsLst>
                  <a:lin ang="2700000" scaled="0"/>
                </a:gradFill>
                <a:effectLst>
                  <a:outerShdw blurRad="101600" dist="38100" dir="2700000" algn="tl">
                    <a:srgbClr val="000000">
                      <a:alpha val="15000"/>
                    </a:srgbClr>
                  </a:outerShdw>
                </a:effectLst>
                <a:latin typeface="思源宋体 CN Heavy" panose="02020900000000000000" pitchFamily="18" charset="-122"/>
                <a:ea typeface="思源宋体 CN Heavy" panose="02020900000000000000" pitchFamily="18" charset="-122"/>
              </a:rPr>
              <a:t>城镇燃气加臭管理</a:t>
            </a:r>
            <a:endParaRPr lang="zh-CN" altLang="en-US" sz="6600" b="1" i="1" dirty="0">
              <a:gradFill>
                <a:gsLst>
                  <a:gs pos="0">
                    <a:srgbClr val="64A9D7"/>
                  </a:gs>
                  <a:gs pos="82000">
                    <a:srgbClr val="3F7FBB"/>
                  </a:gs>
                </a:gsLst>
                <a:lin ang="2700000" scaled="0"/>
              </a:gradFill>
              <a:effectLst>
                <a:outerShdw blurRad="101600" dist="38100" dir="2700000" algn="tl">
                  <a:srgbClr val="000000">
                    <a:alpha val="15000"/>
                  </a:srgbClr>
                </a:outerShdw>
              </a:effectLst>
              <a:latin typeface="思源宋体 CN Heavy" panose="02020900000000000000" pitchFamily="18" charset="-122"/>
              <a:ea typeface="思源宋体 CN Heavy" panose="02020900000000000000" pitchFamily="18" charset="-122"/>
            </a:endParaRPr>
          </a:p>
        </p:txBody>
      </p:sp>
      <p:sp>
        <p:nvSpPr>
          <p:cNvPr id="35" name="圆角矩形 34"/>
          <p:cNvSpPr/>
          <p:nvPr/>
        </p:nvSpPr>
        <p:spPr>
          <a:xfrm>
            <a:off x="1847539" y="4673689"/>
            <a:ext cx="1381284" cy="260307"/>
          </a:xfrm>
          <a:prstGeom prst="roundRect">
            <a:avLst>
              <a:gd name="adj" fmla="val 50000"/>
            </a:avLst>
          </a:prstGeom>
          <a:gradFill>
            <a:gsLst>
              <a:gs pos="0">
                <a:srgbClr val="64A9D7"/>
              </a:gs>
              <a:gs pos="72000">
                <a:srgbClr val="3F7FBB"/>
              </a:gs>
            </a:gsLst>
            <a:lin ang="5400000" scaled="1"/>
          </a:grad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培训人：陈长军</a:t>
            </a:r>
            <a:endParaRPr lang="en-US" sz="1000" dirty="0">
              <a:latin typeface="微软雅黑" panose="020B0503020204020204" pitchFamily="34" charset="-122"/>
              <a:ea typeface="微软雅黑" panose="020B0503020204020204" pitchFamily="34" charset="-122"/>
            </a:endParaRPr>
          </a:p>
        </p:txBody>
      </p:sp>
      <p:sp>
        <p:nvSpPr>
          <p:cNvPr id="36" name="圆角矩形 35"/>
          <p:cNvSpPr/>
          <p:nvPr/>
        </p:nvSpPr>
        <p:spPr>
          <a:xfrm>
            <a:off x="3569335" y="4673600"/>
            <a:ext cx="1386840" cy="260350"/>
          </a:xfrm>
          <a:prstGeom prst="roundRect">
            <a:avLst>
              <a:gd name="adj" fmla="val 50000"/>
            </a:avLst>
          </a:prstGeom>
          <a:gradFill>
            <a:gsLst>
              <a:gs pos="0">
                <a:srgbClr val="64A9D7"/>
              </a:gs>
              <a:gs pos="72000">
                <a:srgbClr val="3F7FBB"/>
              </a:gs>
            </a:gsLst>
            <a:lin ang="5400000" scaled="1"/>
          </a:grad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latin typeface="微软雅黑" panose="020B0503020204020204" pitchFamily="34" charset="-122"/>
                <a:ea typeface="微软雅黑" panose="020B0503020204020204" pitchFamily="34" charset="-122"/>
              </a:rPr>
              <a:t>时间：</a:t>
            </a:r>
            <a:r>
              <a:rPr lang="en-US" altLang="zh-CN" sz="1000" dirty="0" smtClean="0">
                <a:latin typeface="微软雅黑" panose="020B0503020204020204" pitchFamily="34" charset="-122"/>
                <a:ea typeface="微软雅黑" panose="020B0503020204020204" pitchFamily="34" charset="-122"/>
              </a:rPr>
              <a:t>2025.11.21</a:t>
            </a:r>
            <a:endParaRPr lang="zh-CN" altLang="en-US" sz="1000" dirty="0" smtClean="0">
              <a:latin typeface="微软雅黑" panose="020B0503020204020204" pitchFamily="34" charset="-122"/>
              <a:ea typeface="微软雅黑" panose="020B0503020204020204" pitchFamily="34" charset="-122"/>
            </a:endParaRPr>
          </a:p>
        </p:txBody>
      </p:sp>
      <p:sp>
        <p:nvSpPr>
          <p:cNvPr id="38" name="Rectangle 3"/>
          <p:cNvSpPr/>
          <p:nvPr/>
        </p:nvSpPr>
        <p:spPr bwMode="auto">
          <a:xfrm>
            <a:off x="1137285" y="3845560"/>
            <a:ext cx="6138545" cy="5708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120000"/>
              </a:lnSpc>
              <a:spcBef>
                <a:spcPct val="0"/>
              </a:spcBef>
              <a:buSzTx/>
              <a:buFontTx/>
              <a:buNone/>
            </a:pPr>
            <a:r>
              <a:rPr lang="en-US" altLang="zh-CN" sz="1300" i="1" cap="all" dirty="0">
                <a:solidFill>
                  <a:schemeClr val="tx1">
                    <a:lumMod val="75000"/>
                    <a:lumOff val="25000"/>
                    <a:alpha val="90000"/>
                  </a:schemeClr>
                </a:solidFill>
                <a:uFillTx/>
                <a:latin typeface="微软雅黑" panose="020B0503020204020204" pitchFamily="34" charset="-122"/>
                <a:ea typeface="微软雅黑" panose="020B0503020204020204" pitchFamily="34" charset="-122"/>
                <a:sym typeface="Helvetica" panose="020B0604020202020204" pitchFamily="34" charset="0"/>
              </a:rPr>
              <a:t>Key Points for Management and Control of Town Gas Odorization</a:t>
            </a:r>
            <a:endParaRPr lang="en-US" altLang="zh-CN" sz="1300" i="1" cap="all" dirty="0">
              <a:solidFill>
                <a:schemeClr val="tx1">
                  <a:lumMod val="75000"/>
                  <a:lumOff val="25000"/>
                  <a:alpha val="90000"/>
                </a:schemeClr>
              </a:solidFill>
              <a:uFillTx/>
              <a:latin typeface="微软雅黑" panose="020B0503020204020204" pitchFamily="34" charset="-122"/>
              <a:ea typeface="微软雅黑" panose="020B0503020204020204" pitchFamily="34" charset="-122"/>
              <a:sym typeface="Helvetica" panose="020B0604020202020204" pitchFamily="34" charset="0"/>
            </a:endParaRPr>
          </a:p>
        </p:txBody>
      </p:sp>
      <p:sp>
        <p:nvSpPr>
          <p:cNvPr id="39" name="矩形 38"/>
          <p:cNvSpPr/>
          <p:nvPr/>
        </p:nvSpPr>
        <p:spPr>
          <a:xfrm>
            <a:off x="-58777" y="5747153"/>
            <a:ext cx="5186591" cy="1446550"/>
          </a:xfrm>
          <a:prstGeom prst="rect">
            <a:avLst/>
          </a:prstGeom>
          <a:effectLst/>
        </p:spPr>
        <p:txBody>
          <a:bodyPr wrap="square">
            <a:spAutoFit/>
          </a:bodyPr>
          <a:lstStyle/>
          <a:p>
            <a:r>
              <a:rPr lang="en-US" altLang="zh-CN" sz="8800" dirty="0" smtClean="0">
                <a:solidFill>
                  <a:schemeClr val="accent1">
                    <a:alpha val="14000"/>
                  </a:schemeClr>
                </a:solidFill>
                <a:latin typeface="思源宋体 CN Heavy" panose="02020900000000000000" pitchFamily="18" charset="-122"/>
                <a:ea typeface="思源宋体 CN Heavy" panose="02020900000000000000" pitchFamily="18" charset="-122"/>
                <a:cs typeface="Aa楷体" panose="02000500000000000000" pitchFamily="2" charset="-122"/>
                <a:sym typeface="阿里巴巴普惠体" panose="00020600040101010101" pitchFamily="18" charset="-122"/>
              </a:rPr>
              <a:t>REPORT</a:t>
            </a:r>
            <a:endParaRPr lang="zh-CN" altLang="en-US" sz="8800" dirty="0">
              <a:solidFill>
                <a:schemeClr val="accent1">
                  <a:alpha val="14000"/>
                </a:schemeClr>
              </a:solidFill>
              <a:latin typeface="思源宋体 CN Heavy" panose="02020900000000000000" pitchFamily="18" charset="-122"/>
              <a:ea typeface="思源宋体 CN Heavy" panose="02020900000000000000" pitchFamily="18" charset="-122"/>
            </a:endParaRPr>
          </a:p>
        </p:txBody>
      </p:sp>
      <p:cxnSp>
        <p:nvCxnSpPr>
          <p:cNvPr id="51" name="直接连接符 50"/>
          <p:cNvCxnSpPr/>
          <p:nvPr/>
        </p:nvCxnSpPr>
        <p:spPr>
          <a:xfrm flipH="1">
            <a:off x="1425388" y="-7400"/>
            <a:ext cx="762035" cy="76203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8436520" y="5854248"/>
            <a:ext cx="3044073" cy="829945"/>
            <a:chOff x="8310391" y="5838481"/>
            <a:chExt cx="3044073" cy="829945"/>
          </a:xfrm>
        </p:grpSpPr>
        <p:sp>
          <p:nvSpPr>
            <p:cNvPr id="52" name="矩形 51"/>
            <p:cNvSpPr/>
            <p:nvPr/>
          </p:nvSpPr>
          <p:spPr>
            <a:xfrm>
              <a:off x="8310391" y="5838481"/>
              <a:ext cx="1888441" cy="829945"/>
            </a:xfrm>
            <a:prstGeom prst="rect">
              <a:avLst/>
            </a:prstGeom>
            <a:effectLst/>
          </p:spPr>
          <p:txBody>
            <a:bodyPr wrap="square">
              <a:spAutoFit/>
            </a:bodyPr>
            <a:lstStyle/>
            <a:p>
              <a:endParaRPr lang="zh-CN" altLang="en-US" sz="4800" dirty="0">
                <a:solidFill>
                  <a:schemeClr val="bg1"/>
                </a:solidFill>
                <a:latin typeface="思源宋体 CN Heavy" panose="02020900000000000000" pitchFamily="18" charset="-122"/>
                <a:ea typeface="思源宋体 CN Heavy" panose="02020900000000000000" pitchFamily="18" charset="-122"/>
              </a:endParaRPr>
            </a:p>
          </p:txBody>
        </p:sp>
        <p:sp>
          <p:nvSpPr>
            <p:cNvPr id="53" name="矩形 52"/>
            <p:cNvSpPr/>
            <p:nvPr/>
          </p:nvSpPr>
          <p:spPr>
            <a:xfrm>
              <a:off x="8552363" y="5929516"/>
              <a:ext cx="1417801" cy="368300"/>
            </a:xfrm>
            <a:prstGeom prst="rect">
              <a:avLst/>
            </a:prstGeom>
            <a:effectLst/>
          </p:spPr>
          <p:txBody>
            <a:bodyPr wrap="square">
              <a:spAutoFit/>
            </a:bodyPr>
            <a:lstStyle/>
            <a:p>
              <a:r>
                <a:rPr lang="zh-CN" altLang="en-US" spc="600" dirty="0" smtClean="0">
                  <a:solidFill>
                    <a:schemeClr val="bg1"/>
                  </a:solidFill>
                  <a:latin typeface="思源宋体 CN Heavy" panose="02020900000000000000" pitchFamily="18" charset="-122"/>
                  <a:ea typeface="思源宋体 CN Heavy" panose="02020900000000000000" pitchFamily="18" charset="-122"/>
                  <a:cs typeface="Aa楷体" panose="02000500000000000000" pitchFamily="2" charset="-122"/>
                  <a:sym typeface="阿里巴巴普惠体" panose="00020600040101010101" pitchFamily="18" charset="-122"/>
                </a:rPr>
                <a:t>气聚人和</a:t>
              </a:r>
              <a:endParaRPr lang="zh-CN" altLang="en-US" spc="600" dirty="0" smtClean="0">
                <a:solidFill>
                  <a:schemeClr val="bg1"/>
                </a:solidFill>
                <a:latin typeface="思源宋体 CN Heavy" panose="02020900000000000000" pitchFamily="18" charset="-122"/>
                <a:ea typeface="思源宋体 CN Heavy" panose="02020900000000000000" pitchFamily="18" charset="-122"/>
                <a:cs typeface="Aa楷体" panose="02000500000000000000" pitchFamily="2" charset="-122"/>
                <a:sym typeface="阿里巴巴普惠体" panose="00020600040101010101" pitchFamily="18" charset="-122"/>
              </a:endParaRPr>
            </a:p>
          </p:txBody>
        </p:sp>
        <p:sp>
          <p:nvSpPr>
            <p:cNvPr id="54" name="矩形 53"/>
            <p:cNvSpPr/>
            <p:nvPr/>
          </p:nvSpPr>
          <p:spPr>
            <a:xfrm>
              <a:off x="9936663" y="6180962"/>
              <a:ext cx="1417801" cy="368300"/>
            </a:xfrm>
            <a:prstGeom prst="rect">
              <a:avLst/>
            </a:prstGeom>
            <a:effectLst/>
          </p:spPr>
          <p:txBody>
            <a:bodyPr wrap="square">
              <a:spAutoFit/>
            </a:bodyPr>
            <a:lstStyle/>
            <a:p>
              <a:r>
                <a:rPr lang="zh-CN" altLang="en-US" spc="600" dirty="0" smtClean="0">
                  <a:solidFill>
                    <a:schemeClr val="bg1"/>
                  </a:solidFill>
                  <a:latin typeface="思源宋体 CN Heavy" panose="02020900000000000000" pitchFamily="18" charset="-122"/>
                  <a:ea typeface="思源宋体 CN Heavy" panose="02020900000000000000" pitchFamily="18" charset="-122"/>
                  <a:cs typeface="Aa楷体" panose="02000500000000000000" pitchFamily="2" charset="-122"/>
                  <a:sym typeface="阿里巴巴普惠体" panose="00020600040101010101" pitchFamily="18" charset="-122"/>
                </a:rPr>
                <a:t>造福社会</a:t>
              </a:r>
              <a:endParaRPr lang="zh-CN" altLang="en-US" spc="600" dirty="0">
                <a:solidFill>
                  <a:schemeClr val="bg1"/>
                </a:solidFill>
                <a:latin typeface="思源宋体 CN Heavy" panose="02020900000000000000" pitchFamily="18" charset="-122"/>
                <a:ea typeface="思源宋体 CN Heavy" panose="02020900000000000000" pitchFamily="18" charset="-122"/>
              </a:endParaRPr>
            </a:p>
          </p:txBody>
        </p:sp>
      </p:grpSp>
      <p:cxnSp>
        <p:nvCxnSpPr>
          <p:cNvPr id="62" name="直接连接符 61"/>
          <p:cNvCxnSpPr/>
          <p:nvPr/>
        </p:nvCxnSpPr>
        <p:spPr>
          <a:xfrm flipH="1">
            <a:off x="6061759" y="5506733"/>
            <a:ext cx="1347075" cy="134707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图片 2" descr="图片122222222222"/>
          <p:cNvPicPr>
            <a:picLocks noChangeAspect="1"/>
          </p:cNvPicPr>
          <p:nvPr/>
        </p:nvPicPr>
        <p:blipFill>
          <a:blip r:embed="rId1"/>
          <a:stretch>
            <a:fillRect/>
          </a:stretch>
        </p:blipFill>
        <p:spPr>
          <a:xfrm>
            <a:off x="6256655" y="843915"/>
            <a:ext cx="6987540" cy="51079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4" grpId="0" animBg="1"/>
      <p:bldP spid="8" grpId="0" animBg="1"/>
      <p:bldP spid="10" grpId="0"/>
      <p:bldP spid="34" grpId="0"/>
      <p:bldP spid="35" grpId="0" bldLvl="0" animBg="1"/>
      <p:bldP spid="36" grpId="0" bldLvl="0" animBg="1"/>
      <p:bldP spid="38" grpId="0" bldLvl="0" animBg="1"/>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30"/>
          <p:cNvSpPr txBox="1"/>
          <p:nvPr/>
        </p:nvSpPr>
        <p:spPr>
          <a:xfrm>
            <a:off x="1359561" y="2491339"/>
            <a:ext cx="2436372" cy="2322830"/>
          </a:xfrm>
          <a:prstGeom prst="rect">
            <a:avLst/>
          </a:prstGeom>
          <a:noFill/>
        </p:spPr>
        <p:txBody>
          <a:bodyPr wrap="square" rtlCol="0">
            <a:spAutoFit/>
          </a:bodyPr>
          <a:lstStyle/>
          <a:p>
            <a:pPr algn="r" defTabSz="228600"/>
            <a:r>
              <a:rPr lang="en-US" altLang="zh-CN" sz="14500" dirty="0" smtClean="0">
                <a:solidFill>
                  <a:schemeClr val="accent2">
                    <a:alpha val="20000"/>
                  </a:schemeClr>
                </a:solidFill>
                <a:latin typeface="思源宋体 CN Heavy" panose="02020900000000000000" pitchFamily="18" charset="-122"/>
                <a:ea typeface="思源宋体 CN Heavy" panose="02020900000000000000" pitchFamily="18" charset="-122"/>
                <a:cs typeface="Aa楷体" panose="02000500000000000000" pitchFamily="2" charset="-122"/>
              </a:rPr>
              <a:t>02</a:t>
            </a:r>
            <a:endParaRPr lang="zh-CN" altLang="en-US" sz="14500" dirty="0">
              <a:solidFill>
                <a:schemeClr val="accent2">
                  <a:alpha val="20000"/>
                </a:schemeClr>
              </a:solidFill>
              <a:latin typeface="思源宋体 CN Heavy" panose="02020900000000000000" pitchFamily="18" charset="-122"/>
              <a:ea typeface="思源宋体 CN Heavy" panose="02020900000000000000" pitchFamily="18" charset="-122"/>
              <a:cs typeface="Aa楷体" panose="02000500000000000000" pitchFamily="2" charset="-122"/>
            </a:endParaRPr>
          </a:p>
        </p:txBody>
      </p:sp>
      <p:sp>
        <p:nvSpPr>
          <p:cNvPr id="12" name="文本框 11"/>
          <p:cNvSpPr txBox="1"/>
          <p:nvPr/>
        </p:nvSpPr>
        <p:spPr>
          <a:xfrm>
            <a:off x="4378960" y="2665095"/>
            <a:ext cx="5798820" cy="1170940"/>
          </a:xfrm>
          <a:prstGeom prst="rect">
            <a:avLst/>
          </a:prstGeom>
          <a:noFill/>
          <a:scene3d>
            <a:camera prst="orthographicFront"/>
            <a:lightRig rig="threePt" dir="t"/>
          </a:scene3d>
        </p:spPr>
        <p:txBody>
          <a:bodyPr wrap="square" rtlCol="0">
            <a:spAutoFit/>
          </a:bodyPr>
          <a:lstStyle/>
          <a:p>
            <a:pPr>
              <a:lnSpc>
                <a:spcPct val="130000"/>
              </a:lnSpc>
            </a:pPr>
            <a:r>
              <a:rPr lang="zh-CN" altLang="en-US" sz="5400" b="1" dirty="0">
                <a:solidFill>
                  <a:srgbClr val="1B1B1B"/>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加臭的应用场景</a:t>
            </a:r>
            <a:endParaRPr lang="zh-CN" altLang="en-US" sz="5400" b="1" dirty="0">
              <a:solidFill>
                <a:srgbClr val="1B1B1B"/>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13" name="Rectangle 3"/>
          <p:cNvSpPr/>
          <p:nvPr/>
        </p:nvSpPr>
        <p:spPr bwMode="auto">
          <a:xfrm>
            <a:off x="4479041" y="3737488"/>
            <a:ext cx="5346619"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120000"/>
              </a:lnSpc>
              <a:spcBef>
                <a:spcPct val="0"/>
              </a:spcBef>
              <a:buSzTx/>
              <a:buFontTx/>
              <a:buNone/>
            </a:pP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Lorem ipsum dolor sit amet, consectetuer </a:t>
            </a: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dipiscing </a:t>
            </a: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elit, sed diam </a:t>
            </a:r>
            <a:endParaRPr lang="en-US"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endParaRPr>
          </a:p>
          <a:p>
            <a:pPr eaLnBrk="1">
              <a:lnSpc>
                <a:spcPct val="120000"/>
              </a:lnSpc>
              <a:spcBef>
                <a:spcPct val="0"/>
              </a:spcBef>
              <a:buSzTx/>
              <a:buFontTx/>
              <a:buNone/>
            </a:pP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nonummy nibheuismod </a:t>
            </a: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tincidunt ut laoreet dolore magna aliquam erat volutpat. Ut wisi enim ad minim </a:t>
            </a: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veniam</a:t>
            </a:r>
            <a:endPar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endParaRPr>
          </a:p>
        </p:txBody>
      </p:sp>
      <p:sp>
        <p:nvSpPr>
          <p:cNvPr id="14" name="平行四边形 13"/>
          <p:cNvSpPr/>
          <p:nvPr/>
        </p:nvSpPr>
        <p:spPr>
          <a:xfrm flipH="1" flipV="1">
            <a:off x="11498754" y="5765570"/>
            <a:ext cx="1077967" cy="1119813"/>
          </a:xfrm>
          <a:prstGeom prst="parallelogram">
            <a:avLst>
              <a:gd name="adj" fmla="val 70972"/>
            </a:avLst>
          </a:prstGeom>
          <a:gradFill>
            <a:gsLst>
              <a:gs pos="0">
                <a:srgbClr val="E4E4E4">
                  <a:alpha val="34000"/>
                </a:srgbClr>
              </a:gs>
              <a:gs pos="85000">
                <a:srgbClr val="E4E4E4">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等腰三角形 16"/>
          <p:cNvSpPr/>
          <p:nvPr/>
        </p:nvSpPr>
        <p:spPr>
          <a:xfrm flipH="1" flipV="1">
            <a:off x="-46848" y="0"/>
            <a:ext cx="3046503" cy="2862274"/>
          </a:xfrm>
          <a:prstGeom prst="triangle">
            <a:avLst>
              <a:gd name="adj" fmla="val 100000"/>
            </a:avLst>
          </a:prstGeom>
          <a:gradFill>
            <a:gsLst>
              <a:gs pos="0">
                <a:srgbClr val="64A9D7"/>
              </a:gs>
              <a:gs pos="90000">
                <a:srgbClr val="3F7FBB"/>
              </a:gs>
            </a:gsLst>
            <a:lin ang="5400000" scaled="1"/>
          </a:grad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9" name="矩形 28"/>
          <p:cNvSpPr/>
          <p:nvPr/>
        </p:nvSpPr>
        <p:spPr>
          <a:xfrm>
            <a:off x="1271687" y="3438656"/>
            <a:ext cx="2552327" cy="355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0" name="TextBox 30"/>
          <p:cNvSpPr txBox="1"/>
          <p:nvPr/>
        </p:nvSpPr>
        <p:spPr>
          <a:xfrm>
            <a:off x="1813694" y="3454420"/>
            <a:ext cx="1352357" cy="337185"/>
          </a:xfrm>
          <a:prstGeom prst="rect">
            <a:avLst/>
          </a:prstGeom>
          <a:noFill/>
        </p:spPr>
        <p:txBody>
          <a:bodyPr wrap="square" rtlCol="0">
            <a:spAutoFit/>
          </a:bodyPr>
          <a:lstStyle/>
          <a:p>
            <a:pPr algn="ctr" defTabSz="228600"/>
            <a:r>
              <a:rPr lang="en-US" altLang="zh-CN" sz="1600" dirty="0" smtClean="0">
                <a:solidFill>
                  <a:srgbClr val="1B1B1B"/>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a楷体" panose="02000500000000000000" pitchFamily="2" charset="-122"/>
              </a:rPr>
              <a:t>PART TWO</a:t>
            </a:r>
            <a:endParaRPr lang="zh-CN" altLang="en-US" sz="1600" dirty="0">
              <a:solidFill>
                <a:srgbClr val="1B1B1B"/>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a楷体" panose="02000500000000000000" pitchFamily="2" charset="-122"/>
            </a:endParaRPr>
          </a:p>
        </p:txBody>
      </p:sp>
      <p:cxnSp>
        <p:nvCxnSpPr>
          <p:cNvPr id="31" name="直接连接符 30"/>
          <p:cNvCxnSpPr/>
          <p:nvPr/>
        </p:nvCxnSpPr>
        <p:spPr>
          <a:xfrm>
            <a:off x="3960692" y="2873475"/>
            <a:ext cx="0" cy="1510342"/>
          </a:xfrm>
          <a:prstGeom prst="line">
            <a:avLst/>
          </a:prstGeom>
          <a:ln w="12700">
            <a:solidFill>
              <a:srgbClr val="2D354B">
                <a:alpha val="20000"/>
              </a:srgbClr>
            </a:solidFill>
          </a:ln>
        </p:spPr>
        <p:style>
          <a:lnRef idx="1">
            <a:schemeClr val="accent1"/>
          </a:lnRef>
          <a:fillRef idx="0">
            <a:schemeClr val="accent1"/>
          </a:fillRef>
          <a:effectRef idx="0">
            <a:schemeClr val="accent1"/>
          </a:effectRef>
          <a:fontRef idx="minor">
            <a:schemeClr val="tx1"/>
          </a:fontRef>
        </p:style>
      </p:cxnSp>
      <p:sp>
        <p:nvSpPr>
          <p:cNvPr id="32" name="圆角矩形 31"/>
          <p:cNvSpPr/>
          <p:nvPr/>
        </p:nvSpPr>
        <p:spPr>
          <a:xfrm rot="2700000">
            <a:off x="609964" y="726490"/>
            <a:ext cx="369745" cy="369745"/>
          </a:xfrm>
          <a:prstGeom prst="roundRect">
            <a:avLst>
              <a:gd name="adj" fmla="val 12610"/>
            </a:avLst>
          </a:prstGeom>
          <a:solidFill>
            <a:schemeClr val="bg1">
              <a:lumMod val="95000"/>
            </a:scheme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94C5DE"/>
                  </a:gs>
                  <a:gs pos="100000">
                    <a:srgbClr val="356A9C"/>
                  </a:gs>
                </a:gsLst>
                <a:lin ang="2700000" scaled="0"/>
              </a:gradFill>
              <a:latin typeface="微软雅黑" panose="020B0503020204020204" pitchFamily="34" charset="-122"/>
              <a:ea typeface="微软雅黑" panose="020B0503020204020204" pitchFamily="34" charset="-122"/>
            </a:endParaRPr>
          </a:p>
        </p:txBody>
      </p:sp>
      <p:sp>
        <p:nvSpPr>
          <p:cNvPr id="33" name="圆角矩形 32"/>
          <p:cNvSpPr/>
          <p:nvPr/>
        </p:nvSpPr>
        <p:spPr>
          <a:xfrm rot="2700000">
            <a:off x="555613" y="1858238"/>
            <a:ext cx="134147" cy="134147"/>
          </a:xfrm>
          <a:prstGeom prst="roundRect">
            <a:avLst>
              <a:gd name="adj" fmla="val 12610"/>
            </a:avLst>
          </a:prstGeom>
          <a:solidFill>
            <a:schemeClr val="bg1">
              <a:lumMod val="95000"/>
            </a:scheme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3" name="直接连接符 2"/>
          <p:cNvCxnSpPr>
            <a:stCxn id="17" idx="2"/>
            <a:endCxn id="17" idx="0"/>
          </p:cNvCxnSpPr>
          <p:nvPr/>
        </p:nvCxnSpPr>
        <p:spPr>
          <a:xfrm flipH="1">
            <a:off x="-46848" y="0"/>
            <a:ext cx="3046503" cy="286227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flipH="1">
            <a:off x="11606369" y="442911"/>
            <a:ext cx="227603" cy="170090"/>
            <a:chOff x="762000" y="6033231"/>
            <a:chExt cx="598382" cy="258336"/>
          </a:xfrm>
        </p:grpSpPr>
        <p:cxnSp>
          <p:nvCxnSpPr>
            <p:cNvPr id="41" name="直接连接符 40"/>
            <p:cNvCxnSpPr/>
            <p:nvPr/>
          </p:nvCxnSpPr>
          <p:spPr>
            <a:xfrm>
              <a:off x="762000" y="6033231"/>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62000" y="6162399"/>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62000" y="6291567"/>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44" name="直接连接符 43"/>
          <p:cNvCxnSpPr/>
          <p:nvPr/>
        </p:nvCxnSpPr>
        <p:spPr>
          <a:xfrm flipH="1">
            <a:off x="7872075" y="5535170"/>
            <a:ext cx="1422832" cy="135021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图片 3" descr="图片122222222222"/>
          <p:cNvPicPr>
            <a:picLocks noChangeAspect="1"/>
          </p:cNvPicPr>
          <p:nvPr/>
        </p:nvPicPr>
        <p:blipFill>
          <a:blip r:embed="rId1"/>
          <a:stretch>
            <a:fillRect/>
          </a:stretch>
        </p:blipFill>
        <p:spPr>
          <a:xfrm>
            <a:off x="533400" y="953770"/>
            <a:ext cx="1609090" cy="1176655"/>
          </a:xfrm>
          <a:prstGeom prst="rect">
            <a:avLst/>
          </a:prstGeom>
          <a:effectLst>
            <a:outerShdw blurRad="50800" dist="38100" dir="2700000" algn="tl" rotWithShape="0">
              <a:prstClr val="black">
                <a:alpha val="13000"/>
              </a:prstClr>
            </a:outerShdw>
          </a:effectLst>
        </p:spPr>
      </p:pic>
      <p:pic>
        <p:nvPicPr>
          <p:cNvPr id="5" name="图片 4" descr="图片22222"/>
          <p:cNvPicPr>
            <a:picLocks noChangeAspect="1"/>
          </p:cNvPicPr>
          <p:nvPr/>
        </p:nvPicPr>
        <p:blipFill>
          <a:blip r:embed="rId2"/>
          <a:stretch>
            <a:fillRect/>
          </a:stretch>
        </p:blipFill>
        <p:spPr>
          <a:xfrm>
            <a:off x="8203565" y="3111500"/>
            <a:ext cx="4053840" cy="3822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11" grpId="0"/>
      <p:bldP spid="12" grpId="0"/>
      <p:bldP spid="13" grpId="0" bldLvl="0" animBg="1"/>
      <p:bldP spid="17" grpId="0" bldLvl="0" animBg="1"/>
      <p:bldP spid="30" grpId="0"/>
      <p:bldP spid="32" grpId="0" bldLvl="0" animBg="1"/>
      <p:bldP spid="3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20459" y="388759"/>
            <a:ext cx="5572519" cy="887528"/>
            <a:chOff x="3320458" y="354253"/>
            <a:chExt cx="5572519" cy="887528"/>
          </a:xfrm>
        </p:grpSpPr>
        <p:grpSp>
          <p:nvGrpSpPr>
            <p:cNvPr id="6" name="组合 5"/>
            <p:cNvGrpSpPr/>
            <p:nvPr/>
          </p:nvGrpSpPr>
          <p:grpSpPr>
            <a:xfrm>
              <a:off x="3320458" y="354253"/>
              <a:ext cx="5572519" cy="703137"/>
              <a:chOff x="1679798" y="438128"/>
              <a:chExt cx="5572519" cy="703137"/>
            </a:xfrm>
          </p:grpSpPr>
          <p:sp>
            <p:nvSpPr>
              <p:cNvPr id="8" name="文本框 7"/>
              <p:cNvSpPr txBox="1"/>
              <p:nvPr/>
            </p:nvSpPr>
            <p:spPr>
              <a:xfrm>
                <a:off x="2241020" y="438128"/>
                <a:ext cx="445008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燃气加臭</a:t>
                </a:r>
                <a:r>
                  <a:rPr lang="zh-CN" altLang="en-US" sz="2800" b="1" dirty="0">
                    <a:solidFill>
                      <a:srgbClr val="3F7FBB"/>
                    </a:solidFill>
                    <a:latin typeface="微软雅黑" panose="020B0503020204020204" pitchFamily="34" charset="-122"/>
                    <a:ea typeface="微软雅黑" panose="020B0503020204020204" pitchFamily="34" charset="-122"/>
                    <a:sym typeface="+mn-ea"/>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天然气加臭场景</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2" name="表格 1"/>
          <p:cNvGraphicFramePr/>
          <p:nvPr>
            <p:custDataLst>
              <p:tags r:id="rId1"/>
            </p:custDataLst>
          </p:nvPr>
        </p:nvGraphicFramePr>
        <p:xfrm>
          <a:off x="844550" y="1678305"/>
          <a:ext cx="10579100" cy="4374515"/>
        </p:xfrm>
        <a:graphic>
          <a:graphicData uri="http://schemas.openxmlformats.org/drawingml/2006/table">
            <a:tbl>
              <a:tblPr firstRow="1" bandRow="1">
                <a:tableStyleId>{2852BAC1-4C03-4FF4-8BBD-8B3A7CA6AAEF}</a:tableStyleId>
              </a:tblPr>
              <a:tblGrid>
                <a:gridCol w="1712595"/>
                <a:gridCol w="2015490"/>
                <a:gridCol w="3989070"/>
                <a:gridCol w="2861945"/>
              </a:tblGrid>
              <a:tr h="701675">
                <a:tc>
                  <a:txBody>
                    <a:bodyPr/>
                    <a:p>
                      <a:pPr marL="0" indent="0" algn="ctr">
                        <a:lnSpc>
                          <a:spcPct val="120000"/>
                        </a:lnSpc>
                        <a:spcBef>
                          <a:spcPts val="0"/>
                        </a:spcBef>
                        <a:spcAft>
                          <a:spcPts val="0"/>
                        </a:spcAft>
                      </a:pPr>
                      <a:r>
                        <a:rPr lang="zh-CN" sz="1200" spc="120">
                          <a:latin typeface="微软雅黑" panose="020B0503020204020204" pitchFamily="34" charset="-122"/>
                          <a:ea typeface="微软雅黑" panose="020B0503020204020204" pitchFamily="34" charset="-122"/>
                        </a:rPr>
                        <a:t>场景类型</a:t>
                      </a:r>
                      <a:endParaRPr lang="zh-CN" sz="1200" spc="120">
                        <a:latin typeface="微软雅黑" panose="020B0503020204020204" pitchFamily="34" charset="-122"/>
                        <a:ea typeface="微软雅黑" panose="020B0503020204020204" pitchFamily="34" charset="-122"/>
                      </a:endParaRPr>
                    </a:p>
                  </a:txBody>
                  <a:tcPr marL="254000" marR="254000" marT="177800" marB="177800" anchor="ctr" anchorCtr="0"/>
                </a:tc>
                <a:tc>
                  <a:txBody>
                    <a:bodyPr/>
                    <a:p>
                      <a:pPr marL="0" indent="0" algn="ctr">
                        <a:lnSpc>
                          <a:spcPct val="120000"/>
                        </a:lnSpc>
                        <a:spcBef>
                          <a:spcPts val="0"/>
                        </a:spcBef>
                        <a:spcAft>
                          <a:spcPts val="0"/>
                        </a:spcAft>
                      </a:pPr>
                      <a:r>
                        <a:rPr lang="zh-CN" sz="1200" spc="120">
                          <a:latin typeface="微软雅黑" panose="020B0503020204020204" pitchFamily="34" charset="-122"/>
                          <a:ea typeface="微软雅黑" panose="020B0503020204020204" pitchFamily="34" charset="-122"/>
                        </a:rPr>
                        <a:t>位置特征</a:t>
                      </a:r>
                      <a:endParaRPr lang="zh-CN" sz="1200" spc="120">
                        <a:latin typeface="微软雅黑" panose="020B0503020204020204" pitchFamily="34" charset="-122"/>
                        <a:ea typeface="微软雅黑" panose="020B0503020204020204" pitchFamily="34" charset="-122"/>
                      </a:endParaRPr>
                    </a:p>
                  </a:txBody>
                  <a:tcPr marL="254000" marR="254000" marT="177800" marB="177800" anchor="ctr" anchorCtr="0"/>
                </a:tc>
                <a:tc>
                  <a:txBody>
                    <a:bodyPr/>
                    <a:p>
                      <a:pPr marL="0" indent="0" algn="ctr">
                        <a:lnSpc>
                          <a:spcPct val="120000"/>
                        </a:lnSpc>
                        <a:spcBef>
                          <a:spcPts val="0"/>
                        </a:spcBef>
                        <a:spcAft>
                          <a:spcPts val="0"/>
                        </a:spcAft>
                      </a:pPr>
                      <a:r>
                        <a:rPr lang="zh-CN" sz="1200" spc="120">
                          <a:latin typeface="微软雅黑" panose="020B0503020204020204" pitchFamily="34" charset="-122"/>
                          <a:ea typeface="微软雅黑" panose="020B0503020204020204" pitchFamily="34" charset="-122"/>
                        </a:rPr>
                        <a:t>加臭设备选型要求</a:t>
                      </a:r>
                      <a:endParaRPr lang="zh-CN" sz="1200" spc="120">
                        <a:latin typeface="微软雅黑" panose="020B0503020204020204" pitchFamily="34" charset="-122"/>
                        <a:ea typeface="微软雅黑" panose="020B0503020204020204" pitchFamily="34" charset="-122"/>
                      </a:endParaRPr>
                    </a:p>
                  </a:txBody>
                  <a:tcPr marL="254000" marR="254000" marT="177800" marB="177800" anchor="ctr" anchorCtr="0"/>
                </a:tc>
                <a:tc>
                  <a:txBody>
                    <a:bodyPr/>
                    <a:p>
                      <a:pPr marL="0" indent="0" algn="ctr">
                        <a:lnSpc>
                          <a:spcPct val="120000"/>
                        </a:lnSpc>
                        <a:spcBef>
                          <a:spcPts val="0"/>
                        </a:spcBef>
                        <a:spcAft>
                          <a:spcPts val="0"/>
                        </a:spcAft>
                      </a:pPr>
                      <a:r>
                        <a:rPr lang="zh-CN" sz="1200" spc="120">
                          <a:latin typeface="微软雅黑" panose="020B0503020204020204" pitchFamily="34" charset="-122"/>
                          <a:ea typeface="微软雅黑" panose="020B0503020204020204" pitchFamily="34" charset="-122"/>
                        </a:rPr>
                        <a:t>操作规范要点</a:t>
                      </a:r>
                      <a:endParaRPr lang="zh-CN" sz="1200" spc="120">
                        <a:latin typeface="微软雅黑" panose="020B0503020204020204" pitchFamily="34" charset="-122"/>
                        <a:ea typeface="微软雅黑" panose="020B0503020204020204" pitchFamily="34" charset="-122"/>
                      </a:endParaRPr>
                    </a:p>
                  </a:txBody>
                  <a:tcPr marL="254000" marR="254000" marT="177800" marB="177800" anchor="ctr" anchorCtr="0"/>
                </a:tc>
              </a:tr>
              <a:tr h="1231900">
                <a:tc>
                  <a:txBody>
                    <a:bodyPr/>
                    <a:p>
                      <a:pPr marL="0" indent="0" algn="ctr">
                        <a:lnSpc>
                          <a:spcPct val="120000"/>
                        </a:lnSpc>
                        <a:spcBef>
                          <a:spcPts val="0"/>
                        </a:spcBef>
                        <a:spcAft>
                          <a:spcPts val="0"/>
                        </a:spcAft>
                      </a:pPr>
                      <a:r>
                        <a:rPr lang="zh-CN" sz="1200">
                          <a:latin typeface="微软雅黑" panose="020B0503020204020204" pitchFamily="34" charset="-122"/>
                          <a:ea typeface="微软雅黑" panose="020B0503020204020204" pitchFamily="34" charset="-122"/>
                        </a:rPr>
                        <a:t>长输管线门站</a:t>
                      </a:r>
                      <a:endParaRPr lang="zh-CN" sz="1200">
                        <a:latin typeface="微软雅黑" panose="020B0503020204020204" pitchFamily="34" charset="-122"/>
                        <a:ea typeface="微软雅黑" panose="020B0503020204020204" pitchFamily="34" charset="-122"/>
                      </a:endParaRPr>
                    </a:p>
                  </a:txBody>
                  <a:tcPr marL="254000" marR="254000" marT="177800" marB="177800" anchor="ctr" anchorCtr="0"/>
                </a:tc>
                <a:tc>
                  <a:txBody>
                    <a:bodyPr/>
                    <a:p>
                      <a:pPr marL="0" indent="0" algn="ctr">
                        <a:lnSpc>
                          <a:spcPct val="120000"/>
                        </a:lnSpc>
                        <a:spcBef>
                          <a:spcPts val="0"/>
                        </a:spcBef>
                        <a:spcAft>
                          <a:spcPts val="0"/>
                        </a:spcAft>
                      </a:pPr>
                      <a:r>
                        <a:rPr lang="zh-CN" sz="1200">
                          <a:latin typeface="微软雅黑" panose="020B0503020204020204" pitchFamily="34" charset="-122"/>
                          <a:ea typeface="微软雅黑" panose="020B0503020204020204" pitchFamily="34" charset="-122"/>
                          <a:cs typeface="微软雅黑" panose="020B0503020204020204" pitchFamily="34" charset="-122"/>
                        </a:rPr>
                        <a:t>长输管线末端</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城市管网输气前</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77800" marB="177800" anchor="ctr" anchorCtr="0"/>
                </a:tc>
                <a:tc>
                  <a:txBody>
                    <a:bodyPr/>
                    <a:p>
                      <a:pPr marL="0" indent="0" algn="ctr">
                        <a:lnSpc>
                          <a:spcPct val="120000"/>
                        </a:lnSpc>
                        <a:spcBef>
                          <a:spcPts val="0"/>
                        </a:spcBef>
                        <a:spcAft>
                          <a:spcPts val="0"/>
                        </a:spcAft>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计量泵式加臭机（如 </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JCB-300</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输出压力</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≥1.6MPa</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防爆等级 </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Ex d IIB T4</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77800" marB="177800" anchor="ctr" anchorCtr="0"/>
                </a:tc>
                <a:tc>
                  <a:txBody>
                    <a:bodyPr/>
                    <a:p>
                      <a:pPr marL="0" indent="0" algn="ctr">
                        <a:lnSpc>
                          <a:spcPct val="120000"/>
                        </a:lnSpc>
                        <a:spcBef>
                          <a:spcPts val="0"/>
                        </a:spcBef>
                        <a:spcAft>
                          <a:spcPts val="0"/>
                        </a:spcAft>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 </a:t>
                      </a:r>
                      <a:r>
                        <a:rPr lang="zh-CN" sz="1200">
                          <a:latin typeface="微软雅黑" panose="020B0503020204020204" pitchFamily="34" charset="-122"/>
                          <a:ea typeface="微软雅黑" panose="020B0503020204020204" pitchFamily="34" charset="-122"/>
                          <a:cs typeface="微软雅黑" panose="020B0503020204020204" pitchFamily="34" charset="-122"/>
                        </a:rPr>
                        <a:t>四氢噻吩：加臭量</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日输气量 </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×25mg/m³</a:t>
                      </a:r>
                      <a:r>
                        <a:rPr lang="zh-CN" sz="1200">
                          <a:latin typeface="微软雅黑" panose="020B0503020204020204" pitchFamily="34" charset="-122"/>
                          <a:ea typeface="微软雅黑" panose="020B0503020204020204" pitchFamily="34" charset="-122"/>
                          <a:cs typeface="微软雅黑" panose="020B0503020204020204" pitchFamily="34" charset="-122"/>
                        </a:rPr>
                        <a:t>。</a:t>
                      </a:r>
                      <a:endParaRPr lang="zh-CN" sz="12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每小时记录储罐液位（偏</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77800" marB="177800" anchor="ctr" anchorCtr="0"/>
                </a:tc>
              </a:tr>
              <a:tr h="1224915">
                <a:tc>
                  <a:txBody>
                    <a:bodyPr/>
                    <a:p>
                      <a:pPr marL="0" indent="0" algn="ctr">
                        <a:lnSpc>
                          <a:spcPct val="120000"/>
                        </a:lnSpc>
                        <a:spcBef>
                          <a:spcPts val="0"/>
                        </a:spcBef>
                        <a:spcAft>
                          <a:spcPts val="0"/>
                        </a:spcAft>
                      </a:pPr>
                      <a:r>
                        <a:rPr lang="zh-CN" sz="1200">
                          <a:latin typeface="微软雅黑" panose="020B0503020204020204" pitchFamily="34" charset="-122"/>
                          <a:ea typeface="微软雅黑" panose="020B0503020204020204" pitchFamily="34" charset="-122"/>
                        </a:rPr>
                        <a:t>区域调压站</a:t>
                      </a:r>
                      <a:endParaRPr lang="zh-CN" sz="1200">
                        <a:latin typeface="微软雅黑" panose="020B0503020204020204" pitchFamily="34" charset="-122"/>
                        <a:ea typeface="微软雅黑" panose="020B0503020204020204" pitchFamily="34" charset="-122"/>
                      </a:endParaRPr>
                    </a:p>
                  </a:txBody>
                  <a:tcPr marL="254000" marR="254000" marT="177800" marB="177800" anchor="ctr" anchorCtr="0"/>
                </a:tc>
                <a:tc>
                  <a:txBody>
                    <a:bodyPr/>
                    <a:p>
                      <a:pPr marL="0" indent="0" algn="ctr">
                        <a:lnSpc>
                          <a:spcPct val="120000"/>
                        </a:lnSpc>
                        <a:spcBef>
                          <a:spcPts val="0"/>
                        </a:spcBef>
                        <a:spcAft>
                          <a:spcPts val="0"/>
                        </a:spcAft>
                      </a:pPr>
                      <a:r>
                        <a:rPr lang="zh-CN" sz="1200">
                          <a:latin typeface="微软雅黑" panose="020B0503020204020204" pitchFamily="34" charset="-122"/>
                          <a:ea typeface="微软雅黑" panose="020B0503020204020204" pitchFamily="34" charset="-122"/>
                          <a:cs typeface="微软雅黑" panose="020B0503020204020204" pitchFamily="34" charset="-122"/>
                        </a:rPr>
                        <a:t>中压</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低压管网调压设施</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77800" marB="177800" anchor="ctr" anchorCtr="0"/>
                </a:tc>
                <a:tc>
                  <a:txBody>
                    <a:bodyPr/>
                    <a:p>
                      <a:pPr marL="0" indent="0" algn="ctr">
                        <a:lnSpc>
                          <a:spcPct val="120000"/>
                        </a:lnSpc>
                        <a:spcBef>
                          <a:spcPts val="0"/>
                        </a:spcBef>
                        <a:spcAft>
                          <a:spcPts val="0"/>
                        </a:spcAft>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小型计量泵（如 </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JCB-50</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带远程监控功能（实时传输加臭量数据）</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77800" marB="177800" anchor="ctr" anchorCtr="0"/>
                </a:tc>
                <a:tc>
                  <a:txBody>
                    <a:bodyPr/>
                    <a:p>
                      <a:pPr marL="0" indent="0" algn="ctr">
                        <a:lnSpc>
                          <a:spcPct val="120000"/>
                        </a:lnSpc>
                        <a:spcBef>
                          <a:spcPts val="0"/>
                        </a:spcBef>
                        <a:spcAft>
                          <a:spcPts val="0"/>
                        </a:spcAft>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 </a:t>
                      </a:r>
                      <a:r>
                        <a:rPr lang="zh-CN" sz="1200">
                          <a:latin typeface="微软雅黑" panose="020B0503020204020204" pitchFamily="34" charset="-122"/>
                          <a:ea typeface="微软雅黑" panose="020B0503020204020204" pitchFamily="34" charset="-122"/>
                          <a:cs typeface="微软雅黑" panose="020B0503020204020204" pitchFamily="34" charset="-122"/>
                        </a:rPr>
                        <a:t>四氢噻吩用户端浓度</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≥8mg/m³</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每日检查止回阀密封性（用肥皂水检测接口）</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77800" marB="177800" anchor="ctr" anchorCtr="0"/>
                </a:tc>
              </a:tr>
              <a:tr h="1216025">
                <a:tc>
                  <a:txBody>
                    <a:bodyPr/>
                    <a:p>
                      <a:pPr marL="0" indent="0" algn="ctr">
                        <a:lnSpc>
                          <a:spcPct val="120000"/>
                        </a:lnSpc>
                        <a:spcBef>
                          <a:spcPts val="0"/>
                        </a:spcBef>
                        <a:spcAft>
                          <a:spcPts val="0"/>
                        </a:spcAft>
                      </a:pPr>
                      <a:r>
                        <a:rPr lang="zh-CN" sz="1200">
                          <a:latin typeface="微软雅黑" panose="020B0503020204020204" pitchFamily="34" charset="-122"/>
                          <a:ea typeface="微软雅黑" panose="020B0503020204020204" pitchFamily="34" charset="-122"/>
                        </a:rPr>
                        <a:t>管网末端用户端</a:t>
                      </a:r>
                      <a:endParaRPr lang="zh-CN" sz="1200">
                        <a:latin typeface="微软雅黑" panose="020B0503020204020204" pitchFamily="34" charset="-122"/>
                        <a:ea typeface="微软雅黑" panose="020B0503020204020204" pitchFamily="34" charset="-122"/>
                      </a:endParaRPr>
                    </a:p>
                  </a:txBody>
                  <a:tcPr marL="254000" marR="254000" marT="177800" marB="177800" anchor="ctr" anchorCtr="0"/>
                </a:tc>
                <a:tc>
                  <a:txBody>
                    <a:bodyPr/>
                    <a:p>
                      <a:pPr marL="0" indent="0" algn="ctr">
                        <a:lnSpc>
                          <a:spcPct val="120000"/>
                        </a:lnSpc>
                        <a:spcBef>
                          <a:spcPts val="0"/>
                        </a:spcBef>
                        <a:spcAft>
                          <a:spcPts val="0"/>
                        </a:spcAft>
                      </a:pPr>
                      <a:r>
                        <a:rPr lang="zh-CN" sz="1200">
                          <a:latin typeface="微软雅黑" panose="020B0503020204020204" pitchFamily="34" charset="-122"/>
                          <a:ea typeface="微软雅黑" panose="020B0503020204020204" pitchFamily="34" charset="-122"/>
                        </a:rPr>
                        <a:t>小区楼栋调压箱、商业用户入口</a:t>
                      </a:r>
                      <a:endParaRPr lang="zh-CN" sz="1200">
                        <a:latin typeface="微软雅黑" panose="020B0503020204020204" pitchFamily="34" charset="-122"/>
                        <a:ea typeface="微软雅黑" panose="020B0503020204020204" pitchFamily="34" charset="-122"/>
                      </a:endParaRPr>
                    </a:p>
                  </a:txBody>
                  <a:tcPr marL="254000" marR="254000" marT="177800" marB="177800" anchor="ctr" anchorCtr="0"/>
                </a:tc>
                <a:tc>
                  <a:txBody>
                    <a:bodyPr/>
                    <a:p>
                      <a:pPr marL="0" indent="0" algn="ctr">
                        <a:lnSpc>
                          <a:spcPct val="120000"/>
                        </a:lnSpc>
                        <a:spcBef>
                          <a:spcPts val="0"/>
                        </a:spcBef>
                        <a:spcAft>
                          <a:spcPts val="0"/>
                        </a:spcAft>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微型加臭机（如 </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PB-10</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输出精度</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77800" marB="177800" anchor="ctr" anchorCtr="0"/>
                </a:tc>
                <a:tc>
                  <a:txBody>
                    <a:bodyPr/>
                    <a:p>
                      <a:pPr marL="0" indent="0" algn="ctr">
                        <a:lnSpc>
                          <a:spcPct val="120000"/>
                        </a:lnSpc>
                        <a:spcBef>
                          <a:spcPts val="0"/>
                        </a:spcBef>
                        <a:spcAft>
                          <a:spcPts val="0"/>
                        </a:spcAft>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每半月用便携式检测仪抽检浓度；</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新管网投用 </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年内增检 </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次；</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77800" marB="17780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037131" y="388759"/>
            <a:ext cx="6139180" cy="887528"/>
            <a:chOff x="3037130" y="354253"/>
            <a:chExt cx="6139180" cy="887528"/>
          </a:xfrm>
        </p:grpSpPr>
        <p:grpSp>
          <p:nvGrpSpPr>
            <p:cNvPr id="6" name="组合 5"/>
            <p:cNvGrpSpPr/>
            <p:nvPr/>
          </p:nvGrpSpPr>
          <p:grpSpPr>
            <a:xfrm>
              <a:off x="3037130" y="354253"/>
              <a:ext cx="6139180" cy="703137"/>
              <a:chOff x="1396470" y="438128"/>
              <a:chExt cx="6139180" cy="703137"/>
            </a:xfrm>
          </p:grpSpPr>
          <p:sp>
            <p:nvSpPr>
              <p:cNvPr id="8" name="文本框 7"/>
              <p:cNvSpPr txBox="1"/>
              <p:nvPr/>
            </p:nvSpPr>
            <p:spPr>
              <a:xfrm>
                <a:off x="1396470" y="438128"/>
                <a:ext cx="613918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燃气加臭</a:t>
                </a:r>
                <a:r>
                  <a:rPr lang="zh-CN" altLang="en-US" sz="2800" b="1" dirty="0">
                    <a:solidFill>
                      <a:srgbClr val="3F7FBB"/>
                    </a:solidFill>
                    <a:latin typeface="微软雅黑" panose="020B0503020204020204" pitchFamily="34" charset="-122"/>
                    <a:ea typeface="微软雅黑" panose="020B0503020204020204" pitchFamily="34" charset="-122"/>
                    <a:sym typeface="+mn-ea"/>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液化石油气</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LPG)</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加臭场景</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3" name="表格 2"/>
          <p:cNvGraphicFramePr/>
          <p:nvPr>
            <p:custDataLst>
              <p:tags r:id="rId1"/>
            </p:custDataLst>
          </p:nvPr>
        </p:nvGraphicFramePr>
        <p:xfrm>
          <a:off x="1155065" y="1555115"/>
          <a:ext cx="9970135" cy="4186555"/>
        </p:xfrm>
        <a:graphic>
          <a:graphicData uri="http://schemas.openxmlformats.org/drawingml/2006/table">
            <a:tbl>
              <a:tblPr firstRow="1" bandRow="1">
                <a:tableStyleId>{6D756779-E198-488D-8E88-548A14F6B77C}</a:tableStyleId>
              </a:tblPr>
              <a:tblGrid>
                <a:gridCol w="907415"/>
                <a:gridCol w="2155825"/>
                <a:gridCol w="2804795"/>
                <a:gridCol w="4102100"/>
              </a:tblGrid>
              <a:tr h="364490">
                <a:tc>
                  <a:txBody>
                    <a:bodyPr/>
                    <a:p>
                      <a:pPr marL="0" indent="0" algn="ctr">
                        <a:lnSpc>
                          <a:spcPct val="120000"/>
                        </a:lnSpc>
                        <a:spcBef>
                          <a:spcPts val="600"/>
                        </a:spcBef>
                        <a:spcAft>
                          <a:spcPts val="600"/>
                        </a:spcAft>
                      </a:pPr>
                      <a:r>
                        <a:rPr lang="zh-CN" sz="1200">
                          <a:latin typeface="微软雅黑" panose="020B0503020204020204" pitchFamily="34" charset="-122"/>
                          <a:ea typeface="微软雅黑" panose="020B0503020204020204" pitchFamily="34" charset="-122"/>
                        </a:rPr>
                        <a:t>场景类型</a:t>
                      </a:r>
                      <a:endParaRPr lang="zh-CN" sz="1200">
                        <a:latin typeface="微软雅黑" panose="020B0503020204020204" pitchFamily="34" charset="-122"/>
                        <a:ea typeface="微软雅黑" panose="020B0503020204020204" pitchFamily="34" charset="-122"/>
                      </a:endParaRPr>
                    </a:p>
                  </a:txBody>
                  <a:tcPr marL="76200" marR="76200" marT="38100" marB="19050" anchor="t" anchorCtr="0"/>
                </a:tc>
                <a:tc>
                  <a:txBody>
                    <a:bodyPr/>
                    <a:p>
                      <a:pPr marL="0" indent="0" algn="ctr">
                        <a:lnSpc>
                          <a:spcPct val="120000"/>
                        </a:lnSpc>
                        <a:spcBef>
                          <a:spcPts val="600"/>
                        </a:spcBef>
                        <a:spcAft>
                          <a:spcPts val="600"/>
                        </a:spcAft>
                      </a:pPr>
                      <a:r>
                        <a:rPr lang="zh-CN" sz="1200">
                          <a:latin typeface="微软雅黑" panose="020B0503020204020204" pitchFamily="34" charset="-122"/>
                          <a:ea typeface="微软雅黑" panose="020B0503020204020204" pitchFamily="34" charset="-122"/>
                        </a:rPr>
                        <a:t>操作流程</a:t>
                      </a:r>
                      <a:endParaRPr lang="zh-CN" sz="1200">
                        <a:latin typeface="微软雅黑" panose="020B0503020204020204" pitchFamily="34" charset="-122"/>
                        <a:ea typeface="微软雅黑" panose="020B0503020204020204" pitchFamily="34" charset="-122"/>
                      </a:endParaRPr>
                    </a:p>
                  </a:txBody>
                  <a:tcPr marL="76200" marR="76200" marT="38100" marB="19050" anchor="t" anchorCtr="0"/>
                </a:tc>
                <a:tc>
                  <a:txBody>
                    <a:bodyPr/>
                    <a:p>
                      <a:pPr marL="0" indent="0" algn="ctr">
                        <a:lnSpc>
                          <a:spcPct val="120000"/>
                        </a:lnSpc>
                        <a:spcBef>
                          <a:spcPts val="600"/>
                        </a:spcBef>
                        <a:spcAft>
                          <a:spcPts val="600"/>
                        </a:spcAft>
                      </a:pPr>
                      <a:r>
                        <a:rPr lang="zh-CN" sz="1200">
                          <a:latin typeface="微软雅黑" panose="020B0503020204020204" pitchFamily="34" charset="-122"/>
                          <a:ea typeface="微软雅黑" panose="020B0503020204020204" pitchFamily="34" charset="-122"/>
                        </a:rPr>
                        <a:t>加臭剂选型要求</a:t>
                      </a:r>
                      <a:endParaRPr lang="zh-CN" sz="1200">
                        <a:latin typeface="微软雅黑" panose="020B0503020204020204" pitchFamily="34" charset="-122"/>
                        <a:ea typeface="微软雅黑" panose="020B0503020204020204" pitchFamily="34" charset="-122"/>
                      </a:endParaRPr>
                    </a:p>
                  </a:txBody>
                  <a:tcPr marL="76200" marR="76200" marT="38100" marB="19050" anchor="t" anchorCtr="0"/>
                </a:tc>
                <a:tc>
                  <a:txBody>
                    <a:bodyPr/>
                    <a:p>
                      <a:pPr marL="0" indent="0" algn="ctr">
                        <a:lnSpc>
                          <a:spcPct val="120000"/>
                        </a:lnSpc>
                        <a:spcBef>
                          <a:spcPts val="600"/>
                        </a:spcBef>
                        <a:spcAft>
                          <a:spcPts val="600"/>
                        </a:spcAft>
                      </a:pPr>
                      <a:r>
                        <a:rPr lang="zh-CN" sz="1200">
                          <a:latin typeface="微软雅黑" panose="020B0503020204020204" pitchFamily="34" charset="-122"/>
                          <a:ea typeface="微软雅黑" panose="020B0503020204020204" pitchFamily="34" charset="-122"/>
                        </a:rPr>
                        <a:t>安全注意事项</a:t>
                      </a:r>
                      <a:endParaRPr lang="zh-CN" sz="1200">
                        <a:latin typeface="微软雅黑" panose="020B0503020204020204" pitchFamily="34" charset="-122"/>
                        <a:ea typeface="微软雅黑" panose="020B0503020204020204" pitchFamily="34" charset="-122"/>
                      </a:endParaRPr>
                    </a:p>
                  </a:txBody>
                  <a:tcPr marL="76200" marR="76200" marT="38100" marB="19050" anchor="t" anchorCtr="0"/>
                </a:tc>
              </a:tr>
              <a:tr h="2214880">
                <a:tc>
                  <a:txBody>
                    <a:bodyPr/>
                    <a:p>
                      <a:pPr marL="0" indent="0" algn="ctr">
                        <a:lnSpc>
                          <a:spcPct val="120000"/>
                        </a:lnSpc>
                        <a:spcBef>
                          <a:spcPts val="600"/>
                        </a:spcBef>
                        <a:spcAft>
                          <a:spcPts val="600"/>
                        </a:spcAft>
                      </a:pP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LPG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槽车卸车</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t" anchorCtr="0"/>
                </a:tc>
                <a:tc>
                  <a:txBody>
                    <a:bodyPr/>
                    <a:p>
                      <a:pPr marL="0" indent="0" algn="ctr">
                        <a:lnSpc>
                          <a:spcPct val="120000"/>
                        </a:lnSpc>
                        <a:spcBef>
                          <a:spcPts val="600"/>
                        </a:spcBef>
                        <a:spcAft>
                          <a:spcPts val="600"/>
                        </a:spcAft>
                      </a:pPr>
                      <a:endParaRPr lang="zh-CN" sz="12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endParaRPr lang="zh-CN" sz="12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zh-CN" sz="1200">
                          <a:latin typeface="微软雅黑" panose="020B0503020204020204" pitchFamily="34" charset="-122"/>
                          <a:ea typeface="微软雅黑" panose="020B0503020204020204" pitchFamily="34" charset="-122"/>
                          <a:cs typeface="微软雅黑" panose="020B0503020204020204" pitchFamily="34" charset="-122"/>
                        </a:rPr>
                        <a:t>槽车</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卸车泵</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储液罐，卸车过程中同步加臭</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t" anchorCtr="0"/>
                </a:tc>
                <a:tc>
                  <a:txBody>
                    <a:bodyPr/>
                    <a:p>
                      <a:pPr marL="0" indent="0" algn="ctr">
                        <a:lnSpc>
                          <a:spcPct val="120000"/>
                        </a:lnSpc>
                        <a:spcBef>
                          <a:spcPts val="600"/>
                        </a:spcBef>
                        <a:spcAft>
                          <a:spcPts val="600"/>
                        </a:spcAft>
                      </a:pP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乙硫醇：纯度</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≥95%</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，蒸气压 </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53.3kPa</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），与 </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LPG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同步气化</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t" anchorCtr="0"/>
                </a:tc>
                <a:tc>
                  <a:txBody>
                    <a:bodyPr/>
                    <a:p>
                      <a:pPr indent="0" algn="ctr" fontAlgn="auto">
                        <a:lnSpc>
                          <a:spcPts val="500"/>
                        </a:lnSpc>
                        <a:spcBef>
                          <a:spcPts val="600"/>
                        </a:spcBef>
                        <a:spcAft>
                          <a:spcPts val="600"/>
                        </a:spcAft>
                      </a:pP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加臭泵输出压力</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≥2.5MPa</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（匹配槽车压力）；</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卸车流速</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≤500L/min</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，避免加臭剂混合不均；</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卸车后检测储液罐气相浓度；</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乙硫醇卸车需控温</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≤25℃</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t" anchorCtr="0"/>
                </a:tc>
              </a:tr>
              <a:tr h="1607185">
                <a:tc>
                  <a:txBody>
                    <a:bodyPr/>
                    <a:p>
                      <a:pPr marL="0" indent="0" algn="ctr">
                        <a:lnSpc>
                          <a:spcPct val="120000"/>
                        </a:lnSpc>
                        <a:spcBef>
                          <a:spcPts val="600"/>
                        </a:spcBef>
                        <a:spcAft>
                          <a:spcPts val="600"/>
                        </a:spcAft>
                      </a:pP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LPG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气瓶灌装</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t" anchorCtr="0"/>
                </a:tc>
                <a:tc>
                  <a:txBody>
                    <a:bodyPr/>
                    <a:p>
                      <a:pPr marL="0" indent="0" algn="ctr">
                        <a:lnSpc>
                          <a:spcPct val="120000"/>
                        </a:lnSpc>
                        <a:spcBef>
                          <a:spcPts val="600"/>
                        </a:spcBef>
                        <a:spcAft>
                          <a:spcPts val="600"/>
                        </a:spcAft>
                      </a:pPr>
                      <a:endParaRPr lang="zh-CN" sz="12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endParaRPr lang="zh-CN" sz="12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zh-CN" sz="1200">
                          <a:latin typeface="微软雅黑" panose="020B0503020204020204" pitchFamily="34" charset="-122"/>
                          <a:ea typeface="微软雅黑" panose="020B0503020204020204" pitchFamily="34" charset="-122"/>
                          <a:cs typeface="微软雅黑" panose="020B0503020204020204" pitchFamily="34" charset="-122"/>
                        </a:rPr>
                        <a:t>灌装机</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钢瓶，灌装前在灌装机出口加臭</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t" anchorCtr="0"/>
                </a:tc>
                <a:tc>
                  <a:txBody>
                    <a:bodyPr/>
                    <a:p>
                      <a:pPr marL="0" indent="0" algn="ctr">
                        <a:lnSpc>
                          <a:spcPct val="120000"/>
                        </a:lnSpc>
                        <a:spcBef>
                          <a:spcPts val="600"/>
                        </a:spcBef>
                        <a:spcAft>
                          <a:spcPts val="600"/>
                        </a:spcAft>
                      </a:pP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乙硫醇：液态加臭量</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≥18mg/kg</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t" anchorCtr="0"/>
                </a:tc>
                <a:tc>
                  <a:txBody>
                    <a:bodyPr/>
                    <a:p>
                      <a:pPr indent="0" algn="ctr" fontAlgn="auto">
                        <a:lnSpc>
                          <a:spcPts val="500"/>
                        </a:lnSpc>
                        <a:spcBef>
                          <a:spcPts val="600"/>
                        </a:spcBef>
                        <a:spcAft>
                          <a:spcPts val="600"/>
                        </a:spcAft>
                      </a:pP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每日校准灌装机加臭模块（误差</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乙硫醇灌装需使用氟橡胶密封件（防腐蚀）；</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抽检气瓶气相浓度（乙硫醇 </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6.5-7.5mg/m³</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t"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30"/>
          <p:cNvSpPr txBox="1"/>
          <p:nvPr/>
        </p:nvSpPr>
        <p:spPr>
          <a:xfrm>
            <a:off x="1359561" y="2491339"/>
            <a:ext cx="2436372" cy="2322830"/>
          </a:xfrm>
          <a:prstGeom prst="rect">
            <a:avLst/>
          </a:prstGeom>
          <a:noFill/>
        </p:spPr>
        <p:txBody>
          <a:bodyPr wrap="square" rtlCol="0">
            <a:spAutoFit/>
          </a:bodyPr>
          <a:lstStyle/>
          <a:p>
            <a:pPr algn="r" defTabSz="228600"/>
            <a:r>
              <a:rPr lang="en-US" altLang="zh-CN" sz="14500" dirty="0" smtClean="0">
                <a:solidFill>
                  <a:schemeClr val="accent2">
                    <a:alpha val="20000"/>
                  </a:schemeClr>
                </a:solidFill>
                <a:latin typeface="思源宋体 CN Heavy" panose="02020900000000000000" pitchFamily="18" charset="-122"/>
                <a:ea typeface="思源宋体 CN Heavy" panose="02020900000000000000" pitchFamily="18" charset="-122"/>
                <a:cs typeface="Aa楷体" panose="02000500000000000000" pitchFamily="2" charset="-122"/>
              </a:rPr>
              <a:t>03</a:t>
            </a:r>
            <a:endParaRPr lang="zh-CN" altLang="en-US" sz="14500" dirty="0">
              <a:solidFill>
                <a:schemeClr val="accent2">
                  <a:alpha val="20000"/>
                </a:schemeClr>
              </a:solidFill>
              <a:latin typeface="思源宋体 CN Heavy" panose="02020900000000000000" pitchFamily="18" charset="-122"/>
              <a:ea typeface="思源宋体 CN Heavy" panose="02020900000000000000" pitchFamily="18" charset="-122"/>
              <a:cs typeface="Aa楷体" panose="02000500000000000000" pitchFamily="2" charset="-122"/>
            </a:endParaRPr>
          </a:p>
        </p:txBody>
      </p:sp>
      <p:sp>
        <p:nvSpPr>
          <p:cNvPr id="12" name="文本框 11"/>
          <p:cNvSpPr txBox="1"/>
          <p:nvPr/>
        </p:nvSpPr>
        <p:spPr>
          <a:xfrm>
            <a:off x="4378960" y="2665095"/>
            <a:ext cx="6356985" cy="1170940"/>
          </a:xfrm>
          <a:prstGeom prst="rect">
            <a:avLst/>
          </a:prstGeom>
          <a:noFill/>
          <a:scene3d>
            <a:camera prst="orthographicFront"/>
            <a:lightRig rig="threePt" dir="t"/>
          </a:scene3d>
        </p:spPr>
        <p:txBody>
          <a:bodyPr wrap="square" rtlCol="0">
            <a:spAutoFit/>
          </a:bodyPr>
          <a:lstStyle/>
          <a:p>
            <a:pPr>
              <a:lnSpc>
                <a:spcPct val="130000"/>
              </a:lnSpc>
            </a:pPr>
            <a:r>
              <a:rPr lang="zh-CN" altLang="en-US" sz="5400" b="1" dirty="0">
                <a:solidFill>
                  <a:srgbClr val="1B1B1B"/>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燃气加臭的相关依据</a:t>
            </a:r>
            <a:endParaRPr lang="zh-CN" altLang="en-US" sz="5400" b="1" dirty="0">
              <a:solidFill>
                <a:srgbClr val="1B1B1B"/>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13" name="Rectangle 3"/>
          <p:cNvSpPr/>
          <p:nvPr/>
        </p:nvSpPr>
        <p:spPr bwMode="auto">
          <a:xfrm>
            <a:off x="4479041" y="3737488"/>
            <a:ext cx="5346619"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120000"/>
              </a:lnSpc>
              <a:spcBef>
                <a:spcPct val="0"/>
              </a:spcBef>
              <a:buSzTx/>
              <a:buFontTx/>
              <a:buNone/>
            </a:pP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Lorem ipsum dolor sit amet, consectetuer </a:t>
            </a: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dipiscing </a:t>
            </a: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elit, sed diam </a:t>
            </a:r>
            <a:endParaRPr lang="en-US"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endParaRPr>
          </a:p>
          <a:p>
            <a:pPr eaLnBrk="1">
              <a:lnSpc>
                <a:spcPct val="120000"/>
              </a:lnSpc>
              <a:spcBef>
                <a:spcPct val="0"/>
              </a:spcBef>
              <a:buSzTx/>
              <a:buFontTx/>
              <a:buNone/>
            </a:pP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nonummy nibheuismod </a:t>
            </a: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tincidunt ut laoreet dolore magna aliquam erat volutpat. Ut wisi enim ad minim </a:t>
            </a: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veniam</a:t>
            </a:r>
            <a:endPar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endParaRPr>
          </a:p>
        </p:txBody>
      </p:sp>
      <p:sp>
        <p:nvSpPr>
          <p:cNvPr id="14" name="平行四边形 13"/>
          <p:cNvSpPr/>
          <p:nvPr/>
        </p:nvSpPr>
        <p:spPr>
          <a:xfrm flipH="1" flipV="1">
            <a:off x="11498754" y="5765570"/>
            <a:ext cx="1077967" cy="1119813"/>
          </a:xfrm>
          <a:prstGeom prst="parallelogram">
            <a:avLst>
              <a:gd name="adj" fmla="val 70972"/>
            </a:avLst>
          </a:prstGeom>
          <a:gradFill>
            <a:gsLst>
              <a:gs pos="0">
                <a:srgbClr val="E4E4E4">
                  <a:alpha val="34000"/>
                </a:srgbClr>
              </a:gs>
              <a:gs pos="85000">
                <a:srgbClr val="E4E4E4">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等腰三角形 16"/>
          <p:cNvSpPr/>
          <p:nvPr/>
        </p:nvSpPr>
        <p:spPr>
          <a:xfrm flipH="1" flipV="1">
            <a:off x="-46848" y="0"/>
            <a:ext cx="3046503" cy="2862274"/>
          </a:xfrm>
          <a:prstGeom prst="triangle">
            <a:avLst>
              <a:gd name="adj" fmla="val 100000"/>
            </a:avLst>
          </a:prstGeom>
          <a:gradFill>
            <a:gsLst>
              <a:gs pos="0">
                <a:srgbClr val="64A9D7"/>
              </a:gs>
              <a:gs pos="90000">
                <a:srgbClr val="3F7FBB"/>
              </a:gs>
            </a:gsLst>
            <a:lin ang="5400000" scaled="1"/>
          </a:grad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9" name="矩形 28"/>
          <p:cNvSpPr/>
          <p:nvPr/>
        </p:nvSpPr>
        <p:spPr>
          <a:xfrm>
            <a:off x="1271687" y="3438656"/>
            <a:ext cx="2552327" cy="355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0" name="TextBox 30"/>
          <p:cNvSpPr txBox="1"/>
          <p:nvPr/>
        </p:nvSpPr>
        <p:spPr>
          <a:xfrm>
            <a:off x="1813694" y="3454420"/>
            <a:ext cx="1352357" cy="337185"/>
          </a:xfrm>
          <a:prstGeom prst="rect">
            <a:avLst/>
          </a:prstGeom>
          <a:noFill/>
        </p:spPr>
        <p:txBody>
          <a:bodyPr wrap="square" rtlCol="0">
            <a:spAutoFit/>
          </a:bodyPr>
          <a:lstStyle/>
          <a:p>
            <a:pPr algn="ctr" defTabSz="228600"/>
            <a:r>
              <a:rPr lang="en-US" altLang="zh-CN" sz="1600" dirty="0" smtClean="0">
                <a:solidFill>
                  <a:srgbClr val="1B1B1B"/>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a楷体" panose="02000500000000000000" pitchFamily="2" charset="-122"/>
              </a:rPr>
              <a:t>PART THREE</a:t>
            </a:r>
            <a:endParaRPr lang="zh-CN" altLang="en-US" sz="1600" dirty="0">
              <a:solidFill>
                <a:srgbClr val="1B1B1B"/>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a楷体" panose="02000500000000000000" pitchFamily="2" charset="-122"/>
            </a:endParaRPr>
          </a:p>
        </p:txBody>
      </p:sp>
      <p:cxnSp>
        <p:nvCxnSpPr>
          <p:cNvPr id="31" name="直接连接符 30"/>
          <p:cNvCxnSpPr/>
          <p:nvPr/>
        </p:nvCxnSpPr>
        <p:spPr>
          <a:xfrm>
            <a:off x="3960692" y="2873475"/>
            <a:ext cx="0" cy="1510342"/>
          </a:xfrm>
          <a:prstGeom prst="line">
            <a:avLst/>
          </a:prstGeom>
          <a:ln w="12700">
            <a:solidFill>
              <a:srgbClr val="2D354B">
                <a:alpha val="20000"/>
              </a:srgbClr>
            </a:solidFill>
          </a:ln>
        </p:spPr>
        <p:style>
          <a:lnRef idx="1">
            <a:schemeClr val="accent1"/>
          </a:lnRef>
          <a:fillRef idx="0">
            <a:schemeClr val="accent1"/>
          </a:fillRef>
          <a:effectRef idx="0">
            <a:schemeClr val="accent1"/>
          </a:effectRef>
          <a:fontRef idx="minor">
            <a:schemeClr val="tx1"/>
          </a:fontRef>
        </p:style>
      </p:cxnSp>
      <p:sp>
        <p:nvSpPr>
          <p:cNvPr id="32" name="圆角矩形 31"/>
          <p:cNvSpPr/>
          <p:nvPr/>
        </p:nvSpPr>
        <p:spPr>
          <a:xfrm rot="2700000">
            <a:off x="609964" y="726490"/>
            <a:ext cx="369745" cy="369745"/>
          </a:xfrm>
          <a:prstGeom prst="roundRect">
            <a:avLst>
              <a:gd name="adj" fmla="val 12610"/>
            </a:avLst>
          </a:prstGeom>
          <a:solidFill>
            <a:schemeClr val="bg1">
              <a:lumMod val="95000"/>
            </a:scheme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94C5DE"/>
                  </a:gs>
                  <a:gs pos="100000">
                    <a:srgbClr val="356A9C"/>
                  </a:gs>
                </a:gsLst>
                <a:lin ang="2700000" scaled="0"/>
              </a:gradFill>
              <a:latin typeface="微软雅黑" panose="020B0503020204020204" pitchFamily="34" charset="-122"/>
              <a:ea typeface="微软雅黑" panose="020B0503020204020204" pitchFamily="34" charset="-122"/>
            </a:endParaRPr>
          </a:p>
        </p:txBody>
      </p:sp>
      <p:sp>
        <p:nvSpPr>
          <p:cNvPr id="33" name="圆角矩形 32"/>
          <p:cNvSpPr/>
          <p:nvPr/>
        </p:nvSpPr>
        <p:spPr>
          <a:xfrm rot="2700000">
            <a:off x="555613" y="1858238"/>
            <a:ext cx="134147" cy="134147"/>
          </a:xfrm>
          <a:prstGeom prst="roundRect">
            <a:avLst>
              <a:gd name="adj" fmla="val 12610"/>
            </a:avLst>
          </a:prstGeom>
          <a:solidFill>
            <a:schemeClr val="bg1">
              <a:lumMod val="95000"/>
            </a:scheme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3" name="直接连接符 2"/>
          <p:cNvCxnSpPr>
            <a:stCxn id="17" idx="2"/>
            <a:endCxn id="17" idx="0"/>
          </p:cNvCxnSpPr>
          <p:nvPr/>
        </p:nvCxnSpPr>
        <p:spPr>
          <a:xfrm flipH="1">
            <a:off x="-46848" y="0"/>
            <a:ext cx="3046503" cy="286227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flipH="1">
            <a:off x="11606369" y="442911"/>
            <a:ext cx="227603" cy="170090"/>
            <a:chOff x="762000" y="6033231"/>
            <a:chExt cx="598382" cy="258336"/>
          </a:xfrm>
        </p:grpSpPr>
        <p:cxnSp>
          <p:nvCxnSpPr>
            <p:cNvPr id="41" name="直接连接符 40"/>
            <p:cNvCxnSpPr/>
            <p:nvPr/>
          </p:nvCxnSpPr>
          <p:spPr>
            <a:xfrm>
              <a:off x="762000" y="6033231"/>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62000" y="6162399"/>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62000" y="6291567"/>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44" name="直接连接符 43"/>
          <p:cNvCxnSpPr/>
          <p:nvPr/>
        </p:nvCxnSpPr>
        <p:spPr>
          <a:xfrm flipH="1">
            <a:off x="7872075" y="5535170"/>
            <a:ext cx="1422832" cy="135021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图片 3" descr="图片122222222222"/>
          <p:cNvPicPr>
            <a:picLocks noChangeAspect="1"/>
          </p:cNvPicPr>
          <p:nvPr/>
        </p:nvPicPr>
        <p:blipFill>
          <a:blip r:embed="rId1"/>
          <a:stretch>
            <a:fillRect/>
          </a:stretch>
        </p:blipFill>
        <p:spPr>
          <a:xfrm>
            <a:off x="533400" y="953770"/>
            <a:ext cx="1609090" cy="1176655"/>
          </a:xfrm>
          <a:prstGeom prst="rect">
            <a:avLst/>
          </a:prstGeom>
          <a:effectLst>
            <a:outerShdw blurRad="50800" dist="38100" dir="2700000" algn="tl" rotWithShape="0">
              <a:prstClr val="black">
                <a:alpha val="13000"/>
              </a:prstClr>
            </a:outerShdw>
          </a:effectLst>
        </p:spPr>
      </p:pic>
      <p:pic>
        <p:nvPicPr>
          <p:cNvPr id="5" name="图片 4" descr="图片22222"/>
          <p:cNvPicPr>
            <a:picLocks noChangeAspect="1"/>
          </p:cNvPicPr>
          <p:nvPr/>
        </p:nvPicPr>
        <p:blipFill>
          <a:blip r:embed="rId2"/>
          <a:stretch>
            <a:fillRect/>
          </a:stretch>
        </p:blipFill>
        <p:spPr>
          <a:xfrm>
            <a:off x="8203565" y="3111500"/>
            <a:ext cx="4053840" cy="3822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11" grpId="0"/>
      <p:bldP spid="12" grpId="0"/>
      <p:bldP spid="13" grpId="0" bldLvl="0" animBg="1"/>
      <p:bldP spid="17" grpId="0" bldLvl="0" animBg="1"/>
      <p:bldP spid="30" grpId="0"/>
      <p:bldP spid="32" grpId="0" bldLvl="0" animBg="1"/>
      <p:bldP spid="3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786307" y="388759"/>
            <a:ext cx="6640830" cy="887528"/>
            <a:chOff x="2786306" y="354253"/>
            <a:chExt cx="6640830" cy="887528"/>
          </a:xfrm>
        </p:grpSpPr>
        <p:grpSp>
          <p:nvGrpSpPr>
            <p:cNvPr id="6" name="组合 5"/>
            <p:cNvGrpSpPr/>
            <p:nvPr/>
          </p:nvGrpSpPr>
          <p:grpSpPr>
            <a:xfrm>
              <a:off x="2786306" y="354253"/>
              <a:ext cx="6640830" cy="703137"/>
              <a:chOff x="1145646" y="438128"/>
              <a:chExt cx="6640830" cy="703137"/>
            </a:xfrm>
          </p:grpSpPr>
          <p:sp>
            <p:nvSpPr>
              <p:cNvPr id="8" name="文本框 7"/>
              <p:cNvSpPr txBox="1"/>
              <p:nvPr/>
            </p:nvSpPr>
            <p:spPr>
              <a:xfrm>
                <a:off x="1145646" y="438128"/>
                <a:ext cx="66408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rPr>
                  <a:t>燃气加臭的相关依据</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法律与行政法规</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5" name="表格 4"/>
          <p:cNvGraphicFramePr/>
          <p:nvPr>
            <p:custDataLst>
              <p:tags r:id="rId1"/>
            </p:custDataLst>
          </p:nvPr>
        </p:nvGraphicFramePr>
        <p:xfrm>
          <a:off x="693420" y="1356360"/>
          <a:ext cx="10807700" cy="4961890"/>
        </p:xfrm>
        <a:graphic>
          <a:graphicData uri="http://schemas.openxmlformats.org/drawingml/2006/table">
            <a:tbl>
              <a:tblPr firstRow="1" bandRow="1">
                <a:tableStyleId>{0F9FDB64-28F6-41F5-A46F-7CA680F22E1D}</a:tableStyleId>
              </a:tblPr>
              <a:tblGrid>
                <a:gridCol w="922655"/>
                <a:gridCol w="620395"/>
                <a:gridCol w="4975860"/>
                <a:gridCol w="4288790"/>
              </a:tblGrid>
              <a:tr h="452755">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依据文件</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发布单位</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核心条款内容（原文引用）</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解读</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r>
              <a:tr h="1263650">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《中华人民共和国安全生产法》</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全国人大常委会</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第四条：</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生产经营单位必须遵守本法和其他有关安全生产的法律、法规，加强安全生产管理，建立健全全员安全生产责任制和安全生产规章制度，加大对安全生产资金、物资、技术、人员的投入保障力度，改善安全生产条件，加强安全生产标准化、信息化建设，构建安全风险分级管控和隐患排查治理双重预防机制，健全风险防范化解机制，提高安全生产水平，确保安全生产。</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rPr>
                        <a:t>燃气无色无味，泄漏后无法被察觉是其最大的安全风险之一。对燃气进行加臭，是构建</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风险防范化解机制</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和</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隐患排查</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中最直接、最有效的一环，属于法律要求必须采取的本质安全化措施。不采取此项措施，可被视为未履行法定的安全风险防范义务。</a:t>
                      </a:r>
                      <a:endParaRPr lang="zh-CN" altLang="en-US" sz="1000">
                        <a:latin typeface="微软雅黑" panose="020B0503020204020204" pitchFamily="34" charset="-122"/>
                        <a:ea typeface="微软雅黑" panose="020B0503020204020204" pitchFamily="34" charset="-122"/>
                      </a:endParaRPr>
                    </a:p>
                  </a:txBody>
                  <a:tcPr marL="76200" marR="76200" marT="38100" marB="19050" anchor="ctr" anchorCtr="0"/>
                </a:tc>
              </a:tr>
              <a:tr h="1649095">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《中华人民共和国安全生产法》</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全国人大常委会</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第二十一条　生产经营单位的主要负责人对本单位安全生产工作负有下列职责</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一）建立健全并落实本单位全员安全生产责任制，加强安全生产标准化建设；（二）组织制定并实施本单位安全生产规章制度和操作规程；（三）组织制定并实施本单位安全生产教育和培训计划；（四）保证本单位安全生产投入的有效实施；（五）组织建立并落实安全风险分级管控和隐患排查治理双重预防工作机制，督促、检查本单位的安全生产工作，及时消除生产安全事故隐患；（六）组织制定并实施本单位的生产安全事故应急救援预案；（七）及时、如实报告生产安全事故。</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altLang="en-US" sz="1000">
                          <a:latin typeface="微软雅黑" panose="020B0503020204020204" pitchFamily="34" charset="-122"/>
                          <a:ea typeface="微软雅黑" panose="020B0503020204020204" pitchFamily="34" charset="-122"/>
                        </a:rPr>
                        <a:t>燃气泄漏是城镇燃气行业最核心、最普遍的安全风险。加臭措施本身就是</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安全风险分级管控</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中至关重要的</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工程控制</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措施，也是</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隐患排查</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中依靠用户发现泄漏（闻到臭味）的</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预警机制</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。不加臭，就意味着风险管控措施的重大缺失，主要负责人将无法履行其法定职责。</a:t>
                      </a:r>
                      <a:endParaRPr lang="zh-CN" altLang="en-US" sz="1000">
                        <a:latin typeface="微软雅黑" panose="020B0503020204020204" pitchFamily="34" charset="-122"/>
                        <a:ea typeface="微软雅黑" panose="020B0503020204020204" pitchFamily="34" charset="-122"/>
                      </a:endParaRPr>
                    </a:p>
                  </a:txBody>
                  <a:tcPr marL="76200" marR="76200" marT="38100" marB="19050" anchor="ctr" anchorCtr="0"/>
                </a:tc>
              </a:tr>
              <a:tr h="1596390">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《中华人民共和国安全生产法》</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全国人大常委会</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第三十六条：</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安全设备的设计、制造、安装、使用、检测、维修、改造和报废，应当符合国家标准或者行业标准。生产经营单位必须对安全设备进行经常性维护、保养，并定期检测，保证正常运转。维护、保养、检测应当作好记录，并由有关人员签字。</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rPr>
                        <a:t> 1</a:t>
                      </a:r>
                      <a:r>
                        <a:rPr lang="zh-CN" altLang="en-US" sz="1000">
                          <a:latin typeface="微软雅黑" panose="020B0503020204020204" pitchFamily="34" charset="-122"/>
                          <a:ea typeface="微软雅黑" panose="020B0503020204020204" pitchFamily="34" charset="-122"/>
                        </a:rPr>
                        <a:t>、虽然加臭装置本身是</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设备</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，但加臭后的燃气可以被视为一个</a:t>
                      </a:r>
                      <a:r>
                        <a:rPr lang="en-US" altLang="zh-CN" sz="1000">
                          <a:latin typeface="微软雅黑" panose="020B0503020204020204" pitchFamily="34" charset="-122"/>
                          <a:ea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rPr>
                        <a:t>安全的工艺系统</a:t>
                      </a:r>
                      <a:r>
                        <a:rPr lang="en-US" altLang="zh-CN" sz="1000">
                          <a:latin typeface="微软雅黑" panose="020B0503020204020204" pitchFamily="34" charset="-122"/>
                          <a:ea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rPr>
                        <a:t>的一部分。确保燃气持续、稳定地具有警示性臭味，就相当于确保了这个安全预警系统的</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正常运转</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。不加臭或加臭不足，就等于安全设备失效。</a:t>
                      </a:r>
                      <a:endParaRPr lang="zh-CN" altLang="en-US" sz="1000">
                        <a:latin typeface="微软雅黑" panose="020B0503020204020204" pitchFamily="34" charset="-122"/>
                        <a:ea typeface="微软雅黑" panose="020B0503020204020204" pitchFamily="34" charset="-122"/>
                      </a:endParaRPr>
                    </a:p>
                  </a:txBody>
                  <a:tcPr marL="76200" marR="76200" marT="38100" marB="1905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786307" y="388759"/>
            <a:ext cx="6640830" cy="887528"/>
            <a:chOff x="2786306" y="354253"/>
            <a:chExt cx="6640830" cy="887528"/>
          </a:xfrm>
        </p:grpSpPr>
        <p:grpSp>
          <p:nvGrpSpPr>
            <p:cNvPr id="6" name="组合 5"/>
            <p:cNvGrpSpPr/>
            <p:nvPr/>
          </p:nvGrpSpPr>
          <p:grpSpPr>
            <a:xfrm>
              <a:off x="2786306" y="354253"/>
              <a:ext cx="6640830" cy="703137"/>
              <a:chOff x="1145646" y="438128"/>
              <a:chExt cx="6640830" cy="703137"/>
            </a:xfrm>
          </p:grpSpPr>
          <p:sp>
            <p:nvSpPr>
              <p:cNvPr id="8" name="文本框 7"/>
              <p:cNvSpPr txBox="1"/>
              <p:nvPr/>
            </p:nvSpPr>
            <p:spPr>
              <a:xfrm>
                <a:off x="1145646" y="438128"/>
                <a:ext cx="66408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rPr>
                  <a:t>燃气加臭的相关依据</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法律与行政法规</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4" name="表格 3"/>
          <p:cNvGraphicFramePr/>
          <p:nvPr>
            <p:custDataLst>
              <p:tags r:id="rId1"/>
            </p:custDataLst>
          </p:nvPr>
        </p:nvGraphicFramePr>
        <p:xfrm>
          <a:off x="826135" y="1447800"/>
          <a:ext cx="10291445" cy="4696460"/>
        </p:xfrm>
        <a:graphic>
          <a:graphicData uri="http://schemas.openxmlformats.org/drawingml/2006/table">
            <a:tbl>
              <a:tblPr firstRow="1" bandRow="1">
                <a:tableStyleId>{0F9FDB64-28F6-41F5-A46F-7CA680F22E1D}</a:tableStyleId>
              </a:tblPr>
              <a:tblGrid>
                <a:gridCol w="1172210"/>
                <a:gridCol w="685165"/>
                <a:gridCol w="4596130"/>
                <a:gridCol w="3837940"/>
              </a:tblGrid>
              <a:tr h="276860">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依据文件</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发布单位</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核心条款内容（原文引用）</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解读</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r>
              <a:tr h="1332865">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《城镇燃气管理条例》</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国务院</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buNone/>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第十七条：</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燃气经营者应当向燃气用户持续、稳定、安全地供应符合国家质量标准的燃气，指导燃气用户安全用气、节约用气，并对燃气设施定期进行安全检查。燃气经营者应当公示业务流程、服务承诺、收费标准和服务热线等信息，并按照国家燃气服务标准提供服务。</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buNone/>
                      </a:pPr>
                      <a:r>
                        <a:rPr lang="zh-CN" altLang="en-US" sz="1000">
                          <a:latin typeface="微软雅黑" panose="020B0503020204020204" pitchFamily="34" charset="-122"/>
                          <a:ea typeface="微软雅黑" panose="020B0503020204020204" pitchFamily="34" charset="-122"/>
                        </a:rPr>
                        <a:t>虽然此条文中没有直接出现</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加臭</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二字，但其中</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符合国家质量标准的燃气</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是强制性要求。而国家的燃气质量标准中，明确规定了加臭的要求。因此，遵守本条例，就必须遵守包含加臭规定的国家标准。这是将技术规范上升为法律义务的关键连接点。</a:t>
                      </a:r>
                      <a:endParaRPr lang="zh-CN" altLang="en-US" sz="1000">
                        <a:latin typeface="微软雅黑" panose="020B0503020204020204" pitchFamily="34" charset="-122"/>
                        <a:ea typeface="微软雅黑" panose="020B0503020204020204" pitchFamily="34" charset="-122"/>
                      </a:endParaRPr>
                    </a:p>
                  </a:txBody>
                  <a:tcPr marL="76200" marR="76200" marT="38100" marB="19050" anchor="ctr" anchorCtr="0"/>
                </a:tc>
              </a:tr>
              <a:tr h="1332230">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《城镇燃气管理条例》</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国务院</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第三十五条</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明确规定：</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燃气经营者应当按照国家有关工程建设标准和安全生产管理的规定，设置燃气设施防腐、绝缘、防雷、降压、隔离等保护装置和安全警示标志，定期进行巡查、检测、维修和维护，确保燃气设施的安全运行。</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altLang="en-US" sz="1000">
                          <a:latin typeface="微软雅黑" panose="020B0503020204020204" pitchFamily="34" charset="-122"/>
                          <a:ea typeface="微软雅黑" panose="020B0503020204020204" pitchFamily="34" charset="-122"/>
                        </a:rPr>
                        <a:t>虽然条文未直接提及</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加臭</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，但加臭剂被视为一种至关重要的</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安全警示</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手段，是保障燃气安全运行、防止事故的强制性措施。在执行层面，它是通过引用相关国家标准来实现的。</a:t>
                      </a:r>
                      <a:endParaRPr lang="zh-CN" altLang="en-US" sz="1000">
                        <a:latin typeface="微软雅黑" panose="020B0503020204020204" pitchFamily="34" charset="-122"/>
                        <a:ea typeface="微软雅黑" panose="020B0503020204020204" pitchFamily="34" charset="-122"/>
                      </a:endParaRPr>
                    </a:p>
                  </a:txBody>
                  <a:tcPr marL="76200" marR="76200" marT="38100" marB="19050" anchor="ctr" anchorCtr="0"/>
                </a:tc>
              </a:tr>
              <a:tr h="1754505">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《危险化学品安全管理条例》（国务院令第</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645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号）</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国务院</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第二十四条：</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危险化学品应当储存在专用仓库、专用场地或者专用储存室（以下统称专用仓库）内，并由专人负责管理；剧毒化学品以及储存数量构成重大危险源的其他危险化学品，应当在专用仓库内单独存放，并实行双人收发、双人保管制度；第四十三条：从事危险化学品道路运输、水路运输的，应当分别依照有关道路运输、水路运输的法律、行政法规的规定，取得危险货物道路运输许可、危险货物水路运输许可，并向工商行政管理部门办理登记手续；</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altLang="en-US" sz="1000">
                          <a:latin typeface="微软雅黑" panose="020B0503020204020204" pitchFamily="34" charset="-122"/>
                          <a:ea typeface="微软雅黑" panose="020B0503020204020204" pitchFamily="34" charset="-122"/>
                        </a:rPr>
                        <a:t>对于作为危险化学品的加臭剂，其储存必须置于专用仓库并由专人管理，若属于剧毒或构成重大危险源，还需单独存放并执行双人收发保管制度；其道路或水路运输则必须取得相应的危险货物运输许可。</a:t>
                      </a:r>
                      <a:endParaRPr lang="zh-CN" altLang="en-US" sz="1000">
                        <a:latin typeface="微软雅黑" panose="020B0503020204020204" pitchFamily="34" charset="-122"/>
                        <a:ea typeface="微软雅黑" panose="020B0503020204020204" pitchFamily="34" charset="-122"/>
                      </a:endParaRPr>
                    </a:p>
                  </a:txBody>
                  <a:tcPr marL="76200" marR="76200" marT="38100" marB="1905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19707" y="388759"/>
            <a:ext cx="5574030" cy="887528"/>
            <a:chOff x="3319706" y="354253"/>
            <a:chExt cx="5574030" cy="887528"/>
          </a:xfrm>
        </p:grpSpPr>
        <p:grpSp>
          <p:nvGrpSpPr>
            <p:cNvPr id="6" name="组合 5"/>
            <p:cNvGrpSpPr/>
            <p:nvPr/>
          </p:nvGrpSpPr>
          <p:grpSpPr>
            <a:xfrm>
              <a:off x="3319706" y="354253"/>
              <a:ext cx="5574030" cy="703137"/>
              <a:chOff x="1679046" y="438128"/>
              <a:chExt cx="5574030" cy="703137"/>
            </a:xfrm>
          </p:grpSpPr>
          <p:sp>
            <p:nvSpPr>
              <p:cNvPr id="8" name="文本框 7"/>
              <p:cNvSpPr txBox="1"/>
              <p:nvPr/>
            </p:nvSpPr>
            <p:spPr>
              <a:xfrm>
                <a:off x="1679046" y="438128"/>
                <a:ext cx="55740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rPr>
                  <a:t>燃气加臭的相关依据</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国家标准</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3" name="表格 2"/>
          <p:cNvGraphicFramePr/>
          <p:nvPr/>
        </p:nvGraphicFramePr>
        <p:xfrm>
          <a:off x="1116330" y="1373505"/>
          <a:ext cx="10147300" cy="4879975"/>
        </p:xfrm>
        <a:graphic>
          <a:graphicData uri="http://schemas.openxmlformats.org/drawingml/2006/table">
            <a:tbl>
              <a:tblPr firstRow="1" bandRow="1">
                <a:tableStyleId>{26E668F5-A3FC-49A7-9200-9B3627E84CB9}</a:tableStyleId>
              </a:tblPr>
              <a:tblGrid>
                <a:gridCol w="1749425"/>
                <a:gridCol w="5576570"/>
                <a:gridCol w="2821305"/>
              </a:tblGrid>
              <a:tr h="276225">
                <a:tc>
                  <a:txBody>
                    <a:bodyPr/>
                    <a:p>
                      <a:pPr marL="0" indent="0" algn="ctr">
                        <a:lnSpc>
                          <a:spcPct val="120000"/>
                        </a:lnSpc>
                        <a:spcBef>
                          <a:spcPts val="600"/>
                        </a:spcBef>
                        <a:spcAft>
                          <a:spcPts val="600"/>
                        </a:spcAft>
                      </a:pPr>
                      <a:r>
                        <a:rPr lang="zh-CN" sz="1200">
                          <a:latin typeface="微软雅黑" panose="020B0503020204020204" pitchFamily="34" charset="-122"/>
                          <a:ea typeface="微软雅黑" panose="020B0503020204020204" pitchFamily="34" charset="-122"/>
                          <a:cs typeface="微软雅黑" panose="020B0503020204020204" pitchFamily="34" charset="-122"/>
                        </a:rPr>
                        <a:t>标准编号</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名称</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200">
                          <a:latin typeface="微软雅黑" panose="020B0503020204020204" pitchFamily="34" charset="-122"/>
                          <a:ea typeface="微软雅黑" panose="020B0503020204020204" pitchFamily="34" charset="-122"/>
                        </a:rPr>
                        <a:t>关键技术条款（原文引用）</a:t>
                      </a:r>
                      <a:endParaRPr lang="zh-CN" sz="12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200">
                          <a:latin typeface="微软雅黑" panose="020B0503020204020204" pitchFamily="34" charset="-122"/>
                          <a:ea typeface="微软雅黑" panose="020B0503020204020204" pitchFamily="34" charset="-122"/>
                        </a:rPr>
                        <a:t>解读</a:t>
                      </a:r>
                      <a:endParaRPr lang="zh-CN" sz="1200">
                        <a:latin typeface="微软雅黑" panose="020B0503020204020204" pitchFamily="34" charset="-122"/>
                        <a:ea typeface="微软雅黑" panose="020B0503020204020204" pitchFamily="34" charset="-122"/>
                      </a:endParaRPr>
                    </a:p>
                  </a:txBody>
                  <a:tcPr marL="76200" marR="76200" marT="38100" marB="19050" anchor="ctr" anchorCtr="0"/>
                </a:tc>
              </a:tr>
              <a:tr h="978535">
                <a:tc>
                  <a:txBody>
                    <a:bodyPr/>
                    <a:p>
                      <a:pPr marL="0" indent="0" algn="ctr">
                        <a:lnSpc>
                          <a:spcPct val="120000"/>
                        </a:lnSpc>
                        <a:spcBef>
                          <a:spcPts val="600"/>
                        </a:spcBef>
                        <a:spcAft>
                          <a:spcPts val="600"/>
                        </a:spcAft>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《城镇燃气设计规范》</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GB 50028</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3.2.3</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条：</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城镇燃气应具有可以察觉的臭味，燃气中加臭剂的最小量应符合下列规定：</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无毒燃气泄漏到空气中，达到爆炸下限的</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时，应能察觉；</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有毒燃气泄漏到空气中，达到对人体允许的有害浓度时，应能察觉；对于含一氧化碳的燃气，空气中一氧化碳含量达到</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0.02%</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（体积分数）时，应能察觉。</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altLang="en-US" sz="1000">
                          <a:latin typeface="微软雅黑" panose="020B0503020204020204" pitchFamily="34" charset="-122"/>
                          <a:ea typeface="微软雅黑" panose="020B0503020204020204" pitchFamily="34" charset="-122"/>
                        </a:rPr>
                        <a:t>此条为</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强制性条文</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，必须严格执行。这意味着给城镇燃气加臭是法定要求，而非建议。明确指出了加臭的目的是为了</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察觉</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泄漏。</a:t>
                      </a:r>
                      <a:endParaRPr lang="zh-CN" altLang="en-US" sz="1000">
                        <a:latin typeface="微软雅黑" panose="020B0503020204020204" pitchFamily="34" charset="-122"/>
                        <a:ea typeface="微软雅黑" panose="020B0503020204020204" pitchFamily="34" charset="-122"/>
                      </a:endParaRPr>
                    </a:p>
                  </a:txBody>
                  <a:tcPr marL="76200" marR="76200" marT="38100" marB="19050" anchor="ctr" anchorCtr="0"/>
                </a:tc>
              </a:tr>
              <a:tr h="788670">
                <a:tc>
                  <a:txBody>
                    <a:bodyPr/>
                    <a:p>
                      <a:pPr marL="0" indent="0" algn="ctr">
                        <a:lnSpc>
                          <a:spcPct val="120000"/>
                        </a:lnSpc>
                        <a:spcBef>
                          <a:spcPts val="600"/>
                        </a:spcBef>
                        <a:spcAft>
                          <a:spcPts val="600"/>
                        </a:spcAft>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《城镇燃气设计规范》</a:t>
                      </a:r>
                      <a:r>
                        <a:rPr lang="en-US" altLang="zh-CN" sz="1000">
                          <a:latin typeface="微软雅黑" panose="020B0503020204020204" pitchFamily="34" charset="-122"/>
                          <a:ea typeface="微软雅黑" panose="020B0503020204020204" pitchFamily="34" charset="-122"/>
                          <a:cs typeface="微软雅黑" panose="020B0503020204020204" pitchFamily="34" charset="-122"/>
                          <a:sym typeface="+mn-ea"/>
                        </a:rPr>
                        <a:t>GB 50028</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3.2.4</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条：</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燃气加臭剂应符合下列要求：</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加臭剂的气味应明显区别于日常生活环境中的其他气味，且气味消失应缓慢；</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加臭剂及其燃烧产物不应对人体有毒害，且不应对与其接触的材料和管道有腐蚀或损害；</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加臭剂溶解于水的程度不应大于</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2.5%</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（质量分数）；</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加臭剂宜在常温下具有挥发性。</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altLang="en-US" sz="1000">
                          <a:latin typeface="微软雅黑" panose="020B0503020204020204" pitchFamily="34" charset="-122"/>
                          <a:ea typeface="微软雅黑" panose="020B0503020204020204" pitchFamily="34" charset="-122"/>
                        </a:rPr>
                        <a:t>此条规定了加臭剂本身需要满足的技术要求。</a:t>
                      </a:r>
                      <a:endParaRPr lang="zh-CN" altLang="en-US" sz="1000">
                        <a:latin typeface="微软雅黑" panose="020B0503020204020204" pitchFamily="34" charset="-122"/>
                        <a:ea typeface="微软雅黑" panose="020B0503020204020204" pitchFamily="34" charset="-122"/>
                      </a:endParaRPr>
                    </a:p>
                  </a:txBody>
                  <a:tcPr marL="76200" marR="76200" marT="38100" marB="19050" anchor="ctr" anchorCtr="0"/>
                </a:tc>
              </a:tr>
              <a:tr h="788670">
                <a:tc>
                  <a:txBody>
                    <a:bodyPr/>
                    <a:p>
                      <a:pPr marL="0" indent="0" algn="ctr">
                        <a:lnSpc>
                          <a:spcPct val="120000"/>
                        </a:lnSpc>
                        <a:spcBef>
                          <a:spcPts val="600"/>
                        </a:spcBef>
                        <a:spcAft>
                          <a:spcPts val="600"/>
                        </a:spcAft>
                        <a:buNone/>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《城镇燃气设计规范》</a:t>
                      </a:r>
                      <a:r>
                        <a:rPr lang="en-US" altLang="zh-CN" sz="1000">
                          <a:latin typeface="微软雅黑" panose="020B0503020204020204" pitchFamily="34" charset="-122"/>
                          <a:ea typeface="微软雅黑" panose="020B0503020204020204" pitchFamily="34" charset="-122"/>
                          <a:cs typeface="微软雅黑" panose="020B0503020204020204" pitchFamily="34" charset="-122"/>
                          <a:sym typeface="+mn-ea"/>
                        </a:rPr>
                        <a:t>GB 50028</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76200" marR="76200" marT="38100" marB="19050" anchor="ctr" anchorCtr="0"/>
                </a:tc>
                <a:tc>
                  <a:txBody>
                    <a:bodyPr/>
                    <a:p>
                      <a:pPr marL="0" indent="0" algn="ctr">
                        <a:lnSpc>
                          <a:spcPct val="120000"/>
                        </a:lnSpc>
                        <a:spcBef>
                          <a:spcPts val="600"/>
                        </a:spcBef>
                        <a:spcAft>
                          <a:spcPts val="600"/>
                        </a:spcAft>
                        <a:buNone/>
                      </a:pPr>
                      <a:r>
                        <a:rPr lang="en-US" altLang="zh-CN" sz="1000">
                          <a:latin typeface="微软雅黑" panose="020B0503020204020204" pitchFamily="34" charset="-122"/>
                          <a:ea typeface="微软雅黑" panose="020B0503020204020204" pitchFamily="34" charset="-122"/>
                          <a:cs typeface="微软雅黑" panose="020B0503020204020204" pitchFamily="34" charset="-122"/>
                          <a:sym typeface="+mn-ea"/>
                        </a:rPr>
                        <a:t>6.5.6</a:t>
                      </a: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：当燃气无臭味或臭味不足时，门站或储配站内应设置加臭装置。”</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76200" marR="76200" marT="38100" marB="19050" anchor="ctr" anchorCtr="0"/>
                </a:tc>
                <a:tc>
                  <a:txBody>
                    <a:bodyPr/>
                    <a:p>
                      <a:pPr marL="0" indent="0" algn="ctr">
                        <a:lnSpc>
                          <a:spcPct val="120000"/>
                        </a:lnSpc>
                        <a:spcBef>
                          <a:spcPts val="600"/>
                        </a:spcBef>
                        <a:spcAft>
                          <a:spcPts val="600"/>
                        </a:spcAft>
                        <a:buNone/>
                      </a:pPr>
                      <a:r>
                        <a:rPr lang="zh-CN" altLang="en-US" sz="1000">
                          <a:latin typeface="微软雅黑" panose="020B0503020204020204" pitchFamily="34" charset="-122"/>
                          <a:ea typeface="微软雅黑" panose="020B0503020204020204" pitchFamily="34" charset="-122"/>
                        </a:rPr>
                        <a:t>这条条文明确了城镇燃气系统的</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入口</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和</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枢纽</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是履行加臭责任的关键节点，确保进入城市输配管网的燃气在到达用户之前，</a:t>
                      </a:r>
                      <a:r>
                        <a:rPr lang="en-US" altLang="zh-CN" sz="1000">
                          <a:latin typeface="微软雅黑" panose="020B0503020204020204" pitchFamily="34" charset="-122"/>
                          <a:ea typeface="微软雅黑" panose="020B0503020204020204" pitchFamily="34" charset="-122"/>
                        </a:rPr>
                        <a:t>100%</a:t>
                      </a:r>
                      <a:r>
                        <a:rPr lang="zh-CN" altLang="en-US" sz="1000">
                          <a:latin typeface="微软雅黑" panose="020B0503020204020204" pitchFamily="34" charset="-122"/>
                          <a:ea typeface="微软雅黑" panose="020B0503020204020204" pitchFamily="34" charset="-122"/>
                        </a:rPr>
                        <a:t>满足安全警示的要求。</a:t>
                      </a:r>
                      <a:endParaRPr lang="zh-CN" altLang="en-US" sz="1000">
                        <a:latin typeface="微软雅黑" panose="020B0503020204020204" pitchFamily="34" charset="-122"/>
                        <a:ea typeface="微软雅黑" panose="020B0503020204020204" pitchFamily="34" charset="-122"/>
                      </a:endParaRPr>
                    </a:p>
                  </a:txBody>
                  <a:tcPr marL="76200" marR="76200" marT="38100" marB="19050" anchor="ctr" anchorCtr="0"/>
                </a:tc>
              </a:tr>
              <a:tr h="1154430">
                <a:tc>
                  <a:txBody>
                    <a:bodyPr/>
                    <a:p>
                      <a:pPr marL="0" indent="0" algn="ctr">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sym typeface="+mn-ea"/>
                        </a:rPr>
                        <a:t>GB/T 19206-2020《</a:t>
                      </a: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天然气用有机硫化合物加臭剂的要求和测试方法</a:t>
                      </a:r>
                      <a:r>
                        <a:rPr lang="en-US" altLang="zh-CN" sz="10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76200" marR="76200" marT="38100" marB="19050" anchor="ctr" anchorCtr="0"/>
                </a:tc>
                <a:tc>
                  <a:txBody>
                    <a:bodyPr/>
                    <a:p>
                      <a:pPr marL="0" indent="0" algn="ctr">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sym typeface="+mn-ea"/>
                        </a:rPr>
                        <a:t>4.2</a:t>
                      </a: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：“在未稀释的加臭剂中有效的加臭化学品的纯度应不低于</a:t>
                      </a:r>
                      <a:r>
                        <a:rPr lang="en-US" altLang="zh-CN" sz="1000">
                          <a:latin typeface="微软雅黑" panose="020B0503020204020204" pitchFamily="34" charset="-122"/>
                          <a:ea typeface="微软雅黑" panose="020B0503020204020204" pitchFamily="34" charset="-122"/>
                          <a:cs typeface="微软雅黑" panose="020B0503020204020204" pitchFamily="34" charset="-122"/>
                          <a:sym typeface="+mn-ea"/>
                        </a:rPr>
                        <a:t>95%.</a:t>
                      </a: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a:latin typeface="微软雅黑" panose="020B0503020204020204" pitchFamily="34" charset="-122"/>
                          <a:ea typeface="微软雅黑" panose="020B0503020204020204" pitchFamily="34" charset="-122"/>
                          <a:cs typeface="微软雅黑" panose="020B0503020204020204" pitchFamily="34" charset="-122"/>
                          <a:sym typeface="+mn-ea"/>
                        </a:rPr>
                        <a:t>4.3</a:t>
                      </a: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未经干燥处理的加臭剂的浊点应低于</a:t>
                      </a:r>
                      <a:r>
                        <a:rPr lang="en-US" altLang="zh-CN" sz="1000">
                          <a:latin typeface="微软雅黑" panose="020B0503020204020204" pitchFamily="34" charset="-122"/>
                          <a:ea typeface="微软雅黑" panose="020B0503020204020204" pitchFamily="34" charset="-122"/>
                          <a:cs typeface="微软雅黑" panose="020B0503020204020204" pitchFamily="34" charset="-122"/>
                          <a:sym typeface="+mn-ea"/>
                        </a:rPr>
                        <a:t>-30</a:t>
                      </a:r>
                      <a:r>
                        <a:rPr lang="en-US" altLang="en-US" sz="1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a:latin typeface="微软雅黑" panose="020B0503020204020204" pitchFamily="34" charset="-122"/>
                          <a:ea typeface="微软雅黑" panose="020B0503020204020204" pitchFamily="34" charset="-122"/>
                          <a:cs typeface="微软雅黑" panose="020B0503020204020204" pitchFamily="34" charset="-122"/>
                          <a:sym typeface="+mn-ea"/>
                        </a:rPr>
                        <a:t>4.5</a:t>
                      </a: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蒸发残留物的质量分数应小于</a:t>
                      </a:r>
                      <a:r>
                        <a:rPr lang="en-US" altLang="zh-CN" sz="1000">
                          <a:latin typeface="微软雅黑" panose="020B0503020204020204" pitchFamily="34" charset="-122"/>
                          <a:ea typeface="微软雅黑" panose="020B0503020204020204" pitchFamily="34" charset="-122"/>
                          <a:cs typeface="微软雅黑" panose="020B0503020204020204" pitchFamily="34" charset="-122"/>
                          <a:sym typeface="+mn-ea"/>
                        </a:rPr>
                        <a:t>0.2%</a:t>
                      </a: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a:latin typeface="微软雅黑" panose="020B0503020204020204" pitchFamily="34" charset="-122"/>
                          <a:ea typeface="微软雅黑" panose="020B0503020204020204" pitchFamily="34" charset="-122"/>
                          <a:cs typeface="微软雅黑" panose="020B0503020204020204" pitchFamily="34" charset="-122"/>
                          <a:sym typeface="+mn-ea"/>
                        </a:rPr>
                        <a:t>6.3</a:t>
                      </a: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：用气相色谱法测定加臭剂的组成，任何具有足够分离度的气相谱仪均可使用；</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76200" marR="76200" marT="38100" marB="19050" anchor="ctr" anchorCtr="0"/>
                </a:tc>
                <a:tc>
                  <a:txBody>
                    <a:bodyPr/>
                    <a:p>
                      <a:pPr marL="0" indent="0" algn="ctr">
                        <a:lnSpc>
                          <a:spcPct val="120000"/>
                        </a:lnSpc>
                        <a:spcBef>
                          <a:spcPts val="600"/>
                        </a:spcBef>
                        <a:spcAft>
                          <a:spcPts val="600"/>
                        </a:spcAft>
                      </a:pPr>
                      <a:r>
                        <a:rPr lang="zh-CN" altLang="en-US" sz="1000">
                          <a:latin typeface="微软雅黑" panose="020B0503020204020204" pitchFamily="34" charset="-122"/>
                          <a:ea typeface="微软雅黑" panose="020B0503020204020204" pitchFamily="34" charset="-122"/>
                        </a:rPr>
                        <a:t>从化学纯度、低温性能、机械相容性</a:t>
                      </a:r>
                      <a:r>
                        <a:rPr lang="en-US" altLang="zh-CN" sz="1000">
                          <a:latin typeface="微软雅黑" panose="020B0503020204020204" pitchFamily="34" charset="-122"/>
                          <a:ea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rPr>
                        <a:t>和检测方法四个维度，共同构成了对燃气加臭剂（四氢噻吩）产品质量的严格把控。确保加到燃气中的臭剂是高效、稳定、纯净和可靠的，从而保障整个城镇燃气系统的安全预警体系能够万无一失地运行。</a:t>
                      </a:r>
                      <a:endParaRPr lang="zh-CN" altLang="en-US" sz="1000">
                        <a:latin typeface="微软雅黑" panose="020B0503020204020204" pitchFamily="34" charset="-122"/>
                        <a:ea typeface="微软雅黑" panose="020B0503020204020204" pitchFamily="34" charset="-122"/>
                      </a:endParaRPr>
                    </a:p>
                  </a:txBody>
                  <a:tcPr marL="76200" marR="76200" marT="38100" marB="19050" anchor="ctr" anchorCtr="0"/>
                </a:tc>
              </a:tr>
              <a:tr h="893445">
                <a:tc>
                  <a:txBody>
                    <a:bodyPr/>
                    <a:p>
                      <a:pPr marL="0" indent="0" algn="ctr">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GB 55009-2021《</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燃气工程项目规范</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3.0.7</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：“燃气应当具有当其泄漏到空气中并在发生危险之前，嗅觉正常的人可以感知的警示性臭味。；</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3.0.8</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：加臭剂的最小量应符合下列规定：无毒燃气泄漏到空气中，达到爆炸下限的</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时，应能察觉。</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altLang="en-US" sz="1000">
                          <a:latin typeface="微软雅黑" panose="020B0503020204020204" pitchFamily="34" charset="-122"/>
                          <a:ea typeface="微软雅黑" panose="020B0503020204020204" pitchFamily="34" charset="-122"/>
                        </a:rPr>
                        <a:t>强制要求燃气经营企业必须通过科学计算和严格检测，确保其供应的燃气产品内置了一个可靠、前置的</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嗅觉安全保险</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，是保障城镇燃气安全运行不可或缺的核心规定。</a:t>
                      </a:r>
                      <a:endParaRPr lang="zh-CN" altLang="en-US" sz="1000">
                        <a:latin typeface="微软雅黑" panose="020B0503020204020204" pitchFamily="34" charset="-122"/>
                        <a:ea typeface="微软雅黑" panose="020B0503020204020204" pitchFamily="34" charset="-122"/>
                      </a:endParaRPr>
                    </a:p>
                  </a:txBody>
                  <a:tcPr marL="76200" marR="76200" marT="38100" marB="1905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19707" y="388759"/>
            <a:ext cx="5574030" cy="887528"/>
            <a:chOff x="3319706" y="354253"/>
            <a:chExt cx="5574030" cy="887528"/>
          </a:xfrm>
        </p:grpSpPr>
        <p:grpSp>
          <p:nvGrpSpPr>
            <p:cNvPr id="6" name="组合 5"/>
            <p:cNvGrpSpPr/>
            <p:nvPr/>
          </p:nvGrpSpPr>
          <p:grpSpPr>
            <a:xfrm>
              <a:off x="3319706" y="354253"/>
              <a:ext cx="5574030" cy="703137"/>
              <a:chOff x="1679046" y="438128"/>
              <a:chExt cx="5574030" cy="703137"/>
            </a:xfrm>
          </p:grpSpPr>
          <p:sp>
            <p:nvSpPr>
              <p:cNvPr id="8" name="文本框 7"/>
              <p:cNvSpPr txBox="1"/>
              <p:nvPr/>
            </p:nvSpPr>
            <p:spPr>
              <a:xfrm>
                <a:off x="1679046" y="438128"/>
                <a:ext cx="55740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rPr>
                  <a:t>燃气加臭的相关依据</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行业规程</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3" name="表格 2"/>
          <p:cNvGraphicFramePr/>
          <p:nvPr/>
        </p:nvGraphicFramePr>
        <p:xfrm>
          <a:off x="1028065" y="1515110"/>
          <a:ext cx="10199370" cy="4699635"/>
        </p:xfrm>
        <a:graphic>
          <a:graphicData uri="http://schemas.openxmlformats.org/drawingml/2006/table">
            <a:tbl>
              <a:tblPr firstRow="1" bandRow="1">
                <a:tableStyleId>{18BDC262-5B21-480B-AE33-A9ABEDBF90C4}</a:tableStyleId>
              </a:tblPr>
              <a:tblGrid>
                <a:gridCol w="2212975"/>
                <a:gridCol w="1257935"/>
                <a:gridCol w="4755515"/>
                <a:gridCol w="1972945"/>
              </a:tblGrid>
              <a:tr h="386080">
                <a:tc>
                  <a:txBody>
                    <a:bodyPr/>
                    <a:p>
                      <a:pPr marL="0" indent="0" algn="ctr">
                        <a:lnSpc>
                          <a:spcPct val="120000"/>
                        </a:lnSpc>
                        <a:spcBef>
                          <a:spcPts val="600"/>
                        </a:spcBef>
                        <a:spcAft>
                          <a:spcPts val="600"/>
                        </a:spcAft>
                      </a:pPr>
                      <a:r>
                        <a:rPr lang="zh-CN" sz="1200">
                          <a:latin typeface="微软雅黑" panose="020B0503020204020204" pitchFamily="34" charset="-122"/>
                          <a:ea typeface="微软雅黑" panose="020B0503020204020204" pitchFamily="34" charset="-122"/>
                          <a:cs typeface="微软雅黑" panose="020B0503020204020204" pitchFamily="34" charset="-122"/>
                        </a:rPr>
                        <a:t>标准编号</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名称</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200">
                          <a:latin typeface="微软雅黑" panose="020B0503020204020204" pitchFamily="34" charset="-122"/>
                          <a:ea typeface="微软雅黑" panose="020B0503020204020204" pitchFamily="34" charset="-122"/>
                        </a:rPr>
                        <a:t>发布单位</a:t>
                      </a:r>
                      <a:endParaRPr lang="zh-CN" sz="12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200">
                          <a:latin typeface="微软雅黑" panose="020B0503020204020204" pitchFamily="34" charset="-122"/>
                          <a:ea typeface="微软雅黑" panose="020B0503020204020204" pitchFamily="34" charset="-122"/>
                        </a:rPr>
                        <a:t>关键管理条款（原文引用）</a:t>
                      </a:r>
                      <a:endParaRPr lang="zh-CN" sz="12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200">
                          <a:latin typeface="微软雅黑" panose="020B0503020204020204" pitchFamily="34" charset="-122"/>
                          <a:ea typeface="微软雅黑" panose="020B0503020204020204" pitchFamily="34" charset="-122"/>
                        </a:rPr>
                        <a:t>解读</a:t>
                      </a:r>
                      <a:endParaRPr lang="zh-CN" sz="1200">
                        <a:latin typeface="微软雅黑" panose="020B0503020204020204" pitchFamily="34" charset="-122"/>
                        <a:ea typeface="微软雅黑" panose="020B0503020204020204" pitchFamily="34" charset="-122"/>
                      </a:endParaRPr>
                    </a:p>
                  </a:txBody>
                  <a:tcPr marL="76200" marR="76200" marT="38100" marB="19050" anchor="ctr" anchorCtr="0"/>
                </a:tc>
              </a:tr>
              <a:tr h="1216025">
                <a:tc>
                  <a:txBody>
                    <a:bodyPr/>
                    <a:p>
                      <a:pPr marL="0" indent="0" algn="ctr">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CJJ/T 148-2010《</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城镇燃气加臭技术规程</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住建部</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3.1.4</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城镇燃气加臭剂的添加必须通过加臭装置进行，燃气中加臭剂的最小量应符合下列规定：</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、无毒无味燃气泄漏到空气中，达到爆炸下限的</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时应能察觉。</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“6.2.2</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用户端的燃气加臭量应符合第</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3.1.4</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条的规定，并应定期进行抽样检测，检测频率不得低于</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次。</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"6.3.4</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完成检修的加臭装置应经过不少于</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24h</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的试运行后，方可投入争产运行或转为备用。</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altLang="en-US" sz="1000">
                          <a:latin typeface="微软雅黑" panose="020B0503020204020204" pitchFamily="34" charset="-122"/>
                          <a:ea typeface="微软雅黑" panose="020B0503020204020204" pitchFamily="34" charset="-122"/>
                        </a:rPr>
                        <a:t>为确保安全，城镇燃气必须通过专用装置添加加臭剂，其剂量要保证在燃气泄漏达爆炸下限</a:t>
                      </a:r>
                      <a:r>
                        <a:rPr lang="en-US" altLang="zh-CN" sz="1000">
                          <a:latin typeface="微软雅黑" panose="020B0503020204020204" pitchFamily="34" charset="-122"/>
                          <a:ea typeface="微软雅黑" panose="020B0503020204020204" pitchFamily="34" charset="-122"/>
                        </a:rPr>
                        <a:t>20%</a:t>
                      </a:r>
                      <a:r>
                        <a:rPr lang="zh-CN" altLang="en-US" sz="1000">
                          <a:latin typeface="微软雅黑" panose="020B0503020204020204" pitchFamily="34" charset="-122"/>
                          <a:ea typeface="微软雅黑" panose="020B0503020204020204" pitchFamily="34" charset="-122"/>
                        </a:rPr>
                        <a:t>时即可被常人察觉，并需通过定期检测与规范检修来维持这一保障能力。</a:t>
                      </a:r>
                      <a:endParaRPr lang="zh-CN" altLang="en-US" sz="1000">
                        <a:latin typeface="微软雅黑" panose="020B0503020204020204" pitchFamily="34" charset="-122"/>
                        <a:ea typeface="微软雅黑" panose="020B0503020204020204" pitchFamily="34" charset="-122"/>
                      </a:endParaRPr>
                    </a:p>
                  </a:txBody>
                  <a:tcPr marL="76200" marR="76200" marT="38100" marB="19050" anchor="ctr" anchorCtr="0"/>
                </a:tc>
              </a:tr>
              <a:tr h="1715135">
                <a:tc>
                  <a:txBody>
                    <a:bodyPr/>
                    <a:p>
                      <a:pPr marL="0" indent="0" algn="ctr">
                        <a:lnSpc>
                          <a:spcPct val="120000"/>
                        </a:lnSpc>
                        <a:spcBef>
                          <a:spcPts val="600"/>
                        </a:spcBef>
                        <a:spcAft>
                          <a:spcPts val="600"/>
                        </a:spcAft>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《城镇燃气设施运行、维护和抢修安全技术标准》</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GB/T51474-2025</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住建部</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4.3.4</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加臭装置的运行、维护除应符合现行行业标准《城镇燃气加臭技术规程》</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CJJ/T148</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的规定外，尚应符合下列规定：</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、加臭装置初次投入使用或加臭泵检修后，应对加臭剂输出量进行标定；</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、带有备用泵的加臭装置应定期进行切换运行，每</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个月不得少于</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次；</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、向现场储罐补充加臭剂的过程中，应保持加臭剂原料罐与现场储罐之间密闭连接，现场储罐内排出的气体应进行吸附处理，加臭剂气味不得外泄；</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、加臭剂浓度监测点宜选取在管网末端，且具有覆盖性。</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altLang="en-US" sz="1000">
                          <a:latin typeface="微软雅黑" panose="020B0503020204020204" pitchFamily="34" charset="-122"/>
                          <a:ea typeface="微软雅黑" panose="020B0503020204020204" pitchFamily="34" charset="-122"/>
                        </a:rPr>
                        <a:t>该条文规定了加臭装置运行维护的核心要求，旨在通过全流程的密闭操作与末端监测，确保加臭剂量精准可靠、作业安全环保。</a:t>
                      </a:r>
                      <a:endParaRPr lang="zh-CN" altLang="en-US" sz="1000">
                        <a:latin typeface="微软雅黑" panose="020B0503020204020204" pitchFamily="34" charset="-122"/>
                        <a:ea typeface="微软雅黑" panose="020B0503020204020204" pitchFamily="34" charset="-122"/>
                      </a:endParaRPr>
                    </a:p>
                  </a:txBody>
                  <a:tcPr marL="76200" marR="76200" marT="38100" marB="19050" anchor="ctr" anchorCtr="0"/>
                </a:tc>
              </a:tr>
              <a:tr h="1382395">
                <a:tc>
                  <a:txBody>
                    <a:bodyPr/>
                    <a:p>
                      <a:pPr marL="0" indent="0" algn="ctr">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T/CGAS 031《</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城镇燃气加臭技术要求</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中国城市燃气协会</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6.5.1.2</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：“管网中加臭剂浓度的定量检测应每年不少于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次；当燃气管网的运行条件发生变化时，应及时对加臭剂浓度进行定量检测；</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8.1.1</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：在更换加臭剂前，燃气公司应以公告等形式将更换时间和区域提前通知燃气用户。”</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altLang="en-US" sz="1000">
                          <a:latin typeface="微软雅黑" panose="020B0503020204020204" pitchFamily="34" charset="-122"/>
                          <a:ea typeface="微软雅黑" panose="020B0503020204020204" pitchFamily="34" charset="-122"/>
                        </a:rPr>
                        <a:t>燃气企业必须通过每年不少于两次的管网末端定量检测来确保加臭效果，并在更换加臭剂前履行对用户的告知义务，从而系统性保障泄漏预警的持续可靠性。</a:t>
                      </a:r>
                      <a:endParaRPr lang="zh-CN" altLang="en-US" sz="1000">
                        <a:latin typeface="微软雅黑" panose="020B0503020204020204" pitchFamily="34" charset="-122"/>
                        <a:ea typeface="微软雅黑" panose="020B0503020204020204" pitchFamily="34" charset="-122"/>
                      </a:endParaRPr>
                    </a:p>
                  </a:txBody>
                  <a:tcPr marL="76200" marR="76200" marT="38100" marB="1905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1064260" y="1591310"/>
          <a:ext cx="10291445" cy="4816475"/>
        </p:xfrm>
        <a:graphic>
          <a:graphicData uri="http://schemas.openxmlformats.org/drawingml/2006/table">
            <a:tbl>
              <a:tblPr firstRow="1" bandRow="1">
                <a:tableStyleId>{0F9FDB64-28F6-41F5-A46F-7CA680F22E1D}</a:tableStyleId>
              </a:tblPr>
              <a:tblGrid>
                <a:gridCol w="1393825"/>
                <a:gridCol w="934720"/>
                <a:gridCol w="5101590"/>
                <a:gridCol w="2861310"/>
              </a:tblGrid>
              <a:tr h="495300">
                <a:tc>
                  <a:txBody>
                    <a:bodyPr/>
                    <a:p>
                      <a:pPr marL="0" indent="0" algn="ctr">
                        <a:lnSpc>
                          <a:spcPct val="120000"/>
                        </a:lnSpc>
                        <a:spcBef>
                          <a:spcPts val="600"/>
                        </a:spcBef>
                        <a:spcAft>
                          <a:spcPts val="600"/>
                        </a:spcAft>
                      </a:pPr>
                      <a:r>
                        <a:rPr lang="zh-CN" sz="1200">
                          <a:latin typeface="微软雅黑" panose="020B0503020204020204" pitchFamily="34" charset="-122"/>
                          <a:ea typeface="微软雅黑" panose="020B0503020204020204" pitchFamily="34" charset="-122"/>
                        </a:rPr>
                        <a:t>依据文件</a:t>
                      </a:r>
                      <a:endParaRPr lang="zh-CN" sz="12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200">
                          <a:latin typeface="微软雅黑" panose="020B0503020204020204" pitchFamily="34" charset="-122"/>
                          <a:ea typeface="微软雅黑" panose="020B0503020204020204" pitchFamily="34" charset="-122"/>
                        </a:rPr>
                        <a:t>发布单位</a:t>
                      </a:r>
                      <a:endParaRPr lang="zh-CN" sz="12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200">
                          <a:latin typeface="微软雅黑" panose="020B0503020204020204" pitchFamily="34" charset="-122"/>
                          <a:ea typeface="微软雅黑" panose="020B0503020204020204" pitchFamily="34" charset="-122"/>
                        </a:rPr>
                        <a:t>核心条款内容（原文引用）</a:t>
                      </a:r>
                      <a:endParaRPr lang="zh-CN" sz="12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200">
                          <a:latin typeface="微软雅黑" panose="020B0503020204020204" pitchFamily="34" charset="-122"/>
                          <a:ea typeface="微软雅黑" panose="020B0503020204020204" pitchFamily="34" charset="-122"/>
                        </a:rPr>
                        <a:t>解读</a:t>
                      </a:r>
                      <a:endParaRPr lang="zh-CN" sz="1200">
                        <a:latin typeface="微软雅黑" panose="020B0503020204020204" pitchFamily="34" charset="-122"/>
                        <a:ea typeface="微软雅黑" panose="020B0503020204020204" pitchFamily="34" charset="-122"/>
                      </a:endParaRPr>
                    </a:p>
                  </a:txBody>
                  <a:tcPr marL="76200" marR="76200" marT="38100" marB="19050" anchor="ctr" anchorCtr="0"/>
                </a:tc>
              </a:tr>
              <a:tr h="788670">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《中华人民共和国安全生产法》</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全国人大常委会</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第三十六条：</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安全设备的设计、制造、安装、使用、检测、维修、改造和报废，应当符合国家标准或者行业标准。生产经营单位必须对安全设备进行经常性维护、保养，并定期检测，保证正常运转。维护、保养、检测应当作好记录，并由有关人员签字。</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altLang="en-US" sz="1000">
                          <a:latin typeface="微软雅黑" panose="020B0503020204020204" pitchFamily="34" charset="-122"/>
                          <a:ea typeface="微软雅黑" panose="020B0503020204020204" pitchFamily="34" charset="-122"/>
                        </a:rPr>
                        <a:t>燃气泄漏检测报警装置（或称气体浓度检测报警器）被明确归类为</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安全设备</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。因此，在法律规定必须安装的场所，其整个生命周期管理都必须符合此条文要求。</a:t>
                      </a:r>
                      <a:endParaRPr lang="zh-CN" altLang="en-US" sz="1000">
                        <a:latin typeface="微软雅黑" panose="020B0503020204020204" pitchFamily="34" charset="-122"/>
                        <a:ea typeface="微软雅黑" panose="020B0503020204020204" pitchFamily="34" charset="-122"/>
                      </a:endParaRPr>
                    </a:p>
                  </a:txBody>
                  <a:tcPr marL="76200" marR="76200" marT="38100" marB="19050" anchor="ctr" anchorCtr="0"/>
                </a:tc>
              </a:tr>
              <a:tr h="621665">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《中华人民共和国安全生产法》</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全国人大常委会</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第四十一条：</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生产经营单位应当建立安全风险分级管控制度，按照安全风险分级采取相应的管控措施。生产经营单位应当建立健全并落实生产安全事故隐患排查治理制度，采取技术、管理措施，及时发现并消除事故隐患。</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altLang="en-US" sz="1000">
                          <a:latin typeface="微软雅黑" panose="020B0503020204020204" pitchFamily="34" charset="-122"/>
                          <a:ea typeface="微软雅黑" panose="020B0503020204020204" pitchFamily="34" charset="-122"/>
                        </a:rPr>
                        <a:t>安装燃气检测报警装置，是管控燃气泄漏风险、及时发现隐患的关键</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技术措施</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。未安装或未有效维护，可被视为未履行此法律义务。</a:t>
                      </a:r>
                      <a:endParaRPr lang="zh-CN" altLang="en-US" sz="1000">
                        <a:latin typeface="微软雅黑" panose="020B0503020204020204" pitchFamily="34" charset="-122"/>
                        <a:ea typeface="微软雅黑" panose="020B0503020204020204" pitchFamily="34" charset="-122"/>
                      </a:endParaRPr>
                    </a:p>
                  </a:txBody>
                  <a:tcPr marL="76200" marR="76200" marT="38100" marB="19050" anchor="ctr" anchorCtr="0"/>
                </a:tc>
              </a:tr>
              <a:tr h="971550">
                <a:tc>
                  <a:txBody>
                    <a:bodyPr/>
                    <a:p>
                      <a:pPr marL="0" indent="0" algn="ctr">
                        <a:lnSpc>
                          <a:spcPct val="120000"/>
                        </a:lnSpc>
                        <a:spcBef>
                          <a:spcPts val="600"/>
                        </a:spcBef>
                        <a:spcAft>
                          <a:spcPts val="600"/>
                        </a:spcAft>
                        <a:buNone/>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《城镇燃气设计规范》</a:t>
                      </a:r>
                      <a:r>
                        <a:rPr lang="en-US" altLang="zh-CN" sz="1000">
                          <a:latin typeface="微软雅黑" panose="020B0503020204020204" pitchFamily="34" charset="-122"/>
                          <a:ea typeface="微软雅黑" panose="020B0503020204020204" pitchFamily="34" charset="-122"/>
                          <a:cs typeface="微软雅黑" panose="020B0503020204020204" pitchFamily="34" charset="-122"/>
                          <a:sym typeface="+mn-ea"/>
                        </a:rPr>
                        <a:t>GB 50028</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76200" marR="76200" marT="38100" marB="19050" anchor="ctr" anchorCtr="0"/>
                </a:tc>
                <a:tc>
                  <a:txBody>
                    <a:bodyPr/>
                    <a:p>
                      <a:pPr marL="0" indent="0" algn="ctr">
                        <a:lnSpc>
                          <a:spcPct val="120000"/>
                        </a:lnSpc>
                        <a:spcBef>
                          <a:spcPts val="600"/>
                        </a:spcBef>
                        <a:spcAft>
                          <a:spcPts val="600"/>
                        </a:spcAft>
                      </a:pPr>
                      <a:r>
                        <a:rPr lang="zh-CN" altLang="en-US" sz="1000">
                          <a:latin typeface="微软雅黑" panose="020B0503020204020204" pitchFamily="34" charset="-122"/>
                          <a:ea typeface="微软雅黑" panose="020B0503020204020204" pitchFamily="34" charset="-122"/>
                        </a:rPr>
                        <a:t>住建部</a:t>
                      </a:r>
                      <a:endParaRPr lang="zh-CN" altLang="en-US" sz="1000">
                        <a:latin typeface="微软雅黑" panose="020B0503020204020204" pitchFamily="34" charset="-122"/>
                        <a:ea typeface="微软雅黑" panose="020B0503020204020204" pitchFamily="34" charset="-122"/>
                      </a:endParaRPr>
                    </a:p>
                    <a:p>
                      <a:pPr marL="0" indent="0" algn="ctr">
                        <a:lnSpc>
                          <a:spcPct val="120000"/>
                        </a:lnSpc>
                        <a:spcBef>
                          <a:spcPts val="600"/>
                        </a:spcBef>
                        <a:spcAft>
                          <a:spcPts val="600"/>
                        </a:spcAft>
                      </a:pPr>
                      <a:endParaRPr lang="zh-CN" altLang="en-US"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buNone/>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10.8.2</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燃气浓度检测报警器的设置应符合下列要求：</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当检测比空气轻的燃气时，检测报警器与燃具或阀门的水平距离不得大于</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8m</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，安装高度应距顶棚</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0.3m</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以内，且不得设在燃具上方。</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当检测比空气重的燃气时，检测报警器与燃具或阀门的水平距离不得大于</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4m</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，安装高度应距地面</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0.3m</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以内。</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buNone/>
                      </a:pPr>
                      <a:r>
                        <a:rPr lang="zh-CN" altLang="en-US" sz="1000">
                          <a:latin typeface="微软雅黑" panose="020B0503020204020204" pitchFamily="34" charset="-122"/>
                          <a:ea typeface="微软雅黑" panose="020B0503020204020204" pitchFamily="34" charset="-122"/>
                        </a:rPr>
                        <a:t>此条强制规定了民用建筑（如住宅、公寓）</a:t>
                      </a:r>
                      <a:r>
                        <a:rPr lang="en-US" altLang="zh-CN" sz="1000">
                          <a:latin typeface="微软雅黑" panose="020B0503020204020204" pitchFamily="34" charset="-122"/>
                          <a:ea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rPr>
                        <a:t>内安装燃气报警器的位置和高度。核心原理是根据燃气密度（天然气比空气轻，液化石油气比空气重）来确定安装位置，以确保探测器能有效捕捉到泄漏后积聚的燃气。</a:t>
                      </a:r>
                      <a:endParaRPr lang="zh-CN" altLang="en-US" sz="1000">
                        <a:latin typeface="微软雅黑" panose="020B0503020204020204" pitchFamily="34" charset="-122"/>
                        <a:ea typeface="微软雅黑" panose="020B0503020204020204" pitchFamily="34" charset="-122"/>
                      </a:endParaRPr>
                    </a:p>
                  </a:txBody>
                  <a:tcPr marL="76200" marR="76200" marT="38100" marB="19050" anchor="ctr" anchorCtr="0"/>
                </a:tc>
              </a:tr>
              <a:tr h="575310">
                <a:tc>
                  <a:txBody>
                    <a:bodyPr/>
                    <a:p>
                      <a:pPr marL="0" indent="0" algn="ctr">
                        <a:lnSpc>
                          <a:spcPct val="120000"/>
                        </a:lnSpc>
                        <a:spcBef>
                          <a:spcPts val="600"/>
                        </a:spcBef>
                        <a:spcAft>
                          <a:spcPts val="600"/>
                        </a:spcAft>
                        <a:buNone/>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《燃气工程项目规范》</a:t>
                      </a:r>
                      <a:r>
                        <a:rPr lang="en-US" altLang="zh-CN" sz="1000">
                          <a:latin typeface="微软雅黑" panose="020B0503020204020204" pitchFamily="34" charset="-122"/>
                          <a:ea typeface="微软雅黑" panose="020B0503020204020204" pitchFamily="34" charset="-122"/>
                          <a:cs typeface="微软雅黑" panose="020B0503020204020204" pitchFamily="34" charset="-122"/>
                          <a:sym typeface="+mn-ea"/>
                        </a:rPr>
                        <a:t>GB 55009</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76200" marR="76200" marT="38100" marB="19050" anchor="ctr" anchorCtr="0"/>
                </a:tc>
                <a:tc>
                  <a:txBody>
                    <a:bodyPr/>
                    <a:p>
                      <a:pPr marL="0" indent="0" algn="ctr">
                        <a:lnSpc>
                          <a:spcPct val="120000"/>
                        </a:lnSpc>
                        <a:spcBef>
                          <a:spcPts val="600"/>
                        </a:spcBef>
                        <a:spcAft>
                          <a:spcPts val="600"/>
                        </a:spcAft>
                        <a:buNone/>
                      </a:pPr>
                      <a:r>
                        <a:rPr lang="zh-CN" altLang="en-US" sz="1000">
                          <a:latin typeface="微软雅黑" panose="020B0503020204020204" pitchFamily="34" charset="-122"/>
                          <a:ea typeface="微软雅黑" panose="020B0503020204020204" pitchFamily="34" charset="-122"/>
                        </a:rPr>
                        <a:t>住建部</a:t>
                      </a:r>
                      <a:endParaRPr lang="zh-CN" altLang="en-US" sz="1000">
                        <a:latin typeface="微软雅黑" panose="020B0503020204020204" pitchFamily="34" charset="-122"/>
                        <a:ea typeface="微软雅黑" panose="020B0503020204020204" pitchFamily="34" charset="-122"/>
                      </a:endParaRPr>
                    </a:p>
                    <a:p>
                      <a:pPr marL="0" indent="0" algn="ctr">
                        <a:lnSpc>
                          <a:spcPct val="120000"/>
                        </a:lnSpc>
                        <a:spcBef>
                          <a:spcPts val="600"/>
                        </a:spcBef>
                        <a:spcAft>
                          <a:spcPts val="600"/>
                        </a:spcAft>
                        <a:buNone/>
                      </a:pPr>
                      <a:endParaRPr lang="zh-CN" altLang="en-US"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buNone/>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6.2.1</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商业燃具、用气设备等应设置在通风良好、符合安全使用条件且便于维护操作的场所，并应设置燃气泄漏报警和切断等安全装置</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buNone/>
                      </a:pPr>
                      <a:r>
                        <a:rPr lang="zh-CN" altLang="en-US" sz="1000">
                          <a:latin typeface="微软雅黑" panose="020B0503020204020204" pitchFamily="34" charset="-122"/>
                          <a:ea typeface="微软雅黑" panose="020B0503020204020204" pitchFamily="34" charset="-122"/>
                        </a:rPr>
                        <a:t>此条强制要求商业餐饮等公共场所的燃具必须安装燃气泄漏报警和自动切断装置。</a:t>
                      </a:r>
                      <a:endParaRPr lang="zh-CN" altLang="en-US" sz="1000">
                        <a:latin typeface="微软雅黑" panose="020B0503020204020204" pitchFamily="34" charset="-122"/>
                        <a:ea typeface="微软雅黑" panose="020B0503020204020204" pitchFamily="34" charset="-122"/>
                      </a:endParaRPr>
                    </a:p>
                  </a:txBody>
                  <a:tcPr marL="76200" marR="76200" marT="38100" marB="19050" anchor="ctr" anchorCtr="0"/>
                </a:tc>
              </a:tr>
              <a:tr h="575310">
                <a:tc>
                  <a:txBody>
                    <a:bodyPr/>
                    <a:p>
                      <a:pPr marL="0" indent="0" algn="ctr">
                        <a:lnSpc>
                          <a:spcPct val="120000"/>
                        </a:lnSpc>
                        <a:spcBef>
                          <a:spcPts val="600"/>
                        </a:spcBef>
                        <a:spcAft>
                          <a:spcPts val="600"/>
                        </a:spcAft>
                        <a:buNone/>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《燃气工程项目规范》</a:t>
                      </a:r>
                      <a:r>
                        <a:rPr lang="en-US" altLang="zh-CN" sz="1000">
                          <a:latin typeface="微软雅黑" panose="020B0503020204020204" pitchFamily="34" charset="-122"/>
                          <a:ea typeface="微软雅黑" panose="020B0503020204020204" pitchFamily="34" charset="-122"/>
                          <a:cs typeface="微软雅黑" panose="020B0503020204020204" pitchFamily="34" charset="-122"/>
                          <a:sym typeface="+mn-ea"/>
                        </a:rPr>
                        <a:t>GB 55009</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76200" marR="76200" marT="38100" marB="19050" anchor="ctr" anchorCtr="0"/>
                </a:tc>
                <a:tc>
                  <a:txBody>
                    <a:bodyPr/>
                    <a:p>
                      <a:pPr marL="0" indent="0" algn="ctr">
                        <a:lnSpc>
                          <a:spcPct val="120000"/>
                        </a:lnSpc>
                        <a:spcBef>
                          <a:spcPts val="600"/>
                        </a:spcBef>
                        <a:spcAft>
                          <a:spcPts val="600"/>
                        </a:spcAft>
                        <a:buNone/>
                      </a:pPr>
                      <a:r>
                        <a:rPr lang="zh-CN" altLang="en-US" sz="1000">
                          <a:latin typeface="微软雅黑" panose="020B0503020204020204" pitchFamily="34" charset="-122"/>
                          <a:ea typeface="微软雅黑" panose="020B0503020204020204" pitchFamily="34" charset="-122"/>
                        </a:rPr>
                        <a:t>住建部</a:t>
                      </a:r>
                      <a:endParaRPr lang="zh-CN" altLang="en-US" sz="1000">
                        <a:latin typeface="微软雅黑" panose="020B0503020204020204" pitchFamily="34" charset="-122"/>
                        <a:ea typeface="微软雅黑" panose="020B0503020204020204" pitchFamily="34" charset="-122"/>
                      </a:endParaRPr>
                    </a:p>
                    <a:p>
                      <a:pPr marL="0" indent="0" algn="ctr">
                        <a:lnSpc>
                          <a:spcPct val="120000"/>
                        </a:lnSpc>
                        <a:spcBef>
                          <a:spcPts val="600"/>
                        </a:spcBef>
                        <a:spcAft>
                          <a:spcPts val="600"/>
                        </a:spcAft>
                        <a:buNone/>
                      </a:pPr>
                      <a:endParaRPr lang="zh-CN" altLang="en-US"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buNone/>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6.1.5</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用气场所应设置燃气泄漏报警装置，并应在燃气引入管处设置紧急自动切断装置。</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buNone/>
                      </a:pPr>
                      <a:r>
                        <a:rPr lang="zh-CN" altLang="en-US" sz="1000">
                          <a:latin typeface="微软雅黑" panose="020B0503020204020204" pitchFamily="34" charset="-122"/>
                          <a:ea typeface="微软雅黑" panose="020B0503020204020204" pitchFamily="34" charset="-122"/>
                        </a:rPr>
                        <a:t>强调了报警、切断的联动系统概念。</a:t>
                      </a:r>
                      <a:endParaRPr lang="zh-CN" altLang="en-US" sz="1000">
                        <a:latin typeface="微软雅黑" panose="020B0503020204020204" pitchFamily="34" charset="-122"/>
                        <a:ea typeface="微软雅黑" panose="020B0503020204020204" pitchFamily="34" charset="-122"/>
                      </a:endParaRPr>
                    </a:p>
                  </a:txBody>
                  <a:tcPr marL="76200" marR="76200" marT="38100" marB="19050" anchor="ctr" anchorCtr="0"/>
                </a:tc>
              </a:tr>
              <a:tr h="788670">
                <a:tc>
                  <a:txBody>
                    <a:bodyPr/>
                    <a:p>
                      <a:pPr marL="0" indent="0" algn="ctr">
                        <a:lnSpc>
                          <a:spcPct val="120000"/>
                        </a:lnSpc>
                        <a:spcBef>
                          <a:spcPts val="600"/>
                        </a:spcBef>
                        <a:spcAft>
                          <a:spcPts val="600"/>
                        </a:spcAft>
                        <a:buNone/>
                      </a:pPr>
                      <a:r>
                        <a:rPr lang="en-US" altLang="zh-CN" sz="1000">
                          <a:latin typeface="微软雅黑" panose="020B0503020204020204" pitchFamily="34" charset="-122"/>
                          <a:ea typeface="微软雅黑" panose="020B0503020204020204" pitchFamily="34" charset="-122"/>
                          <a:cs typeface="微软雅黑" panose="020B0503020204020204" pitchFamily="34" charset="-122"/>
                          <a:sym typeface="+mn-ea"/>
                        </a:rPr>
                        <a:t>CJJ/T 146 </a:t>
                      </a: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城镇燃气报警控制系统技术规程</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76200" marR="76200" marT="38100" marB="19050" anchor="ctr" anchorCtr="0"/>
                </a:tc>
                <a:tc>
                  <a:txBody>
                    <a:bodyPr/>
                    <a:p>
                      <a:pPr marL="0" indent="0" algn="ctr">
                        <a:lnSpc>
                          <a:spcPct val="120000"/>
                        </a:lnSpc>
                        <a:spcBef>
                          <a:spcPts val="600"/>
                        </a:spcBef>
                        <a:spcAft>
                          <a:spcPts val="600"/>
                        </a:spcAft>
                        <a:buNone/>
                      </a:pPr>
                      <a:r>
                        <a:rPr lang="zh-CN" sz="1000">
                          <a:latin typeface="微软雅黑" panose="020B0503020204020204" pitchFamily="34" charset="-122"/>
                          <a:ea typeface="微软雅黑" panose="020B0503020204020204" pitchFamily="34" charset="-122"/>
                          <a:sym typeface="+mn-ea"/>
                        </a:rPr>
                        <a:t>住建部</a:t>
                      </a:r>
                      <a:endParaRPr lang="zh-CN" altLang="en-US" sz="1000">
                        <a:latin typeface="微软雅黑" panose="020B0503020204020204" pitchFamily="34" charset="-122"/>
                        <a:ea typeface="微软雅黑" panose="020B0503020204020204" pitchFamily="34" charset="-122"/>
                        <a:sym typeface="+mn-ea"/>
                      </a:endParaRPr>
                    </a:p>
                  </a:txBody>
                  <a:tcPr marL="76200" marR="76200" marT="38100" marB="19050" anchor="ctr" anchorCtr="0"/>
                </a:tc>
                <a:tc>
                  <a:txBody>
                    <a:bodyPr/>
                    <a:p>
                      <a:pPr marL="0" indent="0" algn="ctr">
                        <a:lnSpc>
                          <a:spcPct val="120000"/>
                        </a:lnSpc>
                        <a:spcBef>
                          <a:spcPts val="600"/>
                        </a:spcBef>
                        <a:spcAft>
                          <a:spcPts val="600"/>
                        </a:spcAft>
                        <a:buNone/>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3.11</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城镇燃气报警控制系统中采用的相关设备应符合国家现行标准的规定，并应经国家有关产品质量监督检测单位检验合格，且取得国家响应许可或认可。</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buNone/>
                      </a:pPr>
                      <a:r>
                        <a:rPr lang="zh-CN" altLang="en-US" sz="1000">
                          <a:latin typeface="微软雅黑" panose="020B0503020204020204" pitchFamily="34" charset="-122"/>
                          <a:ea typeface="微软雅黑" panose="020B0503020204020204" pitchFamily="34" charset="-122"/>
                        </a:rPr>
                        <a:t>该条文明确了城镇燃气报警控制系统中的所有设备必须具备</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市场准入资格</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，必须符合国家标准、通过专业检测并取得强制性认证，从源头保障系统的可靠性与合法性。</a:t>
                      </a:r>
                      <a:endParaRPr lang="zh-CN" altLang="en-US" sz="1000">
                        <a:latin typeface="微软雅黑" panose="020B0503020204020204" pitchFamily="34" charset="-122"/>
                        <a:ea typeface="微软雅黑" panose="020B0503020204020204" pitchFamily="34" charset="-122"/>
                      </a:endParaRPr>
                    </a:p>
                  </a:txBody>
                  <a:tcPr marL="76200" marR="76200" marT="38100" marB="19050" anchor="ctr" anchorCtr="0"/>
                </a:tc>
              </a:tr>
            </a:tbl>
          </a:graphicData>
        </a:graphic>
      </p:graphicFrame>
      <p:grpSp>
        <p:nvGrpSpPr>
          <p:cNvPr id="11" name="组合 10"/>
          <p:cNvGrpSpPr/>
          <p:nvPr/>
        </p:nvGrpSpPr>
        <p:grpSpPr>
          <a:xfrm>
            <a:off x="2964109" y="388759"/>
            <a:ext cx="6285230" cy="887528"/>
            <a:chOff x="2964108" y="354253"/>
            <a:chExt cx="6285230" cy="887528"/>
          </a:xfrm>
        </p:grpSpPr>
        <p:grpSp>
          <p:nvGrpSpPr>
            <p:cNvPr id="9" name="组合 8"/>
            <p:cNvGrpSpPr/>
            <p:nvPr/>
          </p:nvGrpSpPr>
          <p:grpSpPr>
            <a:xfrm>
              <a:off x="2964108" y="354253"/>
              <a:ext cx="6285230" cy="703137"/>
              <a:chOff x="1323448" y="438128"/>
              <a:chExt cx="6285230" cy="703137"/>
            </a:xfrm>
          </p:grpSpPr>
          <p:sp>
            <p:nvSpPr>
              <p:cNvPr id="10" name="文本框 9"/>
              <p:cNvSpPr txBox="1"/>
              <p:nvPr/>
            </p:nvSpPr>
            <p:spPr>
              <a:xfrm>
                <a:off x="1323448" y="438128"/>
                <a:ext cx="62852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rPr>
                  <a:t>加强检测装置的相关依据</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法规标</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准</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3" name="等腰三角形 12"/>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30"/>
          <p:cNvSpPr txBox="1"/>
          <p:nvPr/>
        </p:nvSpPr>
        <p:spPr>
          <a:xfrm>
            <a:off x="1359561" y="2491339"/>
            <a:ext cx="2436372" cy="2322830"/>
          </a:xfrm>
          <a:prstGeom prst="rect">
            <a:avLst/>
          </a:prstGeom>
          <a:noFill/>
        </p:spPr>
        <p:txBody>
          <a:bodyPr wrap="square" rtlCol="0">
            <a:spAutoFit/>
          </a:bodyPr>
          <a:lstStyle/>
          <a:p>
            <a:pPr algn="r" defTabSz="228600"/>
            <a:r>
              <a:rPr lang="en-US" altLang="zh-CN" sz="14500" dirty="0" smtClean="0">
                <a:solidFill>
                  <a:schemeClr val="accent2">
                    <a:alpha val="20000"/>
                  </a:schemeClr>
                </a:solidFill>
                <a:latin typeface="思源宋体 CN Heavy" panose="02020900000000000000" pitchFamily="18" charset="-122"/>
                <a:ea typeface="思源宋体 CN Heavy" panose="02020900000000000000" pitchFamily="18" charset="-122"/>
                <a:cs typeface="Aa楷体" panose="02000500000000000000" pitchFamily="2" charset="-122"/>
              </a:rPr>
              <a:t>04</a:t>
            </a:r>
            <a:endParaRPr lang="zh-CN" altLang="en-US" sz="14500" dirty="0">
              <a:solidFill>
                <a:schemeClr val="accent2">
                  <a:alpha val="20000"/>
                </a:schemeClr>
              </a:solidFill>
              <a:latin typeface="思源宋体 CN Heavy" panose="02020900000000000000" pitchFamily="18" charset="-122"/>
              <a:ea typeface="思源宋体 CN Heavy" panose="02020900000000000000" pitchFamily="18" charset="-122"/>
              <a:cs typeface="Aa楷体" panose="02000500000000000000" pitchFamily="2" charset="-122"/>
            </a:endParaRPr>
          </a:p>
        </p:txBody>
      </p:sp>
      <p:sp>
        <p:nvSpPr>
          <p:cNvPr id="12" name="文本框 11"/>
          <p:cNvSpPr txBox="1"/>
          <p:nvPr/>
        </p:nvSpPr>
        <p:spPr>
          <a:xfrm>
            <a:off x="4378960" y="2665095"/>
            <a:ext cx="6356985" cy="1170940"/>
          </a:xfrm>
          <a:prstGeom prst="rect">
            <a:avLst/>
          </a:prstGeom>
          <a:noFill/>
          <a:scene3d>
            <a:camera prst="orthographicFront"/>
            <a:lightRig rig="threePt" dir="t"/>
          </a:scene3d>
        </p:spPr>
        <p:txBody>
          <a:bodyPr wrap="square" rtlCol="0">
            <a:spAutoFit/>
          </a:bodyPr>
          <a:lstStyle/>
          <a:p>
            <a:pPr>
              <a:lnSpc>
                <a:spcPct val="130000"/>
              </a:lnSpc>
            </a:pPr>
            <a:r>
              <a:rPr lang="zh-CN" altLang="en-US" sz="5400" b="1" dirty="0">
                <a:solidFill>
                  <a:srgbClr val="1B1B1B"/>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加臭剂的种类及区别</a:t>
            </a:r>
            <a:endParaRPr lang="zh-CN" altLang="en-US" sz="5400" b="1" dirty="0">
              <a:solidFill>
                <a:srgbClr val="1B1B1B"/>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13" name="Rectangle 3"/>
          <p:cNvSpPr/>
          <p:nvPr/>
        </p:nvSpPr>
        <p:spPr bwMode="auto">
          <a:xfrm>
            <a:off x="4479041" y="3737488"/>
            <a:ext cx="5346619"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120000"/>
              </a:lnSpc>
              <a:spcBef>
                <a:spcPct val="0"/>
              </a:spcBef>
              <a:buSzTx/>
              <a:buFontTx/>
              <a:buNone/>
            </a:pP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Lorem ipsum dolor sit amet, consectetuer </a:t>
            </a: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dipiscing </a:t>
            </a: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elit, sed diam </a:t>
            </a:r>
            <a:endParaRPr lang="en-US"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endParaRPr>
          </a:p>
          <a:p>
            <a:pPr eaLnBrk="1">
              <a:lnSpc>
                <a:spcPct val="120000"/>
              </a:lnSpc>
              <a:spcBef>
                <a:spcPct val="0"/>
              </a:spcBef>
              <a:buSzTx/>
              <a:buFontTx/>
              <a:buNone/>
            </a:pP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nonummy nibheuismod </a:t>
            </a: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tincidunt ut laoreet dolore magna aliquam erat volutpat. Ut wisi enim ad minim </a:t>
            </a: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veniam</a:t>
            </a:r>
            <a:endPar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endParaRPr>
          </a:p>
        </p:txBody>
      </p:sp>
      <p:sp>
        <p:nvSpPr>
          <p:cNvPr id="14" name="平行四边形 13"/>
          <p:cNvSpPr/>
          <p:nvPr/>
        </p:nvSpPr>
        <p:spPr>
          <a:xfrm flipH="1" flipV="1">
            <a:off x="11498754" y="5765570"/>
            <a:ext cx="1077967" cy="1119813"/>
          </a:xfrm>
          <a:prstGeom prst="parallelogram">
            <a:avLst>
              <a:gd name="adj" fmla="val 70972"/>
            </a:avLst>
          </a:prstGeom>
          <a:gradFill>
            <a:gsLst>
              <a:gs pos="0">
                <a:srgbClr val="E4E4E4">
                  <a:alpha val="34000"/>
                </a:srgbClr>
              </a:gs>
              <a:gs pos="85000">
                <a:srgbClr val="E4E4E4">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等腰三角形 16"/>
          <p:cNvSpPr/>
          <p:nvPr/>
        </p:nvSpPr>
        <p:spPr>
          <a:xfrm flipH="1" flipV="1">
            <a:off x="-46848" y="0"/>
            <a:ext cx="3046503" cy="2862274"/>
          </a:xfrm>
          <a:prstGeom prst="triangle">
            <a:avLst>
              <a:gd name="adj" fmla="val 100000"/>
            </a:avLst>
          </a:prstGeom>
          <a:gradFill>
            <a:gsLst>
              <a:gs pos="0">
                <a:srgbClr val="64A9D7"/>
              </a:gs>
              <a:gs pos="90000">
                <a:srgbClr val="3F7FBB"/>
              </a:gs>
            </a:gsLst>
            <a:lin ang="5400000" scaled="1"/>
          </a:grad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9" name="矩形 28"/>
          <p:cNvSpPr/>
          <p:nvPr/>
        </p:nvSpPr>
        <p:spPr>
          <a:xfrm>
            <a:off x="1271687" y="3438656"/>
            <a:ext cx="2552327" cy="355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0" name="TextBox 30"/>
          <p:cNvSpPr txBox="1"/>
          <p:nvPr/>
        </p:nvSpPr>
        <p:spPr>
          <a:xfrm>
            <a:off x="1813694" y="3454420"/>
            <a:ext cx="1352357" cy="337185"/>
          </a:xfrm>
          <a:prstGeom prst="rect">
            <a:avLst/>
          </a:prstGeom>
          <a:noFill/>
        </p:spPr>
        <p:txBody>
          <a:bodyPr wrap="square" rtlCol="0">
            <a:spAutoFit/>
          </a:bodyPr>
          <a:lstStyle/>
          <a:p>
            <a:pPr algn="ctr" defTabSz="228600"/>
            <a:r>
              <a:rPr lang="en-US" altLang="zh-CN" sz="1600" dirty="0" smtClean="0">
                <a:solidFill>
                  <a:srgbClr val="1B1B1B"/>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a楷体" panose="02000500000000000000" pitchFamily="2" charset="-122"/>
              </a:rPr>
              <a:t>PART FOUR</a:t>
            </a:r>
            <a:endParaRPr lang="zh-CN" altLang="en-US" sz="1600" dirty="0">
              <a:solidFill>
                <a:srgbClr val="1B1B1B"/>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a楷体" panose="02000500000000000000" pitchFamily="2" charset="-122"/>
            </a:endParaRPr>
          </a:p>
        </p:txBody>
      </p:sp>
      <p:cxnSp>
        <p:nvCxnSpPr>
          <p:cNvPr id="31" name="直接连接符 30"/>
          <p:cNvCxnSpPr/>
          <p:nvPr/>
        </p:nvCxnSpPr>
        <p:spPr>
          <a:xfrm>
            <a:off x="3960692" y="2873475"/>
            <a:ext cx="0" cy="1510342"/>
          </a:xfrm>
          <a:prstGeom prst="line">
            <a:avLst/>
          </a:prstGeom>
          <a:ln w="12700">
            <a:solidFill>
              <a:srgbClr val="2D354B">
                <a:alpha val="20000"/>
              </a:srgbClr>
            </a:solidFill>
          </a:ln>
        </p:spPr>
        <p:style>
          <a:lnRef idx="1">
            <a:schemeClr val="accent1"/>
          </a:lnRef>
          <a:fillRef idx="0">
            <a:schemeClr val="accent1"/>
          </a:fillRef>
          <a:effectRef idx="0">
            <a:schemeClr val="accent1"/>
          </a:effectRef>
          <a:fontRef idx="minor">
            <a:schemeClr val="tx1"/>
          </a:fontRef>
        </p:style>
      </p:cxnSp>
      <p:sp>
        <p:nvSpPr>
          <p:cNvPr id="32" name="圆角矩形 31"/>
          <p:cNvSpPr/>
          <p:nvPr/>
        </p:nvSpPr>
        <p:spPr>
          <a:xfrm rot="2700000">
            <a:off x="609964" y="726490"/>
            <a:ext cx="369745" cy="369745"/>
          </a:xfrm>
          <a:prstGeom prst="roundRect">
            <a:avLst>
              <a:gd name="adj" fmla="val 12610"/>
            </a:avLst>
          </a:prstGeom>
          <a:solidFill>
            <a:schemeClr val="bg1">
              <a:lumMod val="95000"/>
            </a:scheme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94C5DE"/>
                  </a:gs>
                  <a:gs pos="100000">
                    <a:srgbClr val="356A9C"/>
                  </a:gs>
                </a:gsLst>
                <a:lin ang="2700000" scaled="0"/>
              </a:gradFill>
              <a:latin typeface="微软雅黑" panose="020B0503020204020204" pitchFamily="34" charset="-122"/>
              <a:ea typeface="微软雅黑" panose="020B0503020204020204" pitchFamily="34" charset="-122"/>
            </a:endParaRPr>
          </a:p>
        </p:txBody>
      </p:sp>
      <p:sp>
        <p:nvSpPr>
          <p:cNvPr id="33" name="圆角矩形 32"/>
          <p:cNvSpPr/>
          <p:nvPr/>
        </p:nvSpPr>
        <p:spPr>
          <a:xfrm rot="2700000">
            <a:off x="555613" y="1858238"/>
            <a:ext cx="134147" cy="134147"/>
          </a:xfrm>
          <a:prstGeom prst="roundRect">
            <a:avLst>
              <a:gd name="adj" fmla="val 12610"/>
            </a:avLst>
          </a:prstGeom>
          <a:solidFill>
            <a:schemeClr val="bg1">
              <a:lumMod val="95000"/>
            </a:scheme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3" name="直接连接符 2"/>
          <p:cNvCxnSpPr>
            <a:stCxn id="17" idx="2"/>
            <a:endCxn id="17" idx="0"/>
          </p:cNvCxnSpPr>
          <p:nvPr/>
        </p:nvCxnSpPr>
        <p:spPr>
          <a:xfrm flipH="1">
            <a:off x="-46848" y="0"/>
            <a:ext cx="3046503" cy="286227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flipH="1">
            <a:off x="11606369" y="442911"/>
            <a:ext cx="227603" cy="170090"/>
            <a:chOff x="762000" y="6033231"/>
            <a:chExt cx="598382" cy="258336"/>
          </a:xfrm>
        </p:grpSpPr>
        <p:cxnSp>
          <p:nvCxnSpPr>
            <p:cNvPr id="41" name="直接连接符 40"/>
            <p:cNvCxnSpPr/>
            <p:nvPr/>
          </p:nvCxnSpPr>
          <p:spPr>
            <a:xfrm>
              <a:off x="762000" y="6033231"/>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62000" y="6162399"/>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62000" y="6291567"/>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44" name="直接连接符 43"/>
          <p:cNvCxnSpPr/>
          <p:nvPr/>
        </p:nvCxnSpPr>
        <p:spPr>
          <a:xfrm flipH="1">
            <a:off x="7872075" y="5535170"/>
            <a:ext cx="1422832" cy="135021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图片 3" descr="图片122222222222"/>
          <p:cNvPicPr>
            <a:picLocks noChangeAspect="1"/>
          </p:cNvPicPr>
          <p:nvPr/>
        </p:nvPicPr>
        <p:blipFill>
          <a:blip r:embed="rId1"/>
          <a:stretch>
            <a:fillRect/>
          </a:stretch>
        </p:blipFill>
        <p:spPr>
          <a:xfrm>
            <a:off x="533400" y="953770"/>
            <a:ext cx="1609090" cy="1176655"/>
          </a:xfrm>
          <a:prstGeom prst="rect">
            <a:avLst/>
          </a:prstGeom>
          <a:effectLst>
            <a:outerShdw blurRad="50800" dist="38100" dir="2700000" algn="tl" rotWithShape="0">
              <a:prstClr val="black">
                <a:alpha val="13000"/>
              </a:prstClr>
            </a:outerShdw>
          </a:effectLst>
        </p:spPr>
      </p:pic>
      <p:pic>
        <p:nvPicPr>
          <p:cNvPr id="5" name="图片 4" descr="图片22222"/>
          <p:cNvPicPr>
            <a:picLocks noChangeAspect="1"/>
          </p:cNvPicPr>
          <p:nvPr/>
        </p:nvPicPr>
        <p:blipFill>
          <a:blip r:embed="rId2"/>
          <a:stretch>
            <a:fillRect/>
          </a:stretch>
        </p:blipFill>
        <p:spPr>
          <a:xfrm>
            <a:off x="8203565" y="3111500"/>
            <a:ext cx="4053840" cy="3822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11" grpId="0"/>
      <p:bldP spid="12" grpId="0"/>
      <p:bldP spid="13" grpId="0" bldLvl="0" animBg="1"/>
      <p:bldP spid="17" grpId="0" bldLvl="0" animBg="1"/>
      <p:bldP spid="30" grpId="0"/>
      <p:bldP spid="32" grpId="0" bldLvl="0" animBg="1"/>
      <p:bldP spid="3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custDataLst>
              <p:tags r:id="rId1"/>
            </p:custDataLst>
          </p:nvPr>
        </p:nvSpPr>
        <p:spPr>
          <a:xfrm>
            <a:off x="6781402" y="5236553"/>
            <a:ext cx="3157323" cy="404694"/>
          </a:xfrm>
          <a:prstGeom prst="roundRect">
            <a:avLst>
              <a:gd name="adj" fmla="val 50000"/>
            </a:avLst>
          </a:prstGeom>
          <a:gradFill>
            <a:gsLst>
              <a:gs pos="0">
                <a:schemeClr val="accent2"/>
              </a:gs>
              <a:gs pos="100000">
                <a:schemeClr val="accent1"/>
              </a:gs>
            </a:gsLst>
            <a:lin ang="2700000" scaled="0"/>
          </a:gradFill>
          <a:ln>
            <a:noFill/>
          </a:ln>
          <a:effectLst>
            <a:outerShdw blurRad="101600" dist="38100" dir="2700000" algn="tl"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1" name="等腰三角形 10"/>
          <p:cNvSpPr/>
          <p:nvPr/>
        </p:nvSpPr>
        <p:spPr>
          <a:xfrm flipV="1">
            <a:off x="-2740" y="-2"/>
            <a:ext cx="5318015" cy="2669362"/>
          </a:xfrm>
          <a:prstGeom prst="triangle">
            <a:avLst/>
          </a:prstGeom>
          <a:gradFill>
            <a:gsLst>
              <a:gs pos="0">
                <a:srgbClr val="64A9D7"/>
              </a:gs>
              <a:gs pos="71000">
                <a:srgbClr val="3F7FBB"/>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880228" y="1446440"/>
            <a:ext cx="3552085" cy="3552085"/>
            <a:chOff x="7826415" y="1063032"/>
            <a:chExt cx="4751076" cy="4751076"/>
          </a:xfrm>
        </p:grpSpPr>
        <p:sp>
          <p:nvSpPr>
            <p:cNvPr id="8" name="圆角矩形 7"/>
            <p:cNvSpPr/>
            <p:nvPr/>
          </p:nvSpPr>
          <p:spPr>
            <a:xfrm rot="2700000">
              <a:off x="7826415" y="1063032"/>
              <a:ext cx="4751076" cy="4751076"/>
            </a:xfrm>
            <a:prstGeom prst="roundRect">
              <a:avLst>
                <a:gd name="adj" fmla="val 13413"/>
              </a:avLst>
            </a:prstGeom>
            <a:blipFill dpi="0" rotWithShape="0">
              <a:blip r:embed="rId2">
                <a:extLst>
                  <a:ext uri="{28A0092B-C50C-407E-A947-70E740481C1C}">
                    <a14:useLocalDpi xmlns:a14="http://schemas.microsoft.com/office/drawing/2010/main" val="0"/>
                  </a:ext>
                </a:extLst>
              </a:blip>
              <a:srcRect/>
              <a:stretch>
                <a:fillRect/>
              </a:stretch>
            </a:blip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8" name="圆角矩形 47"/>
            <p:cNvSpPr/>
            <p:nvPr/>
          </p:nvSpPr>
          <p:spPr>
            <a:xfrm rot="2700000">
              <a:off x="8622681" y="1859298"/>
              <a:ext cx="3158545" cy="3158545"/>
            </a:xfrm>
            <a:prstGeom prst="roundRect">
              <a:avLst>
                <a:gd name="adj" fmla="val 18555"/>
              </a:avLst>
            </a:prstGeom>
            <a:solidFill>
              <a:schemeClr val="bg1"/>
            </a:solidFill>
            <a:ln>
              <a:noFill/>
            </a:ln>
            <a:effectLst>
              <a:outerShdw blurRad="190500" dist="63500" dir="2700000" algn="tl" rotWithShape="0">
                <a:schemeClr val="accent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1585059" y="3452092"/>
            <a:ext cx="2142420" cy="338554"/>
          </a:xfrm>
          <a:prstGeom prst="rect">
            <a:avLst/>
          </a:prstGeom>
          <a:noFill/>
          <a:effectLst>
            <a:outerShdw blurRad="50800" dist="38100" dir="2700000" algn="tl" rotWithShape="0">
              <a:prstClr val="black">
                <a:alpha val="30000"/>
              </a:prstClr>
            </a:outerShdw>
          </a:effectLst>
        </p:spPr>
        <p:txBody>
          <a:bodyPr wrap="square" rtlCol="0">
            <a:spAutoFit/>
          </a:bodyPr>
          <a:lstStyle/>
          <a:p>
            <a:pPr algn="dist"/>
            <a:r>
              <a:rPr lang="en-US" altLang="zh-CN" sz="1600" dirty="0" smtClean="0">
                <a:solidFill>
                  <a:schemeClr val="tx1">
                    <a:lumMod val="75000"/>
                    <a:lumOff val="25000"/>
                  </a:schemeClr>
                </a:solidFill>
                <a:latin typeface="思源宋体 CN Heavy" panose="02020900000000000000" pitchFamily="18" charset="-122"/>
                <a:ea typeface="思源宋体 CN Heavy" panose="02020900000000000000" pitchFamily="18" charset="-122"/>
              </a:rPr>
              <a:t>CONTENTS</a:t>
            </a:r>
            <a:endParaRPr lang="zh-CN" altLang="en-US" sz="16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21" name="文本框 20"/>
          <p:cNvSpPr txBox="1"/>
          <p:nvPr/>
        </p:nvSpPr>
        <p:spPr bwMode="auto">
          <a:xfrm>
            <a:off x="1142507" y="2527849"/>
            <a:ext cx="3027523" cy="1015663"/>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ctr">
              <a:defRPr/>
            </a:pPr>
            <a:r>
              <a:rPr lang="zh-CN" altLang="en-US" sz="6000" b="0" spc="0" dirty="0" smtClean="0">
                <a:gradFill>
                  <a:gsLst>
                    <a:gs pos="0">
                      <a:srgbClr val="64A9D7"/>
                    </a:gs>
                    <a:gs pos="71000">
                      <a:srgbClr val="3F7FBB"/>
                    </a:gs>
                  </a:gsLst>
                  <a:lin ang="5400000" scaled="0"/>
                </a:gradFill>
                <a:effectLst>
                  <a:outerShdw blurRad="25400" dist="25400" dir="2700000" algn="tl">
                    <a:srgbClr val="000000">
                      <a:alpha val="30000"/>
                    </a:srgbClr>
                  </a:outerShdw>
                </a:effectLst>
                <a:latin typeface="思源宋体 CN Heavy" panose="02020900000000000000" pitchFamily="18" charset="-122"/>
                <a:ea typeface="思源宋体 CN Heavy" panose="02020900000000000000" pitchFamily="18" charset="-122"/>
              </a:rPr>
              <a:t>目</a:t>
            </a:r>
            <a:r>
              <a:rPr lang="zh-CN" altLang="en-US" sz="6000" b="0" spc="0" dirty="0">
                <a:gradFill>
                  <a:gsLst>
                    <a:gs pos="0">
                      <a:srgbClr val="64A9D7"/>
                    </a:gs>
                    <a:gs pos="71000">
                      <a:srgbClr val="3F7FBB"/>
                    </a:gs>
                  </a:gsLst>
                  <a:lin ang="5400000" scaled="0"/>
                </a:gradFill>
                <a:effectLst>
                  <a:outerShdw blurRad="25400" dist="25400" dir="2700000" algn="tl">
                    <a:srgbClr val="000000">
                      <a:alpha val="30000"/>
                    </a:srgbClr>
                  </a:outerShdw>
                </a:effectLst>
                <a:latin typeface="思源宋体 CN Heavy" panose="02020900000000000000" pitchFamily="18" charset="-122"/>
                <a:ea typeface="思源宋体 CN Heavy" panose="02020900000000000000" pitchFamily="18" charset="-122"/>
              </a:rPr>
              <a:t>录</a:t>
            </a:r>
            <a:endParaRPr lang="zh-CN" altLang="en-US" sz="6000" b="0" spc="0" dirty="0">
              <a:gradFill>
                <a:gsLst>
                  <a:gs pos="0">
                    <a:srgbClr val="64A9D7"/>
                  </a:gs>
                  <a:gs pos="71000">
                    <a:srgbClr val="3F7FBB"/>
                  </a:gs>
                </a:gsLst>
                <a:lin ang="5400000" scaled="0"/>
              </a:gradFill>
              <a:effectLst>
                <a:outerShdw blurRad="25400" dist="25400" dir="2700000" algn="tl">
                  <a:srgbClr val="000000">
                    <a:alpha val="30000"/>
                  </a:srgbClr>
                </a:outerShdw>
              </a:effectLst>
              <a:latin typeface="思源宋体 CN Heavy" panose="02020900000000000000" pitchFamily="18" charset="-122"/>
              <a:ea typeface="思源宋体 CN Heavy" panose="02020900000000000000" pitchFamily="18" charset="-122"/>
            </a:endParaRPr>
          </a:p>
        </p:txBody>
      </p:sp>
      <p:grpSp>
        <p:nvGrpSpPr>
          <p:cNvPr id="55" name="组合 54"/>
          <p:cNvGrpSpPr/>
          <p:nvPr/>
        </p:nvGrpSpPr>
        <p:grpSpPr>
          <a:xfrm flipH="1">
            <a:off x="10611790" y="5609094"/>
            <a:ext cx="2833967" cy="1261576"/>
            <a:chOff x="-1083778" y="5789472"/>
            <a:chExt cx="2464187" cy="1096964"/>
          </a:xfrm>
        </p:grpSpPr>
        <p:sp>
          <p:nvSpPr>
            <p:cNvPr id="51" name="等腰三角形 50"/>
            <p:cNvSpPr/>
            <p:nvPr/>
          </p:nvSpPr>
          <p:spPr>
            <a:xfrm>
              <a:off x="-1083778" y="5789472"/>
              <a:ext cx="2185418" cy="1096964"/>
            </a:xfrm>
            <a:prstGeom prst="triangle">
              <a:avLst/>
            </a:prstGeom>
            <a:gradFill>
              <a:gsLst>
                <a:gs pos="0">
                  <a:srgbClr val="64A9D7"/>
                </a:gs>
                <a:gs pos="71000">
                  <a:srgbClr val="3F7FBB"/>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52" name="直接连接符 51"/>
            <p:cNvCxnSpPr/>
            <p:nvPr/>
          </p:nvCxnSpPr>
          <p:spPr>
            <a:xfrm>
              <a:off x="717288" y="6203932"/>
              <a:ext cx="663121" cy="67075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4" name="圆角矩形 53"/>
          <p:cNvSpPr/>
          <p:nvPr/>
        </p:nvSpPr>
        <p:spPr>
          <a:xfrm rot="2700000">
            <a:off x="2266905" y="5208367"/>
            <a:ext cx="802041" cy="802041"/>
          </a:xfrm>
          <a:prstGeom prst="roundRect">
            <a:avLst/>
          </a:prstGeom>
          <a:noFill/>
          <a:ln w="76200">
            <a:gradFill>
              <a:gsLst>
                <a:gs pos="0">
                  <a:schemeClr val="accent1"/>
                </a:gs>
                <a:gs pos="100000">
                  <a:schemeClr val="accent2"/>
                </a:gs>
              </a:gsLst>
              <a:lin ang="5400000" scaled="1"/>
            </a:grad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5818505" y="1355725"/>
            <a:ext cx="4359910" cy="4088130"/>
            <a:chOff x="8368" y="2502"/>
            <a:chExt cx="8343" cy="7344"/>
          </a:xfrm>
        </p:grpSpPr>
        <p:grpSp>
          <p:nvGrpSpPr>
            <p:cNvPr id="14" name="组合 13"/>
            <p:cNvGrpSpPr/>
            <p:nvPr>
              <p:custDataLst>
                <p:tags r:id="rId3"/>
              </p:custDataLst>
            </p:nvPr>
          </p:nvGrpSpPr>
          <p:grpSpPr>
            <a:xfrm>
              <a:off x="8368" y="2502"/>
              <a:ext cx="7881" cy="1048"/>
              <a:chOff x="7189814" y="1707021"/>
              <a:chExt cx="5004435" cy="665688"/>
            </a:xfrm>
          </p:grpSpPr>
          <p:sp>
            <p:nvSpPr>
              <p:cNvPr id="15" name="圆角矩形 14"/>
              <p:cNvSpPr/>
              <p:nvPr>
                <p:custDataLst>
                  <p:tags r:id="rId4"/>
                </p:custDataLst>
              </p:nvPr>
            </p:nvSpPr>
            <p:spPr>
              <a:xfrm>
                <a:off x="8357579" y="1771156"/>
                <a:ext cx="3836670" cy="461645"/>
              </a:xfrm>
              <a:prstGeom prst="roundRect">
                <a:avLst>
                  <a:gd name="adj" fmla="val 50000"/>
                </a:avLst>
              </a:prstGeom>
              <a:gradFill>
                <a:gsLst>
                  <a:gs pos="0">
                    <a:schemeClr val="accent2"/>
                  </a:gs>
                  <a:gs pos="100000">
                    <a:schemeClr val="accent1"/>
                  </a:gs>
                </a:gsLst>
                <a:lin ang="2700000" scaled="0"/>
              </a:gradFill>
              <a:ln>
                <a:noFill/>
              </a:ln>
              <a:effectLst>
                <a:outerShdw blurRad="101600" dist="38100" dir="2700000" algn="tl"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7189814" y="1707021"/>
                <a:ext cx="4753242" cy="665688"/>
                <a:chOff x="5581921" y="2645395"/>
                <a:chExt cx="4753242" cy="665688"/>
              </a:xfrm>
            </p:grpSpPr>
            <p:sp>
              <p:nvSpPr>
                <p:cNvPr id="18" name="文本框 17"/>
                <p:cNvSpPr txBox="1"/>
                <p:nvPr>
                  <p:custDataLst>
                    <p:tags r:id="rId5"/>
                  </p:custDataLst>
                </p:nvPr>
              </p:nvSpPr>
              <p:spPr>
                <a:xfrm>
                  <a:off x="5581921" y="2645395"/>
                  <a:ext cx="1093671" cy="665688"/>
                </a:xfrm>
                <a:prstGeom prst="rect">
                  <a:avLst/>
                </a:prstGeom>
                <a:noFill/>
              </p:spPr>
              <p:txBody>
                <a:bodyPr wrap="square" rtlCol="0">
                  <a:spAutoFit/>
                </a:bodyPr>
                <a:lstStyle/>
                <a:p>
                  <a:pPr algn="ctr"/>
                  <a:r>
                    <a:rPr lang="en-US" altLang="zh-CN" sz="3200" dirty="0" smtClean="0">
                      <a:ln w="12700">
                        <a:gradFill>
                          <a:gsLst>
                            <a:gs pos="0">
                              <a:schemeClr val="accent2"/>
                            </a:gs>
                            <a:gs pos="100000">
                              <a:schemeClr val="accent1"/>
                            </a:gs>
                          </a:gsLst>
                          <a:lin ang="5400000" scaled="1"/>
                        </a:gradFill>
                      </a:ln>
                      <a:noFill/>
                      <a:latin typeface="思源宋体 CN Heavy" panose="02020900000000000000" pitchFamily="18" charset="-122"/>
                      <a:ea typeface="思源宋体 CN Heavy" panose="02020900000000000000" pitchFamily="18" charset="-122"/>
                    </a:rPr>
                    <a:t>01.</a:t>
                  </a:r>
                  <a:endParaRPr lang="zh-CN" altLang="en-US" sz="3200" dirty="0">
                    <a:ln w="12700">
                      <a:gradFill>
                        <a:gsLst>
                          <a:gs pos="0">
                            <a:schemeClr val="accent2"/>
                          </a:gs>
                          <a:gs pos="100000">
                            <a:schemeClr val="accent1"/>
                          </a:gs>
                        </a:gsLst>
                        <a:lin ang="5400000" scaled="1"/>
                      </a:gradFill>
                    </a:ln>
                    <a:noFill/>
                    <a:latin typeface="思源宋体 CN Heavy" panose="02020900000000000000" pitchFamily="18" charset="-122"/>
                    <a:ea typeface="思源宋体 CN Heavy" panose="02020900000000000000" pitchFamily="18" charset="-122"/>
                  </a:endParaRPr>
                </a:p>
              </p:txBody>
            </p:sp>
            <p:sp>
              <p:nvSpPr>
                <p:cNvPr id="19" name="文本框 18"/>
                <p:cNvSpPr txBox="1"/>
                <p:nvPr>
                  <p:custDataLst>
                    <p:tags r:id="rId6"/>
                  </p:custDataLst>
                </p:nvPr>
              </p:nvSpPr>
              <p:spPr>
                <a:xfrm>
                  <a:off x="6929187" y="2709863"/>
                  <a:ext cx="3405976" cy="454899"/>
                </a:xfrm>
                <a:prstGeom prst="rect">
                  <a:avLst/>
                </a:prstGeom>
                <a:noFill/>
              </p:spPr>
              <p:txBody>
                <a:bodyPr wrap="square" rtlCol="0">
                  <a:spAutoFit/>
                </a:bodyPr>
                <a:lstStyle/>
                <a:p>
                  <a:pPr algn="ctr"/>
                  <a:r>
                    <a:rPr lang="zh-CN" altLang="en-US" sz="2000" b="1" dirty="0">
                      <a:solidFill>
                        <a:schemeClr val="bg1"/>
                      </a:solidFill>
                      <a:latin typeface="思源宋体 CN Heavy" panose="02020900000000000000" pitchFamily="18" charset="-122"/>
                      <a:ea typeface="思源宋体 CN Heavy" panose="02020900000000000000" pitchFamily="18" charset="-122"/>
                    </a:rPr>
                    <a:t>加臭的概念和意义</a:t>
                  </a:r>
                  <a:endParaRPr lang="zh-CN" altLang="en-US" sz="2000" b="1" dirty="0">
                    <a:solidFill>
                      <a:schemeClr val="bg1"/>
                    </a:solidFill>
                    <a:latin typeface="思源宋体 CN Heavy" panose="02020900000000000000" pitchFamily="18" charset="-122"/>
                    <a:ea typeface="思源宋体 CN Heavy" panose="02020900000000000000" pitchFamily="18" charset="-122"/>
                  </a:endParaRPr>
                </a:p>
              </p:txBody>
            </p:sp>
          </p:grpSp>
        </p:grpSp>
        <p:grpSp>
          <p:nvGrpSpPr>
            <p:cNvPr id="23" name="组合 22"/>
            <p:cNvGrpSpPr/>
            <p:nvPr>
              <p:custDataLst>
                <p:tags r:id="rId7"/>
              </p:custDataLst>
            </p:nvPr>
          </p:nvGrpSpPr>
          <p:grpSpPr>
            <a:xfrm>
              <a:off x="8368" y="3873"/>
              <a:ext cx="8206" cy="1048"/>
              <a:chOff x="7189814" y="1707021"/>
              <a:chExt cx="5210819" cy="665688"/>
            </a:xfrm>
          </p:grpSpPr>
          <p:sp>
            <p:nvSpPr>
              <p:cNvPr id="24" name="圆角矩形 23"/>
              <p:cNvSpPr/>
              <p:nvPr>
                <p:custDataLst>
                  <p:tags r:id="rId8"/>
                </p:custDataLst>
              </p:nvPr>
            </p:nvSpPr>
            <p:spPr>
              <a:xfrm>
                <a:off x="8357579" y="1771156"/>
                <a:ext cx="3836670" cy="461645"/>
              </a:xfrm>
              <a:prstGeom prst="roundRect">
                <a:avLst>
                  <a:gd name="adj" fmla="val 50000"/>
                </a:avLst>
              </a:prstGeom>
              <a:gradFill>
                <a:gsLst>
                  <a:gs pos="0">
                    <a:schemeClr val="accent2"/>
                  </a:gs>
                  <a:gs pos="100000">
                    <a:schemeClr val="accent1"/>
                  </a:gs>
                </a:gsLst>
                <a:lin ang="2700000" scaled="0"/>
              </a:gradFill>
              <a:ln>
                <a:noFill/>
              </a:ln>
              <a:effectLst>
                <a:outerShdw blurRad="101600" dist="38100" dir="2700000" algn="tl"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5" name="组合 24"/>
              <p:cNvGrpSpPr/>
              <p:nvPr/>
            </p:nvGrpSpPr>
            <p:grpSpPr>
              <a:xfrm>
                <a:off x="7189814" y="1707021"/>
                <a:ext cx="5210819" cy="665688"/>
                <a:chOff x="5581921" y="2645395"/>
                <a:chExt cx="5210819" cy="665688"/>
              </a:xfrm>
            </p:grpSpPr>
            <p:sp>
              <p:nvSpPr>
                <p:cNvPr id="27" name="文本框 26"/>
                <p:cNvSpPr txBox="1"/>
                <p:nvPr>
                  <p:custDataLst>
                    <p:tags r:id="rId9"/>
                  </p:custDataLst>
                </p:nvPr>
              </p:nvSpPr>
              <p:spPr>
                <a:xfrm>
                  <a:off x="5581921" y="2645395"/>
                  <a:ext cx="1093671" cy="665688"/>
                </a:xfrm>
                <a:prstGeom prst="rect">
                  <a:avLst/>
                </a:prstGeom>
                <a:noFill/>
              </p:spPr>
              <p:txBody>
                <a:bodyPr wrap="square" rtlCol="0">
                  <a:spAutoFit/>
                </a:bodyPr>
                <a:lstStyle/>
                <a:p>
                  <a:pPr algn="ctr"/>
                  <a:r>
                    <a:rPr lang="en-US" altLang="zh-CN" sz="3200" dirty="0" smtClean="0">
                      <a:ln w="12700">
                        <a:gradFill>
                          <a:gsLst>
                            <a:gs pos="0">
                              <a:schemeClr val="accent2"/>
                            </a:gs>
                            <a:gs pos="100000">
                              <a:schemeClr val="accent1"/>
                            </a:gs>
                          </a:gsLst>
                          <a:lin ang="5400000" scaled="1"/>
                        </a:gradFill>
                      </a:ln>
                      <a:noFill/>
                      <a:latin typeface="思源宋体 CN Heavy" panose="02020900000000000000" pitchFamily="18" charset="-122"/>
                      <a:ea typeface="思源宋体 CN Heavy" panose="02020900000000000000" pitchFamily="18" charset="-122"/>
                    </a:rPr>
                    <a:t>02.</a:t>
                  </a:r>
                  <a:endParaRPr lang="zh-CN" altLang="en-US" sz="3200" dirty="0">
                    <a:ln w="12700">
                      <a:gradFill>
                        <a:gsLst>
                          <a:gs pos="0">
                            <a:schemeClr val="accent2"/>
                          </a:gs>
                          <a:gs pos="100000">
                            <a:schemeClr val="accent1"/>
                          </a:gs>
                        </a:gsLst>
                        <a:lin ang="5400000" scaled="1"/>
                      </a:gradFill>
                    </a:ln>
                    <a:noFill/>
                    <a:latin typeface="思源宋体 CN Heavy" panose="02020900000000000000" pitchFamily="18" charset="-122"/>
                    <a:ea typeface="思源宋体 CN Heavy" panose="02020900000000000000" pitchFamily="18" charset="-122"/>
                  </a:endParaRPr>
                </a:p>
              </p:txBody>
            </p:sp>
            <p:sp>
              <p:nvSpPr>
                <p:cNvPr id="28" name="文本框 27"/>
                <p:cNvSpPr txBox="1"/>
                <p:nvPr>
                  <p:custDataLst>
                    <p:tags r:id="rId10"/>
                  </p:custDataLst>
                </p:nvPr>
              </p:nvSpPr>
              <p:spPr>
                <a:xfrm>
                  <a:off x="6535656" y="2717831"/>
                  <a:ext cx="4257084" cy="394052"/>
                </a:xfrm>
                <a:prstGeom prst="rect">
                  <a:avLst/>
                </a:prstGeom>
                <a:noFill/>
              </p:spPr>
              <p:txBody>
                <a:bodyPr wrap="square" rtlCol="0">
                  <a:noAutofit/>
                </a:bodyPr>
                <a:lstStyle/>
                <a:p>
                  <a:pPr algn="ctr"/>
                  <a:r>
                    <a:rPr lang="zh-CN" altLang="en-US" sz="2000" b="1" dirty="0">
                      <a:solidFill>
                        <a:schemeClr val="bg1"/>
                      </a:solidFill>
                      <a:latin typeface="思源宋体 CN Heavy" panose="02020900000000000000" pitchFamily="18" charset="-122"/>
                      <a:ea typeface="思源宋体 CN Heavy" panose="02020900000000000000" pitchFamily="18" charset="-122"/>
                    </a:rPr>
                    <a:t>加臭的应用场景</a:t>
                  </a:r>
                  <a:endParaRPr lang="zh-CN" altLang="en-US" sz="2000" b="1" dirty="0">
                    <a:solidFill>
                      <a:schemeClr val="bg1"/>
                    </a:solidFill>
                    <a:latin typeface="思源宋体 CN Heavy" panose="02020900000000000000" pitchFamily="18" charset="-122"/>
                    <a:ea typeface="思源宋体 CN Heavy" panose="02020900000000000000" pitchFamily="18" charset="-122"/>
                  </a:endParaRPr>
                </a:p>
              </p:txBody>
            </p:sp>
          </p:grpSp>
        </p:grpSp>
        <p:grpSp>
          <p:nvGrpSpPr>
            <p:cNvPr id="29" name="组合 28"/>
            <p:cNvGrpSpPr/>
            <p:nvPr>
              <p:custDataLst>
                <p:tags r:id="rId11"/>
              </p:custDataLst>
            </p:nvPr>
          </p:nvGrpSpPr>
          <p:grpSpPr>
            <a:xfrm>
              <a:off x="8368" y="5244"/>
              <a:ext cx="7881" cy="1048"/>
              <a:chOff x="7189814" y="1707021"/>
              <a:chExt cx="5004435" cy="665688"/>
            </a:xfrm>
          </p:grpSpPr>
          <p:sp>
            <p:nvSpPr>
              <p:cNvPr id="30" name="圆角矩形 29"/>
              <p:cNvSpPr/>
              <p:nvPr>
                <p:custDataLst>
                  <p:tags r:id="rId12"/>
                </p:custDataLst>
              </p:nvPr>
            </p:nvSpPr>
            <p:spPr>
              <a:xfrm>
                <a:off x="8357579" y="1771156"/>
                <a:ext cx="3836670" cy="461645"/>
              </a:xfrm>
              <a:prstGeom prst="roundRect">
                <a:avLst>
                  <a:gd name="adj" fmla="val 50000"/>
                </a:avLst>
              </a:prstGeom>
              <a:gradFill>
                <a:gsLst>
                  <a:gs pos="0">
                    <a:schemeClr val="accent2"/>
                  </a:gs>
                  <a:gs pos="100000">
                    <a:schemeClr val="accent1"/>
                  </a:gs>
                </a:gsLst>
                <a:lin ang="2700000" scaled="0"/>
              </a:gradFill>
              <a:ln>
                <a:noFill/>
              </a:ln>
              <a:effectLst>
                <a:outerShdw blurRad="101600" dist="38100" dir="2700000" algn="tl"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31" name="组合 30"/>
              <p:cNvGrpSpPr/>
              <p:nvPr/>
            </p:nvGrpSpPr>
            <p:grpSpPr>
              <a:xfrm>
                <a:off x="7189814" y="1707021"/>
                <a:ext cx="4753242" cy="665688"/>
                <a:chOff x="5581921" y="2645395"/>
                <a:chExt cx="4753242" cy="665688"/>
              </a:xfrm>
            </p:grpSpPr>
            <p:sp>
              <p:nvSpPr>
                <p:cNvPr id="33" name="文本框 32"/>
                <p:cNvSpPr txBox="1"/>
                <p:nvPr>
                  <p:custDataLst>
                    <p:tags r:id="rId13"/>
                  </p:custDataLst>
                </p:nvPr>
              </p:nvSpPr>
              <p:spPr>
                <a:xfrm>
                  <a:off x="5581921" y="2645395"/>
                  <a:ext cx="1093671" cy="665688"/>
                </a:xfrm>
                <a:prstGeom prst="rect">
                  <a:avLst/>
                </a:prstGeom>
                <a:noFill/>
              </p:spPr>
              <p:txBody>
                <a:bodyPr wrap="square" rtlCol="0">
                  <a:spAutoFit/>
                </a:bodyPr>
                <a:lstStyle/>
                <a:p>
                  <a:pPr algn="ctr"/>
                  <a:r>
                    <a:rPr lang="en-US" altLang="zh-CN" sz="3200" dirty="0" smtClean="0">
                      <a:ln w="12700">
                        <a:gradFill>
                          <a:gsLst>
                            <a:gs pos="0">
                              <a:schemeClr val="accent2"/>
                            </a:gs>
                            <a:gs pos="100000">
                              <a:schemeClr val="accent1"/>
                            </a:gs>
                          </a:gsLst>
                          <a:lin ang="5400000" scaled="1"/>
                        </a:gradFill>
                      </a:ln>
                      <a:noFill/>
                      <a:latin typeface="思源宋体 CN Heavy" panose="02020900000000000000" pitchFamily="18" charset="-122"/>
                      <a:ea typeface="思源宋体 CN Heavy" panose="02020900000000000000" pitchFamily="18" charset="-122"/>
                    </a:rPr>
                    <a:t>03.</a:t>
                  </a:r>
                  <a:endParaRPr lang="zh-CN" altLang="en-US" sz="3200" dirty="0">
                    <a:ln w="12700">
                      <a:gradFill>
                        <a:gsLst>
                          <a:gs pos="0">
                            <a:schemeClr val="accent2"/>
                          </a:gs>
                          <a:gs pos="100000">
                            <a:schemeClr val="accent1"/>
                          </a:gs>
                        </a:gsLst>
                        <a:lin ang="5400000" scaled="1"/>
                      </a:gradFill>
                    </a:ln>
                    <a:noFill/>
                    <a:latin typeface="思源宋体 CN Heavy" panose="02020900000000000000" pitchFamily="18" charset="-122"/>
                    <a:ea typeface="思源宋体 CN Heavy" panose="02020900000000000000" pitchFamily="18" charset="-122"/>
                  </a:endParaRPr>
                </a:p>
              </p:txBody>
            </p:sp>
            <p:sp>
              <p:nvSpPr>
                <p:cNvPr id="34" name="文本框 33"/>
                <p:cNvSpPr txBox="1"/>
                <p:nvPr>
                  <p:custDataLst>
                    <p:tags r:id="rId14"/>
                  </p:custDataLst>
                </p:nvPr>
              </p:nvSpPr>
              <p:spPr>
                <a:xfrm>
                  <a:off x="6929187" y="2709863"/>
                  <a:ext cx="3405976" cy="454899"/>
                </a:xfrm>
                <a:prstGeom prst="rect">
                  <a:avLst/>
                </a:prstGeom>
                <a:noFill/>
              </p:spPr>
              <p:txBody>
                <a:bodyPr wrap="square" rtlCol="0">
                  <a:spAutoFit/>
                </a:bodyPr>
                <a:lstStyle/>
                <a:p>
                  <a:pPr algn="ctr"/>
                  <a:r>
                    <a:rPr lang="zh-CN" altLang="en-US" sz="2000" b="1" dirty="0">
                      <a:solidFill>
                        <a:schemeClr val="bg1"/>
                      </a:solidFill>
                      <a:latin typeface="思源宋体 CN Heavy" panose="02020900000000000000" pitchFamily="18" charset="-122"/>
                      <a:ea typeface="思源宋体 CN Heavy" panose="02020900000000000000" pitchFamily="18" charset="-122"/>
                    </a:rPr>
                    <a:t>燃气加臭的相关依据</a:t>
                  </a:r>
                  <a:endParaRPr lang="zh-CN" altLang="en-US" sz="2000" b="1" dirty="0">
                    <a:solidFill>
                      <a:schemeClr val="bg1"/>
                    </a:solidFill>
                    <a:latin typeface="思源宋体 CN Heavy" panose="02020900000000000000" pitchFamily="18" charset="-122"/>
                    <a:ea typeface="思源宋体 CN Heavy" panose="02020900000000000000" pitchFamily="18" charset="-122"/>
                  </a:endParaRPr>
                </a:p>
              </p:txBody>
            </p:sp>
          </p:grpSp>
        </p:grpSp>
        <p:grpSp>
          <p:nvGrpSpPr>
            <p:cNvPr id="35" name="组合 34"/>
            <p:cNvGrpSpPr/>
            <p:nvPr>
              <p:custDataLst>
                <p:tags r:id="rId15"/>
              </p:custDataLst>
            </p:nvPr>
          </p:nvGrpSpPr>
          <p:grpSpPr>
            <a:xfrm>
              <a:off x="8368" y="6616"/>
              <a:ext cx="7881" cy="1048"/>
              <a:chOff x="7189814" y="1707021"/>
              <a:chExt cx="5004435" cy="665688"/>
            </a:xfrm>
          </p:grpSpPr>
          <p:sp>
            <p:nvSpPr>
              <p:cNvPr id="36" name="圆角矩形 35"/>
              <p:cNvSpPr/>
              <p:nvPr>
                <p:custDataLst>
                  <p:tags r:id="rId16"/>
                </p:custDataLst>
              </p:nvPr>
            </p:nvSpPr>
            <p:spPr>
              <a:xfrm>
                <a:off x="8357579" y="1771156"/>
                <a:ext cx="3836670" cy="461645"/>
              </a:xfrm>
              <a:prstGeom prst="roundRect">
                <a:avLst>
                  <a:gd name="adj" fmla="val 50000"/>
                </a:avLst>
              </a:prstGeom>
              <a:gradFill>
                <a:gsLst>
                  <a:gs pos="0">
                    <a:schemeClr val="accent2"/>
                  </a:gs>
                  <a:gs pos="100000">
                    <a:schemeClr val="accent1"/>
                  </a:gs>
                </a:gsLst>
                <a:lin ang="2700000" scaled="0"/>
              </a:gradFill>
              <a:ln>
                <a:noFill/>
              </a:ln>
              <a:effectLst>
                <a:outerShdw blurRad="101600" dist="38100" dir="2700000" algn="tl"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7189814" y="1707021"/>
                <a:ext cx="4864356" cy="665688"/>
                <a:chOff x="5581921" y="2645395"/>
                <a:chExt cx="4864356" cy="665688"/>
              </a:xfrm>
            </p:grpSpPr>
            <p:sp>
              <p:nvSpPr>
                <p:cNvPr id="39" name="文本框 38"/>
                <p:cNvSpPr txBox="1"/>
                <p:nvPr>
                  <p:custDataLst>
                    <p:tags r:id="rId17"/>
                  </p:custDataLst>
                </p:nvPr>
              </p:nvSpPr>
              <p:spPr>
                <a:xfrm>
                  <a:off x="5581921" y="2645395"/>
                  <a:ext cx="1093671" cy="665688"/>
                </a:xfrm>
                <a:prstGeom prst="rect">
                  <a:avLst/>
                </a:prstGeom>
                <a:noFill/>
              </p:spPr>
              <p:txBody>
                <a:bodyPr wrap="square" rtlCol="0">
                  <a:spAutoFit/>
                </a:bodyPr>
                <a:lstStyle/>
                <a:p>
                  <a:pPr algn="ctr"/>
                  <a:r>
                    <a:rPr lang="en-US" altLang="zh-CN" sz="3200" dirty="0" smtClean="0">
                      <a:ln w="12700">
                        <a:gradFill>
                          <a:gsLst>
                            <a:gs pos="0">
                              <a:schemeClr val="accent2"/>
                            </a:gs>
                            <a:gs pos="100000">
                              <a:schemeClr val="accent1"/>
                            </a:gs>
                          </a:gsLst>
                          <a:lin ang="5400000" scaled="1"/>
                        </a:gradFill>
                      </a:ln>
                      <a:noFill/>
                      <a:latin typeface="思源宋体 CN Heavy" panose="02020900000000000000" pitchFamily="18" charset="-122"/>
                      <a:ea typeface="思源宋体 CN Heavy" panose="02020900000000000000" pitchFamily="18" charset="-122"/>
                    </a:rPr>
                    <a:t>04.</a:t>
                  </a:r>
                  <a:endParaRPr lang="zh-CN" altLang="en-US" sz="3200" dirty="0">
                    <a:ln w="12700">
                      <a:gradFill>
                        <a:gsLst>
                          <a:gs pos="0">
                            <a:schemeClr val="accent2"/>
                          </a:gs>
                          <a:gs pos="100000">
                            <a:schemeClr val="accent1"/>
                          </a:gs>
                        </a:gsLst>
                        <a:lin ang="5400000" scaled="1"/>
                      </a:gradFill>
                    </a:ln>
                    <a:noFill/>
                    <a:latin typeface="思源宋体 CN Heavy" panose="02020900000000000000" pitchFamily="18" charset="-122"/>
                    <a:ea typeface="思源宋体 CN Heavy" panose="02020900000000000000" pitchFamily="18" charset="-122"/>
                  </a:endParaRPr>
                </a:p>
              </p:txBody>
            </p:sp>
            <p:sp>
              <p:nvSpPr>
                <p:cNvPr id="40" name="文本框 39"/>
                <p:cNvSpPr txBox="1"/>
                <p:nvPr>
                  <p:custDataLst>
                    <p:tags r:id="rId18"/>
                  </p:custDataLst>
                </p:nvPr>
              </p:nvSpPr>
              <p:spPr>
                <a:xfrm>
                  <a:off x="6929187" y="2717107"/>
                  <a:ext cx="3517090" cy="454899"/>
                </a:xfrm>
                <a:prstGeom prst="rect">
                  <a:avLst/>
                </a:prstGeom>
                <a:noFill/>
              </p:spPr>
              <p:txBody>
                <a:bodyPr wrap="square" rtlCol="0">
                  <a:spAutoFit/>
                </a:bodyPr>
                <a:lstStyle/>
                <a:p>
                  <a:pPr algn="ctr"/>
                  <a:r>
                    <a:rPr lang="zh-CN" altLang="en-US" sz="2000" b="1" dirty="0">
                      <a:solidFill>
                        <a:schemeClr val="bg1"/>
                      </a:solidFill>
                      <a:latin typeface="思源宋体 CN Heavy" panose="02020900000000000000" pitchFamily="18" charset="-122"/>
                      <a:ea typeface="思源宋体 CN Heavy" panose="02020900000000000000" pitchFamily="18" charset="-122"/>
                    </a:rPr>
                    <a:t>加臭剂的种类及区别</a:t>
                  </a:r>
                  <a:endParaRPr lang="zh-CN" altLang="en-US" sz="2000" b="1" dirty="0">
                    <a:solidFill>
                      <a:schemeClr val="bg1"/>
                    </a:solidFill>
                    <a:latin typeface="思源宋体 CN Heavy" panose="02020900000000000000" pitchFamily="18" charset="-122"/>
                    <a:ea typeface="思源宋体 CN Heavy" panose="02020900000000000000" pitchFamily="18" charset="-122"/>
                  </a:endParaRPr>
                </a:p>
              </p:txBody>
            </p:sp>
          </p:grpSp>
        </p:grpSp>
        <p:grpSp>
          <p:nvGrpSpPr>
            <p:cNvPr id="41" name="组合 40"/>
            <p:cNvGrpSpPr/>
            <p:nvPr>
              <p:custDataLst>
                <p:tags r:id="rId19"/>
              </p:custDataLst>
            </p:nvPr>
          </p:nvGrpSpPr>
          <p:grpSpPr>
            <a:xfrm>
              <a:off x="8368" y="7987"/>
              <a:ext cx="8343" cy="1859"/>
              <a:chOff x="7189814" y="1707021"/>
              <a:chExt cx="5298013" cy="1180465"/>
            </a:xfrm>
          </p:grpSpPr>
          <p:sp>
            <p:nvSpPr>
              <p:cNvPr id="42" name="圆角矩形 41"/>
              <p:cNvSpPr/>
              <p:nvPr>
                <p:custDataLst>
                  <p:tags r:id="rId20"/>
                </p:custDataLst>
              </p:nvPr>
            </p:nvSpPr>
            <p:spPr>
              <a:xfrm>
                <a:off x="8357579" y="1771156"/>
                <a:ext cx="3838575" cy="461645"/>
              </a:xfrm>
              <a:prstGeom prst="roundRect">
                <a:avLst>
                  <a:gd name="adj" fmla="val 50000"/>
                </a:avLst>
              </a:prstGeom>
              <a:gradFill>
                <a:gsLst>
                  <a:gs pos="0">
                    <a:schemeClr val="accent2"/>
                  </a:gs>
                  <a:gs pos="100000">
                    <a:schemeClr val="accent1"/>
                  </a:gs>
                </a:gsLst>
                <a:lin ang="2700000" scaled="0"/>
              </a:gradFill>
              <a:ln>
                <a:noFill/>
              </a:ln>
              <a:effectLst>
                <a:outerShdw blurRad="101600" dist="38100" dir="2700000" algn="tl"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43" name="组合 42"/>
              <p:cNvGrpSpPr/>
              <p:nvPr/>
            </p:nvGrpSpPr>
            <p:grpSpPr>
              <a:xfrm>
                <a:off x="7189814" y="1707021"/>
                <a:ext cx="5298013" cy="1180465"/>
                <a:chOff x="5581921" y="2645395"/>
                <a:chExt cx="5298013" cy="1180465"/>
              </a:xfrm>
            </p:grpSpPr>
            <p:sp>
              <p:nvSpPr>
                <p:cNvPr id="45" name="文本框 44"/>
                <p:cNvSpPr txBox="1"/>
                <p:nvPr>
                  <p:custDataLst>
                    <p:tags r:id="rId21"/>
                  </p:custDataLst>
                </p:nvPr>
              </p:nvSpPr>
              <p:spPr>
                <a:xfrm>
                  <a:off x="5581921" y="2645395"/>
                  <a:ext cx="1093671" cy="665688"/>
                </a:xfrm>
                <a:prstGeom prst="rect">
                  <a:avLst/>
                </a:prstGeom>
                <a:noFill/>
              </p:spPr>
              <p:txBody>
                <a:bodyPr wrap="square" rtlCol="0">
                  <a:spAutoFit/>
                </a:bodyPr>
                <a:lstStyle/>
                <a:p>
                  <a:pPr algn="ctr"/>
                  <a:r>
                    <a:rPr lang="en-US" altLang="zh-CN" sz="3200" dirty="0" smtClean="0">
                      <a:ln w="12700">
                        <a:gradFill>
                          <a:gsLst>
                            <a:gs pos="0">
                              <a:schemeClr val="accent2"/>
                            </a:gs>
                            <a:gs pos="100000">
                              <a:schemeClr val="accent1"/>
                            </a:gs>
                          </a:gsLst>
                          <a:lin ang="5400000" scaled="1"/>
                        </a:gradFill>
                      </a:ln>
                      <a:noFill/>
                      <a:latin typeface="思源宋体 CN Heavy" panose="02020900000000000000" pitchFamily="18" charset="-122"/>
                      <a:ea typeface="思源宋体 CN Heavy" panose="02020900000000000000" pitchFamily="18" charset="-122"/>
                    </a:rPr>
                    <a:t>05.</a:t>
                  </a:r>
                  <a:endParaRPr lang="zh-CN" altLang="en-US" sz="3200" dirty="0">
                    <a:ln w="12700">
                      <a:gradFill>
                        <a:gsLst>
                          <a:gs pos="0">
                            <a:schemeClr val="accent2"/>
                          </a:gs>
                          <a:gs pos="100000">
                            <a:schemeClr val="accent1"/>
                          </a:gs>
                        </a:gsLst>
                        <a:lin ang="5400000" scaled="1"/>
                      </a:gradFill>
                    </a:ln>
                    <a:noFill/>
                    <a:latin typeface="思源宋体 CN Heavy" panose="02020900000000000000" pitchFamily="18" charset="-122"/>
                    <a:ea typeface="思源宋体 CN Heavy" panose="02020900000000000000" pitchFamily="18" charset="-122"/>
                  </a:endParaRPr>
                </a:p>
              </p:txBody>
            </p:sp>
            <p:sp>
              <p:nvSpPr>
                <p:cNvPr id="46" name="文本框 45"/>
                <p:cNvSpPr txBox="1"/>
                <p:nvPr>
                  <p:custDataLst>
                    <p:tags r:id="rId22"/>
                  </p:custDataLst>
                </p:nvPr>
              </p:nvSpPr>
              <p:spPr>
                <a:xfrm>
                  <a:off x="6377784" y="2710165"/>
                  <a:ext cx="4502150" cy="1115695"/>
                </a:xfrm>
                <a:prstGeom prst="rect">
                  <a:avLst/>
                </a:prstGeom>
                <a:noFill/>
              </p:spPr>
              <p:txBody>
                <a:bodyPr wrap="square" rtlCol="0">
                  <a:normAutofit/>
                </a:bodyPr>
                <a:lstStyle/>
                <a:p>
                  <a:pPr algn="ctr"/>
                  <a:r>
                    <a:rPr lang="zh-CN" altLang="en-US" sz="2000" b="1" dirty="0">
                      <a:solidFill>
                        <a:schemeClr val="bg1"/>
                      </a:solidFill>
                      <a:latin typeface="思源宋体 CN Heavy" panose="02020900000000000000" pitchFamily="18" charset="-122"/>
                      <a:ea typeface="思源宋体 CN Heavy" panose="02020900000000000000" pitchFamily="18" charset="-122"/>
                    </a:rPr>
                    <a:t>加臭设备种类</a:t>
                  </a:r>
                  <a:endParaRPr lang="zh-CN" altLang="en-US" sz="2000" b="1" dirty="0">
                    <a:solidFill>
                      <a:schemeClr val="bg1"/>
                    </a:solidFill>
                    <a:latin typeface="思源宋体 CN Heavy" panose="02020900000000000000" pitchFamily="18" charset="-122"/>
                    <a:ea typeface="思源宋体 CN Heavy" panose="02020900000000000000" pitchFamily="18" charset="-122"/>
                  </a:endParaRPr>
                </a:p>
                <a:p>
                  <a:pPr algn="ctr"/>
                  <a:endParaRPr lang="en-US" altLang="zh-CN" sz="2000" b="1" dirty="0">
                    <a:solidFill>
                      <a:schemeClr val="bg1"/>
                    </a:solidFill>
                    <a:latin typeface="思源宋体 CN Heavy" panose="02020900000000000000" pitchFamily="18" charset="-122"/>
                    <a:ea typeface="思源宋体 CN Heavy" panose="02020900000000000000" pitchFamily="18" charset="-122"/>
                  </a:endParaRPr>
                </a:p>
                <a:p>
                  <a:pPr algn="ctr"/>
                  <a:endParaRPr lang="en-US" altLang="zh-CN" sz="2000" b="1" dirty="0">
                    <a:solidFill>
                      <a:schemeClr val="bg1"/>
                    </a:solidFill>
                    <a:latin typeface="思源宋体 CN Heavy" panose="02020900000000000000" pitchFamily="18" charset="-122"/>
                    <a:ea typeface="思源宋体 CN Heavy" panose="02020900000000000000" pitchFamily="18" charset="-122"/>
                  </a:endParaRPr>
                </a:p>
              </p:txBody>
            </p:sp>
          </p:grpSp>
        </p:grpSp>
        <p:cxnSp>
          <p:nvCxnSpPr>
            <p:cNvPr id="59" name="直接连接符 58"/>
            <p:cNvCxnSpPr/>
            <p:nvPr>
              <p:custDataLst>
                <p:tags r:id="rId23"/>
              </p:custDataLst>
            </p:nvPr>
          </p:nvCxnSpPr>
          <p:spPr>
            <a:xfrm>
              <a:off x="8457" y="3650"/>
              <a:ext cx="7846" cy="0"/>
            </a:xfrm>
            <a:prstGeom prst="line">
              <a:avLst/>
            </a:prstGeom>
            <a:ln>
              <a:gradFill>
                <a:gsLst>
                  <a:gs pos="0">
                    <a:schemeClr val="bg1"/>
                  </a:gs>
                  <a:gs pos="50000">
                    <a:schemeClr val="accent2">
                      <a:lumMod val="40000"/>
                      <a:lumOff val="60000"/>
                    </a:schemeClr>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custDataLst>
                <p:tags r:id="rId24"/>
              </p:custDataLst>
            </p:nvPr>
          </p:nvCxnSpPr>
          <p:spPr>
            <a:xfrm>
              <a:off x="8457" y="5015"/>
              <a:ext cx="7846" cy="0"/>
            </a:xfrm>
            <a:prstGeom prst="line">
              <a:avLst/>
            </a:prstGeom>
            <a:ln>
              <a:gradFill>
                <a:gsLst>
                  <a:gs pos="0">
                    <a:schemeClr val="bg1"/>
                  </a:gs>
                  <a:gs pos="50000">
                    <a:schemeClr val="accent2">
                      <a:lumMod val="40000"/>
                      <a:lumOff val="60000"/>
                    </a:schemeClr>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custDataLst>
                <p:tags r:id="rId25"/>
              </p:custDataLst>
            </p:nvPr>
          </p:nvCxnSpPr>
          <p:spPr>
            <a:xfrm>
              <a:off x="8457" y="6381"/>
              <a:ext cx="7846" cy="0"/>
            </a:xfrm>
            <a:prstGeom prst="line">
              <a:avLst/>
            </a:prstGeom>
            <a:ln>
              <a:gradFill>
                <a:gsLst>
                  <a:gs pos="0">
                    <a:schemeClr val="bg1"/>
                  </a:gs>
                  <a:gs pos="50000">
                    <a:schemeClr val="accent2">
                      <a:lumMod val="40000"/>
                      <a:lumOff val="60000"/>
                    </a:schemeClr>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custDataLst>
                <p:tags r:id="rId26"/>
              </p:custDataLst>
            </p:nvPr>
          </p:nvCxnSpPr>
          <p:spPr>
            <a:xfrm>
              <a:off x="8457" y="7746"/>
              <a:ext cx="7846" cy="0"/>
            </a:xfrm>
            <a:prstGeom prst="line">
              <a:avLst/>
            </a:prstGeom>
            <a:ln>
              <a:gradFill>
                <a:gsLst>
                  <a:gs pos="0">
                    <a:schemeClr val="bg1"/>
                  </a:gs>
                  <a:gs pos="50000">
                    <a:schemeClr val="accent2">
                      <a:lumMod val="40000"/>
                      <a:lumOff val="60000"/>
                    </a:schemeClr>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custDataLst>
                <p:tags r:id="rId27"/>
              </p:custDataLst>
            </p:nvPr>
          </p:nvCxnSpPr>
          <p:spPr>
            <a:xfrm>
              <a:off x="8457" y="9112"/>
              <a:ext cx="7846" cy="0"/>
            </a:xfrm>
            <a:prstGeom prst="line">
              <a:avLst/>
            </a:prstGeom>
            <a:ln>
              <a:gradFill>
                <a:gsLst>
                  <a:gs pos="0">
                    <a:schemeClr val="bg1"/>
                  </a:gs>
                  <a:gs pos="50000">
                    <a:schemeClr val="accent2">
                      <a:lumMod val="40000"/>
                      <a:lumOff val="60000"/>
                    </a:schemeClr>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flipH="1">
            <a:off x="11592921" y="429464"/>
            <a:ext cx="227603" cy="170090"/>
            <a:chOff x="762000" y="6033231"/>
            <a:chExt cx="598382" cy="258336"/>
          </a:xfrm>
        </p:grpSpPr>
        <p:cxnSp>
          <p:nvCxnSpPr>
            <p:cNvPr id="71" name="直接连接符 70"/>
            <p:cNvCxnSpPr/>
            <p:nvPr/>
          </p:nvCxnSpPr>
          <p:spPr>
            <a:xfrm>
              <a:off x="762000" y="6033231"/>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762000" y="6162399"/>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762000" y="6291567"/>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7" name="TextBox 3"/>
          <p:cNvSpPr txBox="1"/>
          <p:nvPr/>
        </p:nvSpPr>
        <p:spPr>
          <a:xfrm>
            <a:off x="-2740" y="0"/>
            <a:ext cx="540060" cy="118430"/>
          </a:xfrm>
          <a:prstGeom prst="rect">
            <a:avLst/>
          </a:prstGeom>
          <a:noFill/>
        </p:spPr>
        <p:txBody>
          <a:bodyPr wrap="square" rtlCol="0">
            <a:spAutoFit/>
          </a:bodyPr>
          <a:lstStyle/>
          <a:p>
            <a:pPr>
              <a:lnSpc>
                <a:spcPct val="200000"/>
              </a:lnSpc>
            </a:pPr>
            <a:r>
              <a:rPr lang="en-US" altLang="zh-CN" sz="100" dirty="0">
                <a:noFill/>
                <a:latin typeface="微软雅黑" panose="020B0503020204020204" pitchFamily="34" charset="-122"/>
                <a:ea typeface="微软雅黑" panose="020B0503020204020204" pitchFamily="34" charset="-122"/>
              </a:rPr>
              <a:t>PPT</a:t>
            </a:r>
            <a:r>
              <a:rPr lang="zh-CN" altLang="en-US" sz="100" dirty="0">
                <a:noFill/>
                <a:latin typeface="微软雅黑" panose="020B0503020204020204" pitchFamily="34" charset="-122"/>
                <a:ea typeface="微软雅黑" panose="020B0503020204020204" pitchFamily="34" charset="-122"/>
              </a:rPr>
              <a:t>模板 </a:t>
            </a:r>
            <a:r>
              <a:rPr lang="en-US" altLang="zh-CN" sz="100" dirty="0">
                <a:noFill/>
                <a:latin typeface="微软雅黑" panose="020B0503020204020204" pitchFamily="34" charset="-122"/>
                <a:ea typeface="微软雅黑" panose="020B0503020204020204" pitchFamily="34" charset="-122"/>
              </a:rPr>
              <a:t>http://www.1ppt.com/moban/</a:t>
            </a:r>
            <a:r>
              <a:rPr lang="zh-CN" altLang="en-US" sz="100" dirty="0">
                <a:noFill/>
                <a:latin typeface="微软雅黑" panose="020B0503020204020204" pitchFamily="34" charset="-122"/>
                <a:ea typeface="微软雅黑" panose="020B0503020204020204" pitchFamily="34" charset="-122"/>
              </a:rPr>
              <a:t> </a:t>
            </a:r>
            <a:endParaRPr lang="en-US" altLang="zh-CN" sz="100" dirty="0">
              <a:noFill/>
              <a:latin typeface="微软雅黑" panose="020B0503020204020204" pitchFamily="34" charset="-122"/>
              <a:ea typeface="微软雅黑" panose="020B0503020204020204" pitchFamily="34" charset="-122"/>
            </a:endParaRPr>
          </a:p>
        </p:txBody>
      </p:sp>
      <p:sp>
        <p:nvSpPr>
          <p:cNvPr id="3" name="文本框 2"/>
          <p:cNvSpPr txBox="1"/>
          <p:nvPr>
            <p:custDataLst>
              <p:tags r:id="rId28"/>
            </p:custDataLst>
          </p:nvPr>
        </p:nvSpPr>
        <p:spPr>
          <a:xfrm>
            <a:off x="5847715" y="5183719"/>
            <a:ext cx="900018" cy="583565"/>
          </a:xfrm>
          <a:prstGeom prst="rect">
            <a:avLst/>
          </a:prstGeom>
          <a:noFill/>
        </p:spPr>
        <p:txBody>
          <a:bodyPr wrap="square" rtlCol="0">
            <a:spAutoFit/>
          </a:bodyPr>
          <a:lstStyle/>
          <a:p>
            <a:pPr algn="ctr"/>
            <a:r>
              <a:rPr lang="en-US" altLang="zh-CN" sz="3200" dirty="0" smtClean="0">
                <a:ln w="12700">
                  <a:gradFill>
                    <a:gsLst>
                      <a:gs pos="0">
                        <a:schemeClr val="accent2"/>
                      </a:gs>
                      <a:gs pos="100000">
                        <a:schemeClr val="accent1"/>
                      </a:gs>
                    </a:gsLst>
                    <a:lin ang="5400000" scaled="1"/>
                  </a:gradFill>
                </a:ln>
                <a:noFill/>
                <a:latin typeface="思源宋体 CN Heavy" panose="02020900000000000000" pitchFamily="18" charset="-122"/>
                <a:ea typeface="思源宋体 CN Heavy" panose="02020900000000000000" pitchFamily="18" charset="-122"/>
              </a:rPr>
              <a:t>06.</a:t>
            </a:r>
            <a:endParaRPr lang="zh-CN" altLang="en-US" sz="3200" dirty="0">
              <a:ln w="12700">
                <a:gradFill>
                  <a:gsLst>
                    <a:gs pos="0">
                      <a:schemeClr val="accent2"/>
                    </a:gs>
                    <a:gs pos="100000">
                      <a:schemeClr val="accent1"/>
                    </a:gs>
                  </a:gsLst>
                  <a:lin ang="5400000" scaled="1"/>
                </a:gradFill>
              </a:ln>
              <a:noFill/>
              <a:latin typeface="思源宋体 CN Heavy" panose="02020900000000000000" pitchFamily="18" charset="-122"/>
              <a:ea typeface="思源宋体 CN Heavy" panose="02020900000000000000" pitchFamily="18" charset="-122"/>
            </a:endParaRPr>
          </a:p>
        </p:txBody>
      </p:sp>
      <p:sp>
        <p:nvSpPr>
          <p:cNvPr id="4" name="文本框 3"/>
          <p:cNvSpPr txBox="1"/>
          <p:nvPr>
            <p:custDataLst>
              <p:tags r:id="rId29"/>
            </p:custDataLst>
          </p:nvPr>
        </p:nvSpPr>
        <p:spPr>
          <a:xfrm>
            <a:off x="6502657" y="5240498"/>
            <a:ext cx="3704968" cy="978057"/>
          </a:xfrm>
          <a:prstGeom prst="rect">
            <a:avLst/>
          </a:prstGeom>
          <a:noFill/>
        </p:spPr>
        <p:txBody>
          <a:bodyPr wrap="square" rtlCol="0">
            <a:normAutofit/>
          </a:bodyPr>
          <a:lstStyle/>
          <a:p>
            <a:pPr algn="ctr"/>
            <a:r>
              <a:rPr lang="zh-CN" altLang="en-US" sz="2000" b="1" dirty="0">
                <a:solidFill>
                  <a:schemeClr val="bg1"/>
                </a:solidFill>
                <a:latin typeface="思源宋体 CN Heavy" panose="02020900000000000000" pitchFamily="18" charset="-122"/>
                <a:ea typeface="思源宋体 CN Heavy" panose="02020900000000000000" pitchFamily="18" charset="-122"/>
              </a:rPr>
              <a:t>加臭全流程管理</a:t>
            </a:r>
            <a:endParaRPr lang="zh-CN" altLang="en-US" sz="2000" b="1" dirty="0">
              <a:solidFill>
                <a:schemeClr val="bg1"/>
              </a:solidFill>
              <a:latin typeface="思源宋体 CN Heavy" panose="02020900000000000000" pitchFamily="18" charset="-122"/>
              <a:ea typeface="思源宋体 CN Heavy" panose="020209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11" grpId="0" animBg="1"/>
      <p:bldP spid="20" grpId="0"/>
      <p:bldP spid="21" grpId="0"/>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矩形 17"/>
          <p:cNvSpPr/>
          <p:nvPr/>
        </p:nvSpPr>
        <p:spPr>
          <a:xfrm>
            <a:off x="1383665" y="5305425"/>
            <a:ext cx="9493885" cy="1117600"/>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noFill/>
            </a:endParaRPr>
          </a:p>
        </p:txBody>
      </p:sp>
      <p:sp>
        <p:nvSpPr>
          <p:cNvPr id="17" name="矩形 16"/>
          <p:cNvSpPr/>
          <p:nvPr/>
        </p:nvSpPr>
        <p:spPr>
          <a:xfrm>
            <a:off x="1383665" y="2028825"/>
            <a:ext cx="9493885" cy="604520"/>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noFill/>
            </a:endParaRPr>
          </a:p>
        </p:txBody>
      </p:sp>
      <p:grpSp>
        <p:nvGrpSpPr>
          <p:cNvPr id="11" name="组合 10"/>
          <p:cNvGrpSpPr/>
          <p:nvPr/>
        </p:nvGrpSpPr>
        <p:grpSpPr>
          <a:xfrm>
            <a:off x="2608514" y="388759"/>
            <a:ext cx="6996430" cy="887528"/>
            <a:chOff x="2608513" y="354253"/>
            <a:chExt cx="6996430" cy="887528"/>
          </a:xfrm>
        </p:grpSpPr>
        <p:grpSp>
          <p:nvGrpSpPr>
            <p:cNvPr id="6" name="组合 5"/>
            <p:cNvGrpSpPr/>
            <p:nvPr/>
          </p:nvGrpSpPr>
          <p:grpSpPr>
            <a:xfrm>
              <a:off x="2608513" y="354253"/>
              <a:ext cx="6996430" cy="703137"/>
              <a:chOff x="967853" y="438128"/>
              <a:chExt cx="6996430" cy="703137"/>
            </a:xfrm>
          </p:grpSpPr>
          <p:sp>
            <p:nvSpPr>
              <p:cNvPr id="3" name="文本框 2"/>
              <p:cNvSpPr txBox="1"/>
              <p:nvPr/>
            </p:nvSpPr>
            <p:spPr>
              <a:xfrm>
                <a:off x="967853" y="438128"/>
                <a:ext cx="6996430" cy="521970"/>
              </a:xfrm>
              <a:prstGeom prst="rect">
                <a:avLst/>
              </a:prstGeom>
              <a:noFill/>
            </p:spPr>
            <p:txBody>
              <a:bodyPr wrap="none" rtlCol="0">
                <a:spAutoFit/>
                <a:scene3d>
                  <a:camera prst="orthographicFront"/>
                  <a:lightRig rig="threePt" dir="t"/>
                </a:scene3d>
                <a:sp3d contourW="12700"/>
              </a:bodyPr>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rPr>
                  <a:t>加臭剂的种类及区别</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加臭剂的选择</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依据</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pitchFamily="34" charset="-122"/>
                <a:ea typeface="微软雅黑" panose="020B0503020204020204" pitchFamily="34" charset="-122"/>
              </a:endParaRPr>
            </a:p>
          </p:txBody>
        </p:sp>
      </p:grpSp>
      <p:sp>
        <p:nvSpPr>
          <p:cNvPr id="4" name="文本框 3"/>
          <p:cNvSpPr txBox="1"/>
          <p:nvPr/>
        </p:nvSpPr>
        <p:spPr>
          <a:xfrm>
            <a:off x="1047115" y="1265555"/>
            <a:ext cx="10204450" cy="775335"/>
          </a:xfrm>
          <a:prstGeom prst="rect">
            <a:avLst/>
          </a:prstGeom>
          <a:noFill/>
        </p:spPr>
        <p:txBody>
          <a:bodyPr wrap="square" rtlCol="0" anchor="t">
            <a:noAutofit/>
          </a:bodyPr>
          <a:p>
            <a:pPr algn="ctr">
              <a:lnSpc>
                <a:spcPct val="130000"/>
              </a:lnSpc>
              <a:spcBef>
                <a:spcPts val="0"/>
              </a:spcBef>
              <a:spcAft>
                <a:spcPts val="0"/>
              </a:spcAft>
            </a:pPr>
            <a:r>
              <a:rPr lang="zh-CN" altLang="en-US" sz="17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【《天然气用有机硫化合物加臭剂的要求和测试方法》</a:t>
            </a:r>
            <a:r>
              <a:rPr lang="en-US" altLang="zh-CN" sz="17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GB/T-19206—2020</a:t>
            </a:r>
            <a:r>
              <a:rPr lang="zh-CN" altLang="en-US" sz="17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17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3.2</a:t>
            </a:r>
            <a:r>
              <a:rPr lang="zh-CN" altLang="en-US" sz="17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7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4.1</a:t>
            </a:r>
            <a:r>
              <a:rPr lang="zh-CN" altLang="en-US" sz="17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7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4.3-4.7</a:t>
            </a:r>
            <a:r>
              <a:rPr lang="zh-CN" altLang="en-US" sz="17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条规定</a:t>
            </a:r>
            <a:r>
              <a:rPr lang="zh-CN" altLang="en-US" sz="17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7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lnSpc>
                <a:spcPct val="130000"/>
              </a:lnSpc>
              <a:spcBef>
                <a:spcPts val="0"/>
              </a:spcBef>
              <a:spcAft>
                <a:spcPts val="0"/>
              </a:spcAft>
            </a:pPr>
            <a:r>
              <a:rPr lang="zh-CN" altLang="en-US" sz="17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有效加臭剂的要求用于天然气加臭的加臭剂应满足以下要求：</a:t>
            </a:r>
            <a:endParaRPr lang="zh-CN" altLang="en-US" sz="17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lnSpc>
                <a:spcPct val="130000"/>
              </a:lnSpc>
              <a:spcBef>
                <a:spcPts val="0"/>
              </a:spcBef>
              <a:spcAft>
                <a:spcPts val="0"/>
              </a:spcAft>
            </a:pPr>
            <a:endParaRPr lang="zh-CN" altLang="en-US" sz="17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1536065" y="5482590"/>
            <a:ext cx="9137650" cy="768350"/>
          </a:xfrm>
          <a:prstGeom prst="rect">
            <a:avLst/>
          </a:prstGeom>
          <a:noFill/>
        </p:spPr>
        <p:txBody>
          <a:bodyPr wrap="square" rtlCol="0" anchor="t">
            <a:spAutoFit/>
          </a:bodyPr>
          <a:p>
            <a:r>
              <a:rPr lang="en-US" altLang="zh-CN" sz="110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10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上述要求应根据加臭剂的使用情况进行评估</a:t>
            </a:r>
            <a:r>
              <a:rPr lang="en-US" altLang="zh-CN" sz="110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10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天然气输送管网的条件、加臭装置安装、加臭剂的类</a:t>
            </a:r>
            <a:r>
              <a:rPr lang="en-US" altLang="zh-CN" sz="110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10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型、气体的成分</a:t>
            </a:r>
            <a:r>
              <a:rPr lang="en-US" altLang="zh-CN" sz="110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10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100">
              <a:solidFill>
                <a:srgbClr val="3F7FBB"/>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沸点低于</a:t>
            </a:r>
            <a:r>
              <a:rPr lang="en-US" altLang="zh-CN" sz="1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130</a:t>
            </a:r>
            <a:r>
              <a:rPr lang="en-US" altLang="en-US" sz="1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的硫醚类和硫醇类有机硫化合物能最好地满足这些基本要求。由于伯硫醇易氧化</a:t>
            </a:r>
            <a:r>
              <a:rPr lang="en-US" altLang="zh-CN" sz="1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为二硫化合物，其臭味强度非常低，因而硫醇基加臭剂需要主要含有仲硫醇和叔硫醇。</a:t>
            </a:r>
            <a:endParaRPr lang="zh-CN" altLang="en-US" sz="11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10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10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上述硫化合物需满足</a:t>
            </a:r>
            <a:r>
              <a:rPr lang="en-US" altLang="zh-CN" sz="110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 a)</a:t>
            </a:r>
            <a:r>
              <a:rPr lang="zh-CN" altLang="en-US" sz="110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10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i)  </a:t>
            </a:r>
            <a:r>
              <a:rPr lang="zh-CN" altLang="en-US" sz="110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的基本要求，这些要求对已研发出的无硫加臭剂同样适用。</a:t>
            </a:r>
            <a:endParaRPr lang="zh-CN" altLang="en-US" sz="110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599565" y="2102485"/>
            <a:ext cx="9156065" cy="466090"/>
          </a:xfrm>
          <a:prstGeom prst="rect">
            <a:avLst/>
          </a:prstGeom>
          <a:noFill/>
        </p:spPr>
        <p:txBody>
          <a:bodyPr wrap="square" rtlCol="0" anchor="t">
            <a:noAutofit/>
          </a:bodyPr>
          <a:p>
            <a:r>
              <a:rPr lang="zh-CN" altLang="en-US" sz="12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加臭剂：</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加入燃料气中的具有强烈气味的有机化学品或它们的组合</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例如含硫化合物</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它们能使燃料气具</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有特殊的和明显的</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通常也是令人不愉快的</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警示性气味，以便在气体泄漏时通过气味察觉。</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12" name="表格 11"/>
          <p:cNvGraphicFramePr/>
          <p:nvPr>
            <p:custDataLst>
              <p:tags r:id="rId1"/>
            </p:custDataLst>
          </p:nvPr>
        </p:nvGraphicFramePr>
        <p:xfrm>
          <a:off x="1383665" y="2629535"/>
          <a:ext cx="9493250" cy="2697480"/>
        </p:xfrm>
        <a:graphic>
          <a:graphicData uri="http://schemas.openxmlformats.org/drawingml/2006/table">
            <a:tbl>
              <a:tblPr firstRow="1" bandRow="1">
                <a:tableStyleId>{39FB1531-71A1-4C3E-BD5A-94DD5353F8C6}</a:tableStyleId>
              </a:tblPr>
              <a:tblGrid>
                <a:gridCol w="1568450"/>
                <a:gridCol w="7924800"/>
              </a:tblGrid>
              <a:tr h="299720">
                <a:tc rowSpan="9">
                  <a:txBody>
                    <a:bodyPr/>
                    <a:p>
                      <a:pPr>
                        <a:buNone/>
                      </a:pPr>
                      <a:endParaRPr lang="zh-CN" altLang="en-US" sz="1800"/>
                    </a:p>
                    <a:p>
                      <a:pPr>
                        <a:buNone/>
                      </a:pPr>
                      <a:endParaRPr lang="zh-CN" altLang="en-US" sz="1800"/>
                    </a:p>
                    <a:p>
                      <a:pPr>
                        <a:buNone/>
                      </a:pPr>
                      <a:endParaRPr lang="zh-CN" altLang="en-US" sz="1500">
                        <a:latin typeface="微软雅黑" panose="020B0503020204020204" pitchFamily="34" charset="-122"/>
                        <a:ea typeface="微软雅黑" panose="020B0503020204020204" pitchFamily="34" charset="-122"/>
                      </a:endParaRPr>
                    </a:p>
                  </a:txBody>
                  <a:tcPr/>
                </a:tc>
                <a:tc>
                  <a:txBody>
                    <a:bodyPr/>
                    <a:p>
                      <a:pPr>
                        <a:buNone/>
                      </a:pPr>
                      <a:r>
                        <a:rPr lang="zh-CN" altLang="en-US" sz="1000" b="0">
                          <a:solidFill>
                            <a:schemeClr val="tx1"/>
                          </a:solidFill>
                        </a:rPr>
                        <a:t>加臭剂应在浓度很低时有一种强烈的臭味；</a:t>
                      </a:r>
                      <a:endParaRPr lang="zh-CN" altLang="en-US" sz="1000" b="0">
                        <a:solidFill>
                          <a:schemeClr val="tx1"/>
                        </a:solidFill>
                      </a:endParaRPr>
                    </a:p>
                  </a:txBody>
                  <a:tcPr/>
                </a:tc>
              </a:tr>
              <a:tr h="299720">
                <a:tc vMerge="1">
                  <a:tcPr/>
                </a:tc>
                <a:tc>
                  <a:txBody>
                    <a:bodyPr/>
                    <a:p>
                      <a:pPr>
                        <a:buNone/>
                      </a:pPr>
                      <a:r>
                        <a:rPr lang="zh-CN" altLang="en-US" sz="1000" b="0">
                          <a:solidFill>
                            <a:schemeClr val="tx1"/>
                          </a:solidFill>
                        </a:rPr>
                        <a:t>加臭剂的臭味特征应是令人不愉快的、独特的，并与其他常出现的臭味不易混淆；</a:t>
                      </a:r>
                      <a:endParaRPr lang="zh-CN" altLang="en-US" sz="1000" b="0">
                        <a:solidFill>
                          <a:schemeClr val="tx1"/>
                        </a:solidFill>
                      </a:endParaRPr>
                    </a:p>
                  </a:txBody>
                  <a:tcPr/>
                </a:tc>
              </a:tr>
              <a:tr h="299720">
                <a:tc vMerge="1">
                  <a:tcPr/>
                </a:tc>
                <a:tc>
                  <a:txBody>
                    <a:bodyPr/>
                    <a:p>
                      <a:pPr>
                        <a:buNone/>
                      </a:pPr>
                      <a:r>
                        <a:rPr lang="zh-CN" altLang="en-US" sz="1000" b="0">
                          <a:solidFill>
                            <a:schemeClr val="tx1"/>
                          </a:solidFill>
                        </a:rPr>
                        <a:t>当天然气与不同比例的空气稀释时，臭味特征应保持一致；</a:t>
                      </a:r>
                      <a:endParaRPr lang="zh-CN" altLang="en-US" sz="1000" b="0">
                        <a:solidFill>
                          <a:schemeClr val="tx1"/>
                        </a:solidFill>
                      </a:endParaRPr>
                    </a:p>
                  </a:txBody>
                  <a:tcPr/>
                </a:tc>
              </a:tr>
              <a:tr h="299720">
                <a:tc vMerge="1">
                  <a:tcPr/>
                </a:tc>
                <a:tc>
                  <a:txBody>
                    <a:bodyPr/>
                    <a:p>
                      <a:pPr>
                        <a:buNone/>
                      </a:pPr>
                      <a:r>
                        <a:rPr lang="zh-CN" altLang="en-US" sz="1000" b="0">
                          <a:solidFill>
                            <a:schemeClr val="tx1"/>
                          </a:solidFill>
                        </a:rPr>
                        <a:t>加臭剂应在储存过程中以及与天然气混合时足够稳定；</a:t>
                      </a:r>
                      <a:endParaRPr lang="zh-CN" altLang="en-US" sz="1000" b="0">
                        <a:solidFill>
                          <a:schemeClr val="tx1"/>
                        </a:solidFill>
                      </a:endParaRPr>
                    </a:p>
                  </a:txBody>
                  <a:tcPr/>
                </a:tc>
              </a:tr>
              <a:tr h="299720">
                <a:tc vMerge="1">
                  <a:tcPr/>
                </a:tc>
                <a:tc>
                  <a:txBody>
                    <a:bodyPr/>
                    <a:p>
                      <a:pPr>
                        <a:buNone/>
                      </a:pPr>
                      <a:r>
                        <a:rPr lang="zh-CN" altLang="en-US" sz="1000" b="0">
                          <a:solidFill>
                            <a:schemeClr val="tx1"/>
                          </a:solidFill>
                        </a:rPr>
                        <a:t>加臭剂的挥发性应足够高，使加臭剂在管道系统的条件</a:t>
                      </a:r>
                      <a:r>
                        <a:rPr lang="en-US" altLang="zh-CN" sz="1000" b="0">
                          <a:solidFill>
                            <a:schemeClr val="tx1"/>
                          </a:solidFill>
                        </a:rPr>
                        <a:t>(</a:t>
                      </a:r>
                      <a:r>
                        <a:rPr lang="zh-CN" altLang="en-US" sz="1000" b="0">
                          <a:solidFill>
                            <a:schemeClr val="tx1"/>
                          </a:solidFill>
                        </a:rPr>
                        <a:t>温度和压力</a:t>
                      </a:r>
                      <a:r>
                        <a:rPr lang="en-US" altLang="zh-CN" sz="1000" b="0">
                          <a:solidFill>
                            <a:schemeClr val="tx1"/>
                          </a:solidFill>
                        </a:rPr>
                        <a:t>)</a:t>
                      </a:r>
                      <a:r>
                        <a:rPr lang="zh-CN" altLang="en-US" sz="1000" b="0">
                          <a:solidFill>
                            <a:schemeClr val="tx1"/>
                          </a:solidFill>
                        </a:rPr>
                        <a:t>中不会产生明显的凝结；</a:t>
                      </a:r>
                      <a:endParaRPr lang="zh-CN" altLang="en-US" sz="1000" b="0">
                        <a:solidFill>
                          <a:schemeClr val="tx1"/>
                        </a:solidFill>
                      </a:endParaRPr>
                    </a:p>
                  </a:txBody>
                  <a:tcPr/>
                </a:tc>
              </a:tr>
              <a:tr h="299720">
                <a:tc vMerge="1">
                  <a:tcPr/>
                </a:tc>
                <a:tc>
                  <a:txBody>
                    <a:bodyPr/>
                    <a:p>
                      <a:pPr>
                        <a:buNone/>
                      </a:pPr>
                      <a:r>
                        <a:rPr lang="zh-CN" altLang="en-US" sz="1000" b="0">
                          <a:solidFill>
                            <a:schemeClr val="tx1"/>
                          </a:solidFill>
                        </a:rPr>
                        <a:t>气体加臭剂蒸发时不应留下明显的残留物；</a:t>
                      </a:r>
                      <a:endParaRPr lang="zh-CN" altLang="en-US" sz="1000" b="0">
                        <a:solidFill>
                          <a:schemeClr val="tx1"/>
                        </a:solidFill>
                      </a:endParaRPr>
                    </a:p>
                  </a:txBody>
                  <a:tcPr/>
                </a:tc>
              </a:tr>
              <a:tr h="299720">
                <a:tc vMerge="1">
                  <a:tcPr/>
                </a:tc>
                <a:tc>
                  <a:txBody>
                    <a:bodyPr/>
                    <a:p>
                      <a:pPr>
                        <a:buNone/>
                      </a:pPr>
                      <a:r>
                        <a:rPr lang="zh-CN" altLang="en-US" sz="1000" b="0">
                          <a:solidFill>
                            <a:schemeClr val="tx1"/>
                          </a:solidFill>
                        </a:rPr>
                        <a:t>当需要时，加臭剂可用于低温环境；</a:t>
                      </a:r>
                      <a:endParaRPr lang="zh-CN" altLang="en-US" sz="1000" b="0">
                        <a:solidFill>
                          <a:schemeClr val="tx1"/>
                        </a:solidFill>
                      </a:endParaRPr>
                    </a:p>
                  </a:txBody>
                  <a:tcPr/>
                </a:tc>
              </a:tr>
              <a:tr h="299720">
                <a:tc vMerge="1">
                  <a:tcPr/>
                </a:tc>
                <a:tc>
                  <a:txBody>
                    <a:bodyPr/>
                    <a:p>
                      <a:pPr>
                        <a:buNone/>
                      </a:pPr>
                      <a:r>
                        <a:rPr lang="zh-CN" altLang="en-US" sz="1000" b="0">
                          <a:solidFill>
                            <a:schemeClr val="tx1"/>
                          </a:solidFill>
                        </a:rPr>
                        <a:t>加臭剂燃烧后不应留下大量的固体沉积物；</a:t>
                      </a:r>
                      <a:endParaRPr lang="zh-CN" altLang="en-US" sz="1000" b="0">
                        <a:solidFill>
                          <a:schemeClr val="tx1"/>
                        </a:solidFill>
                      </a:endParaRPr>
                    </a:p>
                  </a:txBody>
                  <a:tcPr/>
                </a:tc>
              </a:tr>
              <a:tr h="299720">
                <a:tc vMerge="1">
                  <a:tcPr/>
                </a:tc>
                <a:tc>
                  <a:txBody>
                    <a:bodyPr/>
                    <a:p>
                      <a:pPr>
                        <a:buNone/>
                      </a:pPr>
                      <a:r>
                        <a:rPr lang="zh-CN" altLang="en-US" sz="1000" b="0">
                          <a:solidFill>
                            <a:schemeClr val="tx1"/>
                          </a:solidFill>
                        </a:rPr>
                        <a:t>加臭后的天然气不能有害。</a:t>
                      </a:r>
                      <a:endParaRPr lang="zh-CN" altLang="en-US" sz="1000" b="0">
                        <a:solidFill>
                          <a:schemeClr val="tx1"/>
                        </a:solidFill>
                      </a:endParaRPr>
                    </a:p>
                  </a:txBody>
                  <a:tcPr/>
                </a:tc>
              </a:tr>
            </a:tbl>
          </a:graphicData>
        </a:graphic>
      </p:graphicFrame>
      <p:sp>
        <p:nvSpPr>
          <p:cNvPr id="13" name="矩形 12"/>
          <p:cNvSpPr/>
          <p:nvPr/>
        </p:nvSpPr>
        <p:spPr>
          <a:xfrm>
            <a:off x="1383665" y="2629535"/>
            <a:ext cx="1562735" cy="26904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文本框 13"/>
          <p:cNvSpPr txBox="1"/>
          <p:nvPr/>
        </p:nvSpPr>
        <p:spPr>
          <a:xfrm>
            <a:off x="1600200" y="3496310"/>
            <a:ext cx="1155700" cy="1014730"/>
          </a:xfrm>
          <a:prstGeom prst="rect">
            <a:avLst/>
          </a:prstGeom>
          <a:noFill/>
        </p:spPr>
        <p:txBody>
          <a:bodyPr wrap="square" rtlCol="0" anchor="t">
            <a:spAutoFit/>
          </a:bodyPr>
          <a:p>
            <a:pPr algn="ctr">
              <a:buNone/>
            </a:pPr>
            <a:r>
              <a:rPr lang="zh-CN" altLang="en-US" sz="1500" b="1">
                <a:solidFill>
                  <a:schemeClr val="bg1"/>
                </a:solidFill>
                <a:latin typeface="微软雅黑" panose="020B0503020204020204" pitchFamily="34" charset="-122"/>
                <a:ea typeface="微软雅黑" panose="020B0503020204020204" pitchFamily="34" charset="-122"/>
                <a:sym typeface="+mn-ea"/>
              </a:rPr>
              <a:t>用于天然气加臭的加臭剂应满足的要求</a:t>
            </a:r>
            <a:endParaRPr lang="zh-CN" altLang="en-US" sz="1500" b="1">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 name="组合 10"/>
          <p:cNvGrpSpPr/>
          <p:nvPr/>
        </p:nvGrpSpPr>
        <p:grpSpPr>
          <a:xfrm>
            <a:off x="2608514" y="388759"/>
            <a:ext cx="6996430" cy="887528"/>
            <a:chOff x="2608513" y="354253"/>
            <a:chExt cx="6996430" cy="887528"/>
          </a:xfrm>
        </p:grpSpPr>
        <p:grpSp>
          <p:nvGrpSpPr>
            <p:cNvPr id="6" name="组合 5"/>
            <p:cNvGrpSpPr/>
            <p:nvPr/>
          </p:nvGrpSpPr>
          <p:grpSpPr>
            <a:xfrm>
              <a:off x="2608513" y="354253"/>
              <a:ext cx="6996430" cy="703137"/>
              <a:chOff x="967853" y="438128"/>
              <a:chExt cx="6996430" cy="703137"/>
            </a:xfrm>
          </p:grpSpPr>
          <p:sp>
            <p:nvSpPr>
              <p:cNvPr id="3" name="文本框 2"/>
              <p:cNvSpPr txBox="1"/>
              <p:nvPr/>
            </p:nvSpPr>
            <p:spPr>
              <a:xfrm>
                <a:off x="967853" y="438128"/>
                <a:ext cx="6996430" cy="521970"/>
              </a:xfrm>
              <a:prstGeom prst="rect">
                <a:avLst/>
              </a:prstGeom>
              <a:noFill/>
            </p:spPr>
            <p:txBody>
              <a:bodyPr wrap="none" rtlCol="0">
                <a:spAutoFit/>
                <a:scene3d>
                  <a:camera prst="orthographicFront"/>
                  <a:lightRig rig="threePt" dir="t"/>
                </a:scene3d>
                <a:sp3d contourW="12700"/>
              </a:bodyPr>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rPr>
                  <a:t>加臭剂的种类及区别</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加臭剂的选择</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依据</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pitchFamily="34" charset="-122"/>
                <a:ea typeface="微软雅黑" panose="020B0503020204020204" pitchFamily="34" charset="-122"/>
              </a:endParaRPr>
            </a:p>
          </p:txBody>
        </p:sp>
      </p:grpSp>
      <p:sp>
        <p:nvSpPr>
          <p:cNvPr id="2" name="任意多边形: 形状 8"/>
          <p:cNvSpPr/>
          <p:nvPr>
            <p:custDataLst>
              <p:tags r:id="rId1"/>
            </p:custDataLst>
          </p:nvPr>
        </p:nvSpPr>
        <p:spPr>
          <a:xfrm rot="543687">
            <a:off x="5763880" y="2247415"/>
            <a:ext cx="1386669" cy="1194938"/>
          </a:xfrm>
          <a:custGeom>
            <a:avLst/>
            <a:gdLst>
              <a:gd name="connsiteX0" fmla="*/ 520188 w 1561278"/>
              <a:gd name="connsiteY0" fmla="*/ 7274 h 1345860"/>
              <a:gd name="connsiteX1" fmla="*/ 616958 w 1561278"/>
              <a:gd name="connsiteY1" fmla="*/ 0 h 1345860"/>
              <a:gd name="connsiteX2" fmla="*/ 1558532 w 1561278"/>
              <a:gd name="connsiteY2" fmla="*/ 1264925 h 1345860"/>
              <a:gd name="connsiteX3" fmla="*/ 1561278 w 1561278"/>
              <a:gd name="connsiteY3" fmla="*/ 1345860 h 1345860"/>
              <a:gd name="connsiteX4" fmla="*/ 1510471 w 1561278"/>
              <a:gd name="connsiteY4" fmla="*/ 1241283 h 1345860"/>
              <a:gd name="connsiteX5" fmla="*/ 32483 w 1561278"/>
              <a:gd name="connsiteY5" fmla="*/ 343778 h 1345860"/>
              <a:gd name="connsiteX6" fmla="*/ 0 w 1561278"/>
              <a:gd name="connsiteY6" fmla="*/ 341932 h 1345860"/>
              <a:gd name="connsiteX7" fmla="*/ 14921 w 1561278"/>
              <a:gd name="connsiteY7" fmla="*/ 321744 h 1345860"/>
              <a:gd name="connsiteX8" fmla="*/ 520188 w 1561278"/>
              <a:gd name="connsiteY8" fmla="*/ 7274 h 134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278" h="1345860">
                <a:moveTo>
                  <a:pt x="520188" y="7274"/>
                </a:moveTo>
                <a:cubicBezTo>
                  <a:pt x="552005" y="2464"/>
                  <a:pt x="584288" y="0"/>
                  <a:pt x="616958" y="0"/>
                </a:cubicBezTo>
                <a:cubicBezTo>
                  <a:pt x="1107005" y="0"/>
                  <a:pt x="1510065" y="554435"/>
                  <a:pt x="1558532" y="1264925"/>
                </a:cubicBezTo>
                <a:lnTo>
                  <a:pt x="1561278" y="1345860"/>
                </a:lnTo>
                <a:lnTo>
                  <a:pt x="1510471" y="1241283"/>
                </a:lnTo>
                <a:cubicBezTo>
                  <a:pt x="1233785" y="745864"/>
                  <a:pt x="678366" y="408587"/>
                  <a:pt x="32483" y="343778"/>
                </a:cubicBezTo>
                <a:lnTo>
                  <a:pt x="0" y="341932"/>
                </a:lnTo>
                <a:lnTo>
                  <a:pt x="14921" y="321744"/>
                </a:lnTo>
                <a:cubicBezTo>
                  <a:pt x="155153" y="149458"/>
                  <a:pt x="329284" y="36136"/>
                  <a:pt x="520188" y="7274"/>
                </a:cubicBezTo>
                <a:close/>
              </a:path>
            </a:pathLst>
          </a:custGeom>
          <a:gradFill>
            <a:gsLst>
              <a:gs pos="0">
                <a:schemeClr val="accent2">
                  <a:lumMod val="60000"/>
                  <a:lumOff val="40000"/>
                  <a:alpha val="100000"/>
                </a:schemeClr>
              </a:gs>
              <a:gs pos="71000">
                <a:schemeClr val="accent2">
                  <a:alpha val="100000"/>
                </a:schemeClr>
              </a:gs>
            </a:gsLst>
            <a:lin ang="2700000" scaled="0"/>
          </a:gradFill>
          <a:ln>
            <a:noFill/>
          </a:ln>
          <a:effectLst>
            <a:outerShdw blurRad="50800" dist="38100" dir="8100000" algn="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olidFill>
                <a:schemeClr val="lt1"/>
              </a:solidFill>
              <a:sym typeface="+mn-ea"/>
            </a:endParaRPr>
          </a:p>
        </p:txBody>
      </p:sp>
      <p:sp>
        <p:nvSpPr>
          <p:cNvPr id="5" name="任意多边形: 形状 8"/>
          <p:cNvSpPr/>
          <p:nvPr>
            <p:custDataLst>
              <p:tags r:id="rId2"/>
            </p:custDataLst>
          </p:nvPr>
        </p:nvSpPr>
        <p:spPr>
          <a:xfrm rot="4323684">
            <a:off x="6350353" y="2975995"/>
            <a:ext cx="1386669" cy="1194938"/>
          </a:xfrm>
          <a:custGeom>
            <a:avLst/>
            <a:gdLst>
              <a:gd name="connsiteX0" fmla="*/ 520188 w 1561278"/>
              <a:gd name="connsiteY0" fmla="*/ 7274 h 1345860"/>
              <a:gd name="connsiteX1" fmla="*/ 616958 w 1561278"/>
              <a:gd name="connsiteY1" fmla="*/ 0 h 1345860"/>
              <a:gd name="connsiteX2" fmla="*/ 1558532 w 1561278"/>
              <a:gd name="connsiteY2" fmla="*/ 1264925 h 1345860"/>
              <a:gd name="connsiteX3" fmla="*/ 1561278 w 1561278"/>
              <a:gd name="connsiteY3" fmla="*/ 1345860 h 1345860"/>
              <a:gd name="connsiteX4" fmla="*/ 1510471 w 1561278"/>
              <a:gd name="connsiteY4" fmla="*/ 1241283 h 1345860"/>
              <a:gd name="connsiteX5" fmla="*/ 32483 w 1561278"/>
              <a:gd name="connsiteY5" fmla="*/ 343778 h 1345860"/>
              <a:gd name="connsiteX6" fmla="*/ 0 w 1561278"/>
              <a:gd name="connsiteY6" fmla="*/ 341932 h 1345860"/>
              <a:gd name="connsiteX7" fmla="*/ 14921 w 1561278"/>
              <a:gd name="connsiteY7" fmla="*/ 321744 h 1345860"/>
              <a:gd name="connsiteX8" fmla="*/ 520188 w 1561278"/>
              <a:gd name="connsiteY8" fmla="*/ 7274 h 134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278" h="1345860">
                <a:moveTo>
                  <a:pt x="520188" y="7274"/>
                </a:moveTo>
                <a:cubicBezTo>
                  <a:pt x="552005" y="2464"/>
                  <a:pt x="584288" y="0"/>
                  <a:pt x="616958" y="0"/>
                </a:cubicBezTo>
                <a:cubicBezTo>
                  <a:pt x="1107005" y="0"/>
                  <a:pt x="1510065" y="554435"/>
                  <a:pt x="1558532" y="1264925"/>
                </a:cubicBezTo>
                <a:lnTo>
                  <a:pt x="1561278" y="1345860"/>
                </a:lnTo>
                <a:lnTo>
                  <a:pt x="1510471" y="1241283"/>
                </a:lnTo>
                <a:cubicBezTo>
                  <a:pt x="1233785" y="745864"/>
                  <a:pt x="678366" y="408587"/>
                  <a:pt x="32483" y="343778"/>
                </a:cubicBezTo>
                <a:lnTo>
                  <a:pt x="0" y="341932"/>
                </a:lnTo>
                <a:lnTo>
                  <a:pt x="14921" y="321744"/>
                </a:lnTo>
                <a:cubicBezTo>
                  <a:pt x="155153" y="149458"/>
                  <a:pt x="329284" y="36136"/>
                  <a:pt x="520188" y="7274"/>
                </a:cubicBezTo>
                <a:close/>
              </a:path>
            </a:pathLst>
          </a:custGeom>
          <a:gradFill>
            <a:gsLst>
              <a:gs pos="0">
                <a:schemeClr val="accent1">
                  <a:lumMod val="60000"/>
                  <a:lumOff val="40000"/>
                  <a:alpha val="100000"/>
                </a:schemeClr>
              </a:gs>
              <a:gs pos="71000">
                <a:schemeClr val="accent1">
                  <a:alpha val="100000"/>
                </a:schemeClr>
              </a:gs>
            </a:gsLst>
            <a:lin ang="2700000" scaled="0"/>
          </a:gradFill>
          <a:ln>
            <a:noFill/>
          </a:ln>
          <a:effectLst>
            <a:outerShdw blurRad="50800" dist="38100" dir="8100000" algn="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olidFill>
                <a:schemeClr val="lt1"/>
              </a:solidFill>
              <a:sym typeface="+mn-ea"/>
            </a:endParaRPr>
          </a:p>
        </p:txBody>
      </p:sp>
      <p:sp>
        <p:nvSpPr>
          <p:cNvPr id="7" name="任意多边形: 形状 8"/>
          <p:cNvSpPr/>
          <p:nvPr>
            <p:custDataLst>
              <p:tags r:id="rId3"/>
            </p:custDataLst>
          </p:nvPr>
        </p:nvSpPr>
        <p:spPr>
          <a:xfrm rot="7803683">
            <a:off x="6063883" y="3766041"/>
            <a:ext cx="1386669" cy="1194938"/>
          </a:xfrm>
          <a:custGeom>
            <a:avLst/>
            <a:gdLst>
              <a:gd name="connsiteX0" fmla="*/ 520188 w 1561278"/>
              <a:gd name="connsiteY0" fmla="*/ 7274 h 1345860"/>
              <a:gd name="connsiteX1" fmla="*/ 616958 w 1561278"/>
              <a:gd name="connsiteY1" fmla="*/ 0 h 1345860"/>
              <a:gd name="connsiteX2" fmla="*/ 1558532 w 1561278"/>
              <a:gd name="connsiteY2" fmla="*/ 1264925 h 1345860"/>
              <a:gd name="connsiteX3" fmla="*/ 1561278 w 1561278"/>
              <a:gd name="connsiteY3" fmla="*/ 1345860 h 1345860"/>
              <a:gd name="connsiteX4" fmla="*/ 1510471 w 1561278"/>
              <a:gd name="connsiteY4" fmla="*/ 1241283 h 1345860"/>
              <a:gd name="connsiteX5" fmla="*/ 32483 w 1561278"/>
              <a:gd name="connsiteY5" fmla="*/ 343778 h 1345860"/>
              <a:gd name="connsiteX6" fmla="*/ 0 w 1561278"/>
              <a:gd name="connsiteY6" fmla="*/ 341932 h 1345860"/>
              <a:gd name="connsiteX7" fmla="*/ 14921 w 1561278"/>
              <a:gd name="connsiteY7" fmla="*/ 321744 h 1345860"/>
              <a:gd name="connsiteX8" fmla="*/ 520188 w 1561278"/>
              <a:gd name="connsiteY8" fmla="*/ 7274 h 134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278" h="1345860">
                <a:moveTo>
                  <a:pt x="520188" y="7274"/>
                </a:moveTo>
                <a:cubicBezTo>
                  <a:pt x="552005" y="2464"/>
                  <a:pt x="584288" y="0"/>
                  <a:pt x="616958" y="0"/>
                </a:cubicBezTo>
                <a:cubicBezTo>
                  <a:pt x="1107005" y="0"/>
                  <a:pt x="1510065" y="554435"/>
                  <a:pt x="1558532" y="1264925"/>
                </a:cubicBezTo>
                <a:lnTo>
                  <a:pt x="1561278" y="1345860"/>
                </a:lnTo>
                <a:lnTo>
                  <a:pt x="1510471" y="1241283"/>
                </a:lnTo>
                <a:cubicBezTo>
                  <a:pt x="1233785" y="745864"/>
                  <a:pt x="678366" y="408587"/>
                  <a:pt x="32483" y="343778"/>
                </a:cubicBezTo>
                <a:lnTo>
                  <a:pt x="0" y="341932"/>
                </a:lnTo>
                <a:lnTo>
                  <a:pt x="14921" y="321744"/>
                </a:lnTo>
                <a:cubicBezTo>
                  <a:pt x="155153" y="149458"/>
                  <a:pt x="329284" y="36136"/>
                  <a:pt x="520188" y="7274"/>
                </a:cubicBezTo>
                <a:close/>
              </a:path>
            </a:pathLst>
          </a:custGeom>
          <a:gradFill>
            <a:gsLst>
              <a:gs pos="0">
                <a:schemeClr val="accent2">
                  <a:lumMod val="60000"/>
                  <a:lumOff val="40000"/>
                  <a:alpha val="100000"/>
                </a:schemeClr>
              </a:gs>
              <a:gs pos="71000">
                <a:schemeClr val="accent2">
                  <a:alpha val="100000"/>
                </a:schemeClr>
              </a:gs>
            </a:gsLst>
            <a:lin ang="2700000" scaled="0"/>
          </a:gradFill>
          <a:ln>
            <a:noFill/>
          </a:ln>
          <a:effectLst>
            <a:outerShdw blurRad="50800" dist="38100" dir="8100000" algn="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olidFill>
                <a:schemeClr val="lt1"/>
              </a:solidFill>
              <a:sym typeface="+mn-ea"/>
            </a:endParaRPr>
          </a:p>
        </p:txBody>
      </p:sp>
      <p:sp>
        <p:nvSpPr>
          <p:cNvPr id="8" name="任意多边形: 形状 8"/>
          <p:cNvSpPr/>
          <p:nvPr>
            <p:custDataLst>
              <p:tags r:id="rId4"/>
            </p:custDataLst>
          </p:nvPr>
        </p:nvSpPr>
        <p:spPr>
          <a:xfrm rot="11343684">
            <a:off x="5168385" y="3892358"/>
            <a:ext cx="1386669" cy="1194938"/>
          </a:xfrm>
          <a:custGeom>
            <a:avLst/>
            <a:gdLst>
              <a:gd name="connsiteX0" fmla="*/ 520188 w 1561278"/>
              <a:gd name="connsiteY0" fmla="*/ 7274 h 1345860"/>
              <a:gd name="connsiteX1" fmla="*/ 616958 w 1561278"/>
              <a:gd name="connsiteY1" fmla="*/ 0 h 1345860"/>
              <a:gd name="connsiteX2" fmla="*/ 1558532 w 1561278"/>
              <a:gd name="connsiteY2" fmla="*/ 1264925 h 1345860"/>
              <a:gd name="connsiteX3" fmla="*/ 1561278 w 1561278"/>
              <a:gd name="connsiteY3" fmla="*/ 1345860 h 1345860"/>
              <a:gd name="connsiteX4" fmla="*/ 1510471 w 1561278"/>
              <a:gd name="connsiteY4" fmla="*/ 1241283 h 1345860"/>
              <a:gd name="connsiteX5" fmla="*/ 32483 w 1561278"/>
              <a:gd name="connsiteY5" fmla="*/ 343778 h 1345860"/>
              <a:gd name="connsiteX6" fmla="*/ 0 w 1561278"/>
              <a:gd name="connsiteY6" fmla="*/ 341932 h 1345860"/>
              <a:gd name="connsiteX7" fmla="*/ 14921 w 1561278"/>
              <a:gd name="connsiteY7" fmla="*/ 321744 h 1345860"/>
              <a:gd name="connsiteX8" fmla="*/ 520188 w 1561278"/>
              <a:gd name="connsiteY8" fmla="*/ 7274 h 134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278" h="1345860">
                <a:moveTo>
                  <a:pt x="520188" y="7274"/>
                </a:moveTo>
                <a:cubicBezTo>
                  <a:pt x="552005" y="2464"/>
                  <a:pt x="584288" y="0"/>
                  <a:pt x="616958" y="0"/>
                </a:cubicBezTo>
                <a:cubicBezTo>
                  <a:pt x="1107005" y="0"/>
                  <a:pt x="1510065" y="554435"/>
                  <a:pt x="1558532" y="1264925"/>
                </a:cubicBezTo>
                <a:lnTo>
                  <a:pt x="1561278" y="1345860"/>
                </a:lnTo>
                <a:lnTo>
                  <a:pt x="1510471" y="1241283"/>
                </a:lnTo>
                <a:cubicBezTo>
                  <a:pt x="1233785" y="745864"/>
                  <a:pt x="678366" y="408587"/>
                  <a:pt x="32483" y="343778"/>
                </a:cubicBezTo>
                <a:lnTo>
                  <a:pt x="0" y="341932"/>
                </a:lnTo>
                <a:lnTo>
                  <a:pt x="14921" y="321744"/>
                </a:lnTo>
                <a:cubicBezTo>
                  <a:pt x="155153" y="149458"/>
                  <a:pt x="329284" y="36136"/>
                  <a:pt x="520188" y="7274"/>
                </a:cubicBezTo>
                <a:close/>
              </a:path>
            </a:pathLst>
          </a:custGeom>
          <a:gradFill>
            <a:gsLst>
              <a:gs pos="0">
                <a:schemeClr val="accent1">
                  <a:lumMod val="60000"/>
                  <a:lumOff val="40000"/>
                  <a:alpha val="100000"/>
                </a:schemeClr>
              </a:gs>
              <a:gs pos="71000">
                <a:schemeClr val="accent1">
                  <a:alpha val="100000"/>
                </a:schemeClr>
              </a:gs>
            </a:gsLst>
            <a:lin ang="2700000" scaled="0"/>
          </a:gradFill>
          <a:ln>
            <a:noFill/>
          </a:ln>
          <a:effectLst>
            <a:outerShdw blurRad="50800" dist="38100" dir="8100000" algn="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olidFill>
                <a:schemeClr val="lt1"/>
              </a:solidFill>
              <a:sym typeface="+mn-ea"/>
            </a:endParaRPr>
          </a:p>
        </p:txBody>
      </p:sp>
      <p:sp>
        <p:nvSpPr>
          <p:cNvPr id="12" name="任意多边形: 形状 8"/>
          <p:cNvSpPr/>
          <p:nvPr>
            <p:custDataLst>
              <p:tags r:id="rId5"/>
            </p:custDataLst>
          </p:nvPr>
        </p:nvSpPr>
        <p:spPr>
          <a:xfrm rot="15063684">
            <a:off x="4590935" y="3226937"/>
            <a:ext cx="1386669" cy="1194938"/>
          </a:xfrm>
          <a:custGeom>
            <a:avLst/>
            <a:gdLst>
              <a:gd name="connsiteX0" fmla="*/ 520188 w 1561278"/>
              <a:gd name="connsiteY0" fmla="*/ 7274 h 1345860"/>
              <a:gd name="connsiteX1" fmla="*/ 616958 w 1561278"/>
              <a:gd name="connsiteY1" fmla="*/ 0 h 1345860"/>
              <a:gd name="connsiteX2" fmla="*/ 1558532 w 1561278"/>
              <a:gd name="connsiteY2" fmla="*/ 1264925 h 1345860"/>
              <a:gd name="connsiteX3" fmla="*/ 1561278 w 1561278"/>
              <a:gd name="connsiteY3" fmla="*/ 1345860 h 1345860"/>
              <a:gd name="connsiteX4" fmla="*/ 1510471 w 1561278"/>
              <a:gd name="connsiteY4" fmla="*/ 1241283 h 1345860"/>
              <a:gd name="connsiteX5" fmla="*/ 32483 w 1561278"/>
              <a:gd name="connsiteY5" fmla="*/ 343778 h 1345860"/>
              <a:gd name="connsiteX6" fmla="*/ 0 w 1561278"/>
              <a:gd name="connsiteY6" fmla="*/ 341932 h 1345860"/>
              <a:gd name="connsiteX7" fmla="*/ 14921 w 1561278"/>
              <a:gd name="connsiteY7" fmla="*/ 321744 h 1345860"/>
              <a:gd name="connsiteX8" fmla="*/ 520188 w 1561278"/>
              <a:gd name="connsiteY8" fmla="*/ 7274 h 134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278" h="1345860">
                <a:moveTo>
                  <a:pt x="520188" y="7274"/>
                </a:moveTo>
                <a:cubicBezTo>
                  <a:pt x="552005" y="2464"/>
                  <a:pt x="584288" y="0"/>
                  <a:pt x="616958" y="0"/>
                </a:cubicBezTo>
                <a:cubicBezTo>
                  <a:pt x="1107005" y="0"/>
                  <a:pt x="1510065" y="554435"/>
                  <a:pt x="1558532" y="1264925"/>
                </a:cubicBezTo>
                <a:lnTo>
                  <a:pt x="1561278" y="1345860"/>
                </a:lnTo>
                <a:lnTo>
                  <a:pt x="1510471" y="1241283"/>
                </a:lnTo>
                <a:cubicBezTo>
                  <a:pt x="1233785" y="745864"/>
                  <a:pt x="678366" y="408587"/>
                  <a:pt x="32483" y="343778"/>
                </a:cubicBezTo>
                <a:lnTo>
                  <a:pt x="0" y="341932"/>
                </a:lnTo>
                <a:lnTo>
                  <a:pt x="14921" y="321744"/>
                </a:lnTo>
                <a:cubicBezTo>
                  <a:pt x="155153" y="149458"/>
                  <a:pt x="329284" y="36136"/>
                  <a:pt x="520188" y="7274"/>
                </a:cubicBezTo>
                <a:close/>
              </a:path>
            </a:pathLst>
          </a:custGeom>
          <a:gradFill>
            <a:gsLst>
              <a:gs pos="0">
                <a:schemeClr val="accent2">
                  <a:lumMod val="60000"/>
                  <a:lumOff val="40000"/>
                  <a:alpha val="100000"/>
                </a:schemeClr>
              </a:gs>
              <a:gs pos="71000">
                <a:schemeClr val="accent2">
                  <a:alpha val="100000"/>
                </a:schemeClr>
              </a:gs>
            </a:gsLst>
            <a:lin ang="2700000" scaled="0"/>
          </a:gradFill>
          <a:ln>
            <a:noFill/>
          </a:ln>
          <a:effectLst>
            <a:outerShdw blurRad="50800" dist="38100" dir="8100000" algn="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olidFill>
                <a:schemeClr val="lt1"/>
              </a:solidFill>
              <a:sym typeface="+mn-ea"/>
            </a:endParaRPr>
          </a:p>
        </p:txBody>
      </p:sp>
      <p:sp>
        <p:nvSpPr>
          <p:cNvPr id="13" name="任意多边形: 形状 8"/>
          <p:cNvSpPr/>
          <p:nvPr>
            <p:custDataLst>
              <p:tags r:id="rId6"/>
            </p:custDataLst>
          </p:nvPr>
        </p:nvSpPr>
        <p:spPr>
          <a:xfrm rot="18483684">
            <a:off x="4855975" y="2410387"/>
            <a:ext cx="1386669" cy="1194938"/>
          </a:xfrm>
          <a:custGeom>
            <a:avLst/>
            <a:gdLst>
              <a:gd name="connsiteX0" fmla="*/ 520188 w 1561278"/>
              <a:gd name="connsiteY0" fmla="*/ 7274 h 1345860"/>
              <a:gd name="connsiteX1" fmla="*/ 616958 w 1561278"/>
              <a:gd name="connsiteY1" fmla="*/ 0 h 1345860"/>
              <a:gd name="connsiteX2" fmla="*/ 1558532 w 1561278"/>
              <a:gd name="connsiteY2" fmla="*/ 1264925 h 1345860"/>
              <a:gd name="connsiteX3" fmla="*/ 1561278 w 1561278"/>
              <a:gd name="connsiteY3" fmla="*/ 1345860 h 1345860"/>
              <a:gd name="connsiteX4" fmla="*/ 1510471 w 1561278"/>
              <a:gd name="connsiteY4" fmla="*/ 1241283 h 1345860"/>
              <a:gd name="connsiteX5" fmla="*/ 32483 w 1561278"/>
              <a:gd name="connsiteY5" fmla="*/ 343778 h 1345860"/>
              <a:gd name="connsiteX6" fmla="*/ 0 w 1561278"/>
              <a:gd name="connsiteY6" fmla="*/ 341932 h 1345860"/>
              <a:gd name="connsiteX7" fmla="*/ 14921 w 1561278"/>
              <a:gd name="connsiteY7" fmla="*/ 321744 h 1345860"/>
              <a:gd name="connsiteX8" fmla="*/ 520188 w 1561278"/>
              <a:gd name="connsiteY8" fmla="*/ 7274 h 134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278" h="1345860">
                <a:moveTo>
                  <a:pt x="520188" y="7274"/>
                </a:moveTo>
                <a:cubicBezTo>
                  <a:pt x="552005" y="2464"/>
                  <a:pt x="584288" y="0"/>
                  <a:pt x="616958" y="0"/>
                </a:cubicBezTo>
                <a:cubicBezTo>
                  <a:pt x="1107005" y="0"/>
                  <a:pt x="1510065" y="554435"/>
                  <a:pt x="1558532" y="1264925"/>
                </a:cubicBezTo>
                <a:lnTo>
                  <a:pt x="1561278" y="1345860"/>
                </a:lnTo>
                <a:lnTo>
                  <a:pt x="1510471" y="1241283"/>
                </a:lnTo>
                <a:cubicBezTo>
                  <a:pt x="1233785" y="745864"/>
                  <a:pt x="678366" y="408587"/>
                  <a:pt x="32483" y="343778"/>
                </a:cubicBezTo>
                <a:lnTo>
                  <a:pt x="0" y="341932"/>
                </a:lnTo>
                <a:lnTo>
                  <a:pt x="14921" y="321744"/>
                </a:lnTo>
                <a:cubicBezTo>
                  <a:pt x="155153" y="149458"/>
                  <a:pt x="329284" y="36136"/>
                  <a:pt x="520188" y="7274"/>
                </a:cubicBezTo>
                <a:close/>
              </a:path>
            </a:pathLst>
          </a:custGeom>
          <a:gradFill>
            <a:gsLst>
              <a:gs pos="0">
                <a:schemeClr val="accent1">
                  <a:lumMod val="60000"/>
                  <a:lumOff val="40000"/>
                  <a:alpha val="100000"/>
                </a:schemeClr>
              </a:gs>
              <a:gs pos="71000">
                <a:schemeClr val="accent1">
                  <a:alpha val="100000"/>
                </a:schemeClr>
              </a:gs>
            </a:gsLst>
            <a:lin ang="2700000" scaled="0"/>
          </a:gradFill>
          <a:ln>
            <a:noFill/>
          </a:ln>
          <a:effectLst>
            <a:outerShdw blurRad="50800" dist="38100" dir="8100000" algn="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olidFill>
                <a:schemeClr val="lt1"/>
              </a:solidFill>
              <a:sym typeface="+mn-ea"/>
            </a:endParaRPr>
          </a:p>
        </p:txBody>
      </p:sp>
      <p:sp>
        <p:nvSpPr>
          <p:cNvPr id="16" name="矩形 15"/>
          <p:cNvSpPr/>
          <p:nvPr>
            <p:custDataLst>
              <p:tags r:id="rId7"/>
            </p:custDataLst>
          </p:nvPr>
        </p:nvSpPr>
        <p:spPr>
          <a:xfrm>
            <a:off x="8347179" y="3232013"/>
            <a:ext cx="2557359" cy="497774"/>
          </a:xfrm>
          <a:prstGeom prst="rect">
            <a:avLst/>
          </a:prstGeom>
          <a:noFill/>
        </p:spPr>
        <p:txBody>
          <a:bodyPr wrap="square" lIns="0" tIns="0" rIns="0" bIns="0" rtlCol="0" anchor="b" anchorCtr="0">
            <a:noAutofit/>
          </a:bodyPr>
          <a:lstStyle/>
          <a:p>
            <a:pPr>
              <a:spcBef>
                <a:spcPct val="0"/>
              </a:spcBef>
              <a:spcAft>
                <a:spcPct val="0"/>
              </a:spcAft>
            </a:pPr>
            <a:r>
              <a:rPr lang="zh-CN" altLang="en-US" sz="1600" b="1">
                <a:solidFill>
                  <a:schemeClr val="accent1"/>
                </a:solidFill>
                <a:latin typeface="微软雅黑" panose="020B0503020204020204" pitchFamily="34" charset="-122"/>
                <a:ea typeface="微软雅黑" panose="020B0503020204020204" pitchFamily="34" charset="-122"/>
                <a:cs typeface="+mn-ea"/>
              </a:rPr>
              <a:t>蒸发残留物</a:t>
            </a:r>
            <a:endParaRPr lang="zh-CN" altLang="en-US" sz="1600" b="1">
              <a:solidFill>
                <a:schemeClr val="accent1"/>
              </a:solidFill>
              <a:latin typeface="微软雅黑" panose="020B0503020204020204" pitchFamily="34" charset="-122"/>
              <a:ea typeface="微软雅黑" panose="020B0503020204020204" pitchFamily="34" charset="-122"/>
              <a:cs typeface="+mn-ea"/>
            </a:endParaRPr>
          </a:p>
        </p:txBody>
      </p:sp>
      <p:sp>
        <p:nvSpPr>
          <p:cNvPr id="17" name="矩形 16"/>
          <p:cNvSpPr/>
          <p:nvPr>
            <p:custDataLst>
              <p:tags r:id="rId8"/>
            </p:custDataLst>
          </p:nvPr>
        </p:nvSpPr>
        <p:spPr>
          <a:xfrm>
            <a:off x="8347179" y="3735589"/>
            <a:ext cx="2557359" cy="697000"/>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蒸发残留物的质量分数应小于</a:t>
            </a: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0.2%,</a:t>
            </a: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按</a:t>
            </a: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6.6</a:t>
            </a: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规定的方法进行测定。</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椭圆 13"/>
          <p:cNvSpPr/>
          <p:nvPr>
            <p:custDataLst>
              <p:tags r:id="rId9"/>
            </p:custDataLst>
          </p:nvPr>
        </p:nvSpPr>
        <p:spPr>
          <a:xfrm>
            <a:off x="7942287" y="3552881"/>
            <a:ext cx="194551" cy="194551"/>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椭圆 26"/>
          <p:cNvSpPr/>
          <p:nvPr>
            <p:custDataLst>
              <p:tags r:id="rId10"/>
            </p:custDataLst>
          </p:nvPr>
        </p:nvSpPr>
        <p:spPr>
          <a:xfrm>
            <a:off x="8006010" y="3616603"/>
            <a:ext cx="67106" cy="671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28" name="直接连接符 27"/>
          <p:cNvCxnSpPr/>
          <p:nvPr>
            <p:custDataLst>
              <p:tags r:id="rId11"/>
            </p:custDataLst>
          </p:nvPr>
        </p:nvCxnSpPr>
        <p:spPr>
          <a:xfrm>
            <a:off x="8148117" y="3650438"/>
            <a:ext cx="159850" cy="0"/>
          </a:xfrm>
          <a:prstGeom prst="line">
            <a:avLst/>
          </a:prstGeom>
          <a:ln>
            <a:solidFill>
              <a:schemeClr val="accent1">
                <a:alpha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矩形 17"/>
          <p:cNvSpPr/>
          <p:nvPr>
            <p:custDataLst>
              <p:tags r:id="rId12"/>
            </p:custDataLst>
          </p:nvPr>
        </p:nvSpPr>
        <p:spPr>
          <a:xfrm>
            <a:off x="8128944" y="4587667"/>
            <a:ext cx="2557359" cy="497774"/>
          </a:xfrm>
          <a:prstGeom prst="rect">
            <a:avLst/>
          </a:prstGeom>
          <a:noFill/>
        </p:spPr>
        <p:txBody>
          <a:bodyPr wrap="square" lIns="0" tIns="0" rIns="0" bIns="0" rtlCol="0" anchor="b" anchorCtr="0">
            <a:noAutofit/>
          </a:bodyPr>
          <a:lstStyle/>
          <a:p>
            <a:pPr>
              <a:spcBef>
                <a:spcPct val="0"/>
              </a:spcBef>
              <a:spcAft>
                <a:spcPct val="0"/>
              </a:spcAft>
            </a:pPr>
            <a:r>
              <a:rPr lang="zh-CN" altLang="en-US" sz="1600" b="1">
                <a:solidFill>
                  <a:schemeClr val="accent2"/>
                </a:solidFill>
                <a:latin typeface="微软雅黑" panose="020B0503020204020204" pitchFamily="34" charset="-122"/>
                <a:ea typeface="微软雅黑" panose="020B0503020204020204" pitchFamily="34" charset="-122"/>
                <a:cs typeface="+mn-ea"/>
              </a:rPr>
              <a:t>水中溶解度</a:t>
            </a:r>
            <a:endParaRPr lang="zh-CN" altLang="en-US" sz="1600" b="1">
              <a:solidFill>
                <a:schemeClr val="accent2"/>
              </a:solidFill>
              <a:latin typeface="微软雅黑" panose="020B0503020204020204" pitchFamily="34" charset="-122"/>
              <a:ea typeface="微软雅黑" panose="020B0503020204020204" pitchFamily="34" charset="-122"/>
              <a:cs typeface="+mn-ea"/>
            </a:endParaRPr>
          </a:p>
        </p:txBody>
      </p:sp>
      <p:sp>
        <p:nvSpPr>
          <p:cNvPr id="31" name="矩形 30"/>
          <p:cNvSpPr/>
          <p:nvPr>
            <p:custDataLst>
              <p:tags r:id="rId13"/>
            </p:custDataLst>
          </p:nvPr>
        </p:nvSpPr>
        <p:spPr>
          <a:xfrm>
            <a:off x="8128944" y="5091243"/>
            <a:ext cx="2557359" cy="697000"/>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按</a:t>
            </a: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6.8</a:t>
            </a: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规定的方法将加臭剂加入至水中，可溶解的加臭剂的体积分数应低于</a:t>
            </a: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椭圆 28"/>
          <p:cNvSpPr/>
          <p:nvPr>
            <p:custDataLst>
              <p:tags r:id="rId14"/>
            </p:custDataLst>
          </p:nvPr>
        </p:nvSpPr>
        <p:spPr>
          <a:xfrm>
            <a:off x="7387394" y="4878647"/>
            <a:ext cx="194551" cy="194551"/>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椭圆 29"/>
          <p:cNvSpPr/>
          <p:nvPr>
            <p:custDataLst>
              <p:tags r:id="rId15"/>
            </p:custDataLst>
          </p:nvPr>
        </p:nvSpPr>
        <p:spPr>
          <a:xfrm>
            <a:off x="7451117" y="4942370"/>
            <a:ext cx="67106" cy="671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35" name="直接连接符 34"/>
          <p:cNvCxnSpPr/>
          <p:nvPr>
            <p:custDataLst>
              <p:tags r:id="rId16"/>
            </p:custDataLst>
          </p:nvPr>
        </p:nvCxnSpPr>
        <p:spPr>
          <a:xfrm>
            <a:off x="7581945" y="4976205"/>
            <a:ext cx="434793" cy="0"/>
          </a:xfrm>
          <a:prstGeom prst="line">
            <a:avLst/>
          </a:prstGeom>
          <a:ln>
            <a:solidFill>
              <a:schemeClr val="accent2">
                <a:alpha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矩形 31"/>
          <p:cNvSpPr/>
          <p:nvPr>
            <p:custDataLst>
              <p:tags r:id="rId17"/>
            </p:custDataLst>
          </p:nvPr>
        </p:nvSpPr>
        <p:spPr>
          <a:xfrm>
            <a:off x="8128944" y="1927111"/>
            <a:ext cx="2557359" cy="497774"/>
          </a:xfrm>
          <a:prstGeom prst="rect">
            <a:avLst/>
          </a:prstGeom>
          <a:noFill/>
        </p:spPr>
        <p:txBody>
          <a:bodyPr wrap="square" lIns="0" tIns="0" rIns="0" bIns="0" rtlCol="0" anchor="b" anchorCtr="0">
            <a:noAutofit/>
          </a:bodyPr>
          <a:lstStyle/>
          <a:p>
            <a:pPr>
              <a:spcBef>
                <a:spcPct val="0"/>
              </a:spcBef>
              <a:spcAft>
                <a:spcPct val="0"/>
              </a:spcAft>
            </a:pPr>
            <a:r>
              <a:rPr lang="zh-CN" altLang="en-US" sz="1600" b="1">
                <a:solidFill>
                  <a:schemeClr val="accent2"/>
                </a:solidFill>
                <a:latin typeface="微软雅黑" panose="020B0503020204020204" pitchFamily="34" charset="-122"/>
                <a:ea typeface="微软雅黑" panose="020B0503020204020204" pitchFamily="34" charset="-122"/>
                <a:cs typeface="+mn-ea"/>
              </a:rPr>
              <a:t>沸点</a:t>
            </a:r>
            <a:endParaRPr lang="zh-CN" altLang="en-US" sz="1600" b="1">
              <a:solidFill>
                <a:schemeClr val="accent2"/>
              </a:solidFill>
              <a:latin typeface="微软雅黑" panose="020B0503020204020204" pitchFamily="34" charset="-122"/>
              <a:ea typeface="微软雅黑" panose="020B0503020204020204" pitchFamily="34" charset="-122"/>
              <a:cs typeface="+mn-ea"/>
            </a:endParaRPr>
          </a:p>
        </p:txBody>
      </p:sp>
      <p:sp>
        <p:nvSpPr>
          <p:cNvPr id="33" name="矩形 32"/>
          <p:cNvSpPr/>
          <p:nvPr>
            <p:custDataLst>
              <p:tags r:id="rId18"/>
            </p:custDataLst>
          </p:nvPr>
        </p:nvSpPr>
        <p:spPr>
          <a:xfrm>
            <a:off x="8128944" y="2430688"/>
            <a:ext cx="2557359" cy="697000"/>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加臭剂和稀释剂组分的沸点应不高于</a:t>
            </a: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130</a:t>
            </a:r>
            <a:r>
              <a:rPr lang="en-US" altLang="en-US"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按</a:t>
            </a: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6.5</a:t>
            </a: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确定。</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椭圆 14"/>
          <p:cNvSpPr/>
          <p:nvPr>
            <p:custDataLst>
              <p:tags r:id="rId19"/>
            </p:custDataLst>
          </p:nvPr>
        </p:nvSpPr>
        <p:spPr>
          <a:xfrm>
            <a:off x="7387394" y="2231062"/>
            <a:ext cx="194551" cy="194551"/>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椭圆 18"/>
          <p:cNvSpPr/>
          <p:nvPr>
            <p:custDataLst>
              <p:tags r:id="rId20"/>
            </p:custDataLst>
          </p:nvPr>
        </p:nvSpPr>
        <p:spPr>
          <a:xfrm>
            <a:off x="7451117" y="2294784"/>
            <a:ext cx="67106" cy="671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20" name="直接连接符 19"/>
          <p:cNvCxnSpPr/>
          <p:nvPr>
            <p:custDataLst>
              <p:tags r:id="rId21"/>
            </p:custDataLst>
          </p:nvPr>
        </p:nvCxnSpPr>
        <p:spPr>
          <a:xfrm>
            <a:off x="7588148" y="2321288"/>
            <a:ext cx="435907" cy="0"/>
          </a:xfrm>
          <a:prstGeom prst="line">
            <a:avLst/>
          </a:prstGeom>
          <a:ln>
            <a:solidFill>
              <a:schemeClr val="accent2">
                <a:alpha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 name="矩形 42"/>
          <p:cNvSpPr/>
          <p:nvPr>
            <p:custDataLst>
              <p:tags r:id="rId22"/>
            </p:custDataLst>
          </p:nvPr>
        </p:nvSpPr>
        <p:spPr>
          <a:xfrm>
            <a:off x="1418908" y="3240471"/>
            <a:ext cx="2557359" cy="497774"/>
          </a:xfrm>
          <a:prstGeom prst="rect">
            <a:avLst/>
          </a:prstGeom>
          <a:noFill/>
        </p:spPr>
        <p:txBody>
          <a:bodyPr wrap="square" lIns="0" tIns="0" rIns="0" bIns="0" rtlCol="0" anchor="b" anchorCtr="0">
            <a:noAutofit/>
          </a:bodyPr>
          <a:lstStyle/>
          <a:p>
            <a:pPr algn="r">
              <a:spcBef>
                <a:spcPct val="0"/>
              </a:spcBef>
              <a:spcAft>
                <a:spcPct val="0"/>
              </a:spcAft>
            </a:pPr>
            <a:r>
              <a:rPr lang="zh-CN" altLang="en-US" sz="1600" b="1">
                <a:solidFill>
                  <a:schemeClr val="accent2"/>
                </a:solidFill>
                <a:latin typeface="微软雅黑" panose="020B0503020204020204" pitchFamily="34" charset="-122"/>
                <a:ea typeface="微软雅黑" panose="020B0503020204020204" pitchFamily="34" charset="-122"/>
                <a:cs typeface="+mn-ea"/>
              </a:rPr>
              <a:t>蒸气压曲线</a:t>
            </a:r>
            <a:endParaRPr lang="zh-CN" altLang="en-US" sz="1600" b="1">
              <a:solidFill>
                <a:schemeClr val="accent2"/>
              </a:solidFill>
              <a:latin typeface="微软雅黑" panose="020B0503020204020204" pitchFamily="34" charset="-122"/>
              <a:ea typeface="微软雅黑" panose="020B0503020204020204" pitchFamily="34" charset="-122"/>
              <a:cs typeface="+mn-ea"/>
            </a:endParaRPr>
          </a:p>
        </p:txBody>
      </p:sp>
      <p:sp>
        <p:nvSpPr>
          <p:cNvPr id="45" name="矩形 44"/>
          <p:cNvSpPr/>
          <p:nvPr>
            <p:custDataLst>
              <p:tags r:id="rId23"/>
            </p:custDataLst>
          </p:nvPr>
        </p:nvSpPr>
        <p:spPr>
          <a:xfrm>
            <a:off x="1418908" y="3744048"/>
            <a:ext cx="2557359" cy="697000"/>
          </a:xfrm>
          <a:prstGeom prst="rect">
            <a:avLst/>
          </a:prstGeom>
          <a:noFill/>
        </p:spPr>
        <p:txBody>
          <a:bodyPr wrap="square" lIns="0" tIns="0" rIns="0" bIns="0" rtlCol="0" anchor="t" anchorCtr="0">
            <a:noAutofit/>
          </a:bodyPr>
          <a:lstStyle/>
          <a:p>
            <a:pPr algn="r">
              <a:lnSpc>
                <a:spcPct val="130000"/>
              </a:lnSpc>
              <a:spcBef>
                <a:spcPct val="0"/>
              </a:spcBef>
              <a:spcAft>
                <a:spcPct val="0"/>
              </a:spcAft>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应给出加臭剂和稀释剂的蒸气压曲线。应按</a:t>
            </a: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6.5</a:t>
            </a: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规定的方法进行测定。</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椭圆 47"/>
          <p:cNvSpPr/>
          <p:nvPr>
            <p:custDataLst>
              <p:tags r:id="rId24"/>
            </p:custDataLst>
          </p:nvPr>
        </p:nvSpPr>
        <p:spPr>
          <a:xfrm>
            <a:off x="4204089" y="3552881"/>
            <a:ext cx="194551" cy="194551"/>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9" name="椭圆 48"/>
          <p:cNvSpPr/>
          <p:nvPr>
            <p:custDataLst>
              <p:tags r:id="rId25"/>
            </p:custDataLst>
          </p:nvPr>
        </p:nvSpPr>
        <p:spPr>
          <a:xfrm>
            <a:off x="4267811" y="3616603"/>
            <a:ext cx="67106" cy="671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53" name="直接连接符 52"/>
          <p:cNvCxnSpPr/>
          <p:nvPr>
            <p:custDataLst>
              <p:tags r:id="rId26"/>
            </p:custDataLst>
          </p:nvPr>
        </p:nvCxnSpPr>
        <p:spPr>
          <a:xfrm>
            <a:off x="4045064" y="3650438"/>
            <a:ext cx="159850" cy="0"/>
          </a:xfrm>
          <a:prstGeom prst="line">
            <a:avLst/>
          </a:prstGeom>
          <a:ln>
            <a:solidFill>
              <a:schemeClr val="accent2">
                <a:alpha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矩形 45"/>
          <p:cNvSpPr/>
          <p:nvPr>
            <p:custDataLst>
              <p:tags r:id="rId27"/>
            </p:custDataLst>
          </p:nvPr>
        </p:nvSpPr>
        <p:spPr>
          <a:xfrm>
            <a:off x="1554247" y="4587667"/>
            <a:ext cx="2557359" cy="497774"/>
          </a:xfrm>
          <a:prstGeom prst="rect">
            <a:avLst/>
          </a:prstGeom>
          <a:noFill/>
        </p:spPr>
        <p:txBody>
          <a:bodyPr wrap="square" lIns="0" tIns="0" rIns="0" bIns="0" rtlCol="0" anchor="b" anchorCtr="0">
            <a:noAutofit/>
          </a:bodyPr>
          <a:lstStyle/>
          <a:p>
            <a:pPr algn="r">
              <a:spcBef>
                <a:spcPct val="0"/>
              </a:spcBef>
              <a:spcAft>
                <a:spcPct val="0"/>
              </a:spcAft>
            </a:pPr>
            <a:r>
              <a:rPr lang="zh-CN" altLang="en-US" sz="1600" b="1">
                <a:solidFill>
                  <a:schemeClr val="accent1"/>
                </a:solidFill>
                <a:latin typeface="微软雅黑" panose="020B0503020204020204" pitchFamily="34" charset="-122"/>
                <a:ea typeface="微软雅黑" panose="020B0503020204020204" pitchFamily="34" charset="-122"/>
                <a:cs typeface="+mn-ea"/>
              </a:rPr>
              <a:t>不溶物</a:t>
            </a:r>
            <a:endParaRPr lang="zh-CN" altLang="en-US" sz="1600" b="1">
              <a:solidFill>
                <a:schemeClr val="accent1"/>
              </a:solidFill>
              <a:latin typeface="微软雅黑" panose="020B0503020204020204" pitchFamily="34" charset="-122"/>
              <a:ea typeface="微软雅黑" panose="020B0503020204020204" pitchFamily="34" charset="-122"/>
              <a:cs typeface="+mn-ea"/>
            </a:endParaRPr>
          </a:p>
        </p:txBody>
      </p:sp>
      <p:sp>
        <p:nvSpPr>
          <p:cNvPr id="50" name="矩形 49"/>
          <p:cNvSpPr/>
          <p:nvPr>
            <p:custDataLst>
              <p:tags r:id="rId28"/>
            </p:custDataLst>
          </p:nvPr>
        </p:nvSpPr>
        <p:spPr>
          <a:xfrm>
            <a:off x="1554247" y="5091243"/>
            <a:ext cx="2557359" cy="698128"/>
          </a:xfrm>
          <a:prstGeom prst="rect">
            <a:avLst/>
          </a:prstGeom>
          <a:noFill/>
        </p:spPr>
        <p:txBody>
          <a:bodyPr wrap="square" lIns="0" tIns="0" rIns="0" bIns="0" rtlCol="0" anchor="t" anchorCtr="0">
            <a:noAutofit/>
          </a:bodyPr>
          <a:lstStyle/>
          <a:p>
            <a:pPr algn="r">
              <a:lnSpc>
                <a:spcPct val="130000"/>
              </a:lnSpc>
              <a:spcBef>
                <a:spcPct val="0"/>
              </a:spcBef>
              <a:spcAft>
                <a:spcPct val="0"/>
              </a:spcAft>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加臭剂应不含任何可见的不溶物，按</a:t>
            </a: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6.7</a:t>
            </a: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规定的方法进行检测。</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椭圆 20"/>
          <p:cNvSpPr/>
          <p:nvPr>
            <p:custDataLst>
              <p:tags r:id="rId29"/>
            </p:custDataLst>
          </p:nvPr>
        </p:nvSpPr>
        <p:spPr>
          <a:xfrm>
            <a:off x="4744320" y="4871880"/>
            <a:ext cx="194551" cy="194551"/>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椭圆 55"/>
          <p:cNvSpPr/>
          <p:nvPr>
            <p:custDataLst>
              <p:tags r:id="rId30"/>
            </p:custDataLst>
          </p:nvPr>
        </p:nvSpPr>
        <p:spPr>
          <a:xfrm>
            <a:off x="4808043" y="4935603"/>
            <a:ext cx="67106" cy="671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57" name="直接连接符 56"/>
          <p:cNvCxnSpPr/>
          <p:nvPr>
            <p:custDataLst>
              <p:tags r:id="rId31"/>
            </p:custDataLst>
          </p:nvPr>
        </p:nvCxnSpPr>
        <p:spPr>
          <a:xfrm>
            <a:off x="4258788" y="4969438"/>
            <a:ext cx="488351" cy="0"/>
          </a:xfrm>
          <a:prstGeom prst="line">
            <a:avLst/>
          </a:prstGeom>
          <a:ln>
            <a:solidFill>
              <a:schemeClr val="accent1">
                <a:alpha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矩形 50"/>
          <p:cNvSpPr/>
          <p:nvPr>
            <p:custDataLst>
              <p:tags r:id="rId32"/>
            </p:custDataLst>
          </p:nvPr>
        </p:nvSpPr>
        <p:spPr>
          <a:xfrm>
            <a:off x="1554247" y="1927111"/>
            <a:ext cx="2557359" cy="497774"/>
          </a:xfrm>
          <a:prstGeom prst="rect">
            <a:avLst/>
          </a:prstGeom>
          <a:noFill/>
        </p:spPr>
        <p:txBody>
          <a:bodyPr wrap="square" lIns="0" tIns="0" rIns="0" bIns="0" rtlCol="0" anchor="b" anchorCtr="0">
            <a:noAutofit/>
          </a:bodyPr>
          <a:lstStyle/>
          <a:p>
            <a:pPr algn="r">
              <a:spcBef>
                <a:spcPct val="0"/>
              </a:spcBef>
              <a:spcAft>
                <a:spcPct val="0"/>
              </a:spcAft>
            </a:pPr>
            <a:r>
              <a:rPr lang="zh-CN" altLang="en-US" sz="1600" b="1" dirty="0">
                <a:solidFill>
                  <a:schemeClr val="accent1"/>
                </a:solidFill>
                <a:latin typeface="微软雅黑" panose="020B0503020204020204" pitchFamily="34" charset="-122"/>
                <a:ea typeface="微软雅黑" panose="020B0503020204020204" pitchFamily="34" charset="-122"/>
                <a:cs typeface="+mn-ea"/>
              </a:rPr>
              <a:t>浊点</a:t>
            </a:r>
            <a:endParaRPr lang="zh-CN" altLang="en-US" sz="1600" b="1" dirty="0">
              <a:solidFill>
                <a:schemeClr val="accent1"/>
              </a:solidFill>
              <a:latin typeface="微软雅黑" panose="020B0503020204020204" pitchFamily="34" charset="-122"/>
              <a:ea typeface="微软雅黑" panose="020B0503020204020204" pitchFamily="34" charset="-122"/>
              <a:cs typeface="+mn-ea"/>
            </a:endParaRPr>
          </a:p>
        </p:txBody>
      </p:sp>
      <p:sp>
        <p:nvSpPr>
          <p:cNvPr id="52" name="矩形 51"/>
          <p:cNvSpPr/>
          <p:nvPr>
            <p:custDataLst>
              <p:tags r:id="rId33"/>
            </p:custDataLst>
          </p:nvPr>
        </p:nvSpPr>
        <p:spPr>
          <a:xfrm>
            <a:off x="1554247" y="2430688"/>
            <a:ext cx="2557359" cy="697000"/>
          </a:xfrm>
          <a:prstGeom prst="rect">
            <a:avLst/>
          </a:prstGeom>
          <a:noFill/>
        </p:spPr>
        <p:txBody>
          <a:bodyPr wrap="square" lIns="0" tIns="0" rIns="0" bIns="0" rtlCol="0" anchor="t" anchorCtr="0">
            <a:noAutofit/>
          </a:bodyPr>
          <a:lstStyle/>
          <a:p>
            <a:pPr algn="r">
              <a:lnSpc>
                <a:spcPct val="130000"/>
              </a:lnSpc>
              <a:spcBef>
                <a:spcPct val="0"/>
              </a:spcBef>
              <a:spcAft>
                <a:spcPct val="0"/>
              </a:spcAft>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未经干燥处理的加臭剂的浊点应低于</a:t>
            </a: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-30</a:t>
            </a:r>
            <a:r>
              <a:rPr lang="en-US" altLang="en-US"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按</a:t>
            </a: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6.4</a:t>
            </a: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规定的方法进行测定。</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椭圆 37"/>
          <p:cNvSpPr/>
          <p:nvPr>
            <p:custDataLst>
              <p:tags r:id="rId34"/>
            </p:custDataLst>
          </p:nvPr>
        </p:nvSpPr>
        <p:spPr>
          <a:xfrm>
            <a:off x="4744320" y="2247979"/>
            <a:ext cx="194551" cy="194551"/>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5" name="图片 16" descr="343439383331313b343532303033323bd3a6d3c3b9dcc0ed"/>
          <p:cNvPicPr>
            <a:picLocks noChangeAspect="1"/>
          </p:cNvPicPr>
          <p:nvPr>
            <p:custDataLst>
              <p:tags r:id="rId35"/>
            </p:custDataLst>
          </p:nvPr>
        </p:nvPicPr>
        <p:blipFill>
          <a:blip r:embed="rId36">
            <a:extLst>
              <a:ext uri="{96DAC541-7B7A-43D3-8B79-37D633B846F1}">
                <asvg:svgBlip xmlns:asvg="http://schemas.microsoft.com/office/drawing/2016/SVG/main" r:embed="rId37"/>
              </a:ext>
            </a:extLst>
          </a:blip>
          <a:stretch>
            <a:fillRect/>
          </a:stretch>
        </p:blipFill>
        <p:spPr>
          <a:xfrm>
            <a:off x="6449038" y="2430688"/>
            <a:ext cx="191423" cy="191423"/>
          </a:xfrm>
          <a:prstGeom prst="rect">
            <a:avLst/>
          </a:prstGeom>
        </p:spPr>
      </p:pic>
      <p:pic>
        <p:nvPicPr>
          <p:cNvPr id="54" name="图片 15" descr="343439383331313b343532303033313bd3a6d3c3c9ccb3c7"/>
          <p:cNvPicPr>
            <a:picLocks noChangeAspect="1"/>
          </p:cNvPicPr>
          <p:nvPr>
            <p:custDataLst>
              <p:tags r:id="rId38"/>
            </p:custDataLst>
          </p:nvPr>
        </p:nvPicPr>
        <p:blipFill>
          <a:blip r:embed="rId39">
            <a:extLst>
              <a:ext uri="{96DAC541-7B7A-43D3-8B79-37D633B846F1}">
                <asvg:svgBlip xmlns:asvg="http://schemas.microsoft.com/office/drawing/2016/SVG/main" r:embed="rId40"/>
              </a:ext>
            </a:extLst>
          </a:blip>
          <a:stretch>
            <a:fillRect/>
          </a:stretch>
        </p:blipFill>
        <p:spPr>
          <a:xfrm>
            <a:off x="7266152" y="3424872"/>
            <a:ext cx="191820" cy="191820"/>
          </a:xfrm>
          <a:prstGeom prst="rect">
            <a:avLst/>
          </a:prstGeom>
        </p:spPr>
      </p:pic>
      <p:sp>
        <p:nvSpPr>
          <p:cNvPr id="41" name="椭圆 40"/>
          <p:cNvSpPr/>
          <p:nvPr>
            <p:custDataLst>
              <p:tags r:id="rId41"/>
            </p:custDataLst>
          </p:nvPr>
        </p:nvSpPr>
        <p:spPr>
          <a:xfrm>
            <a:off x="4808043" y="2311702"/>
            <a:ext cx="67106" cy="671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8" name="图片 12" descr="343439383331313b343532303032383bbfcdbba7b9dcc0ed"/>
          <p:cNvPicPr>
            <a:picLocks noChangeAspect="1"/>
          </p:cNvPicPr>
          <p:nvPr>
            <p:custDataLst>
              <p:tags r:id="rId42"/>
            </p:custDataLst>
          </p:nvPr>
        </p:nvPicPr>
        <p:blipFill>
          <a:blip r:embed="rId43">
            <a:extLst>
              <a:ext uri="{96DAC541-7B7A-43D3-8B79-37D633B846F1}">
                <asvg:svgBlip xmlns:asvg="http://schemas.microsoft.com/office/drawing/2016/SVG/main" r:embed="rId44"/>
              </a:ext>
            </a:extLst>
          </a:blip>
          <a:stretch>
            <a:fillRect/>
          </a:stretch>
        </p:blipFill>
        <p:spPr>
          <a:xfrm>
            <a:off x="6874795" y="4541989"/>
            <a:ext cx="191820" cy="191820"/>
          </a:xfrm>
          <a:prstGeom prst="rect">
            <a:avLst/>
          </a:prstGeom>
        </p:spPr>
      </p:pic>
      <p:cxnSp>
        <p:nvCxnSpPr>
          <p:cNvPr id="42" name="直接连接符 41"/>
          <p:cNvCxnSpPr/>
          <p:nvPr>
            <p:custDataLst>
              <p:tags r:id="rId45"/>
            </p:custDataLst>
          </p:nvPr>
        </p:nvCxnSpPr>
        <p:spPr>
          <a:xfrm>
            <a:off x="4258788" y="2338206"/>
            <a:ext cx="488915" cy="0"/>
          </a:xfrm>
          <a:prstGeom prst="line">
            <a:avLst/>
          </a:prstGeom>
          <a:ln>
            <a:solidFill>
              <a:schemeClr val="accent1">
                <a:alpha val="8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9" name="图片 19" descr="343435383036303b343532343136343bcfeec4bfb7b6cea7"/>
          <p:cNvPicPr>
            <a:picLocks noChangeAspect="1"/>
          </p:cNvPicPr>
          <p:nvPr>
            <p:custDataLst>
              <p:tags r:id="rId46"/>
            </p:custDataLst>
          </p:nvPr>
        </p:nvPicPr>
        <p:blipFill>
          <a:blip r:embed="rId47">
            <a:extLst>
              <a:ext uri="{96DAC541-7B7A-43D3-8B79-37D633B846F1}">
                <asvg:svgBlip xmlns:asvg="http://schemas.microsoft.com/office/drawing/2016/SVG/main" r:embed="rId48"/>
              </a:ext>
            </a:extLst>
          </a:blip>
          <a:stretch>
            <a:fillRect/>
          </a:stretch>
        </p:blipFill>
        <p:spPr>
          <a:xfrm>
            <a:off x="5661811" y="4673946"/>
            <a:ext cx="191731" cy="191731"/>
          </a:xfrm>
          <a:prstGeom prst="rect">
            <a:avLst/>
          </a:prstGeom>
        </p:spPr>
      </p:pic>
      <p:pic>
        <p:nvPicPr>
          <p:cNvPr id="47" name="图片 23" descr="343439383331313b343532303034303bcffacadbb9dcc0ed"/>
          <p:cNvPicPr>
            <a:picLocks noChangeAspect="1"/>
          </p:cNvPicPr>
          <p:nvPr>
            <p:custDataLst>
              <p:tags r:id="rId49"/>
            </p:custDataLst>
          </p:nvPr>
        </p:nvPicPr>
        <p:blipFill>
          <a:blip r:embed="rId50">
            <a:extLst>
              <a:ext uri="{96DAC541-7B7A-43D3-8B79-37D633B846F1}">
                <asvg:svgBlip xmlns:asvg="http://schemas.microsoft.com/office/drawing/2016/SVG/main" r:embed="rId51"/>
              </a:ext>
            </a:extLst>
          </a:blip>
          <a:stretch>
            <a:fillRect/>
          </a:stretch>
        </p:blipFill>
        <p:spPr>
          <a:xfrm>
            <a:off x="5249589" y="2697420"/>
            <a:ext cx="191820" cy="191820"/>
          </a:xfrm>
          <a:prstGeom prst="rect">
            <a:avLst/>
          </a:prstGeom>
        </p:spPr>
      </p:pic>
      <p:pic>
        <p:nvPicPr>
          <p:cNvPr id="66" name="图片 20" descr="343435383038363b343532323339383bd6b4d0d0cad6b6ce"/>
          <p:cNvPicPr>
            <a:picLocks noChangeAspect="1"/>
          </p:cNvPicPr>
          <p:nvPr>
            <p:custDataLst>
              <p:tags r:id="rId52"/>
            </p:custDataLst>
          </p:nvPr>
        </p:nvPicPr>
        <p:blipFill>
          <a:blip r:embed="rId53">
            <a:extLst>
              <a:ext uri="{96DAC541-7B7A-43D3-8B79-37D633B846F1}">
                <asvg:svgBlip xmlns:asvg="http://schemas.microsoft.com/office/drawing/2016/SVG/main" r:embed="rId54"/>
              </a:ext>
            </a:extLst>
          </a:blip>
          <a:stretch>
            <a:fillRect/>
          </a:stretch>
        </p:blipFill>
        <p:spPr>
          <a:xfrm>
            <a:off x="4905036" y="3747432"/>
            <a:ext cx="191820" cy="191820"/>
          </a:xfrm>
          <a:prstGeom prst="rect">
            <a:avLst/>
          </a:prstGeom>
        </p:spPr>
      </p:pic>
      <p:sp>
        <p:nvSpPr>
          <p:cNvPr id="26" name="文本框 25"/>
          <p:cNvSpPr txBox="1"/>
          <p:nvPr/>
        </p:nvSpPr>
        <p:spPr>
          <a:xfrm>
            <a:off x="603250" y="1413510"/>
            <a:ext cx="10850880" cy="368300"/>
          </a:xfrm>
          <a:prstGeom prst="rect">
            <a:avLst/>
          </a:prstGeom>
          <a:noFill/>
        </p:spPr>
        <p:txBody>
          <a:bodyPr wrap="square" rtlCol="0" anchor="t">
            <a:spAutoFit/>
          </a:bodyPr>
          <a:p>
            <a:r>
              <a:rPr lang="zh-CN" altLang="en-US"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【《天然气用有机硫化合物加臭剂的要求和测试方法》</a:t>
            </a:r>
            <a:r>
              <a:rPr lang="en-US" altLang="zh-CN"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GB/T-19206—2020</a:t>
            </a:r>
            <a:r>
              <a:rPr lang="zh-CN" altLang="en-US"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3.2</a:t>
            </a:r>
            <a:r>
              <a:rPr lang="zh-CN" altLang="en-US"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4.1</a:t>
            </a:r>
            <a:r>
              <a:rPr lang="zh-CN" altLang="en-US"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4.3-4.7</a:t>
            </a:r>
            <a:r>
              <a:rPr lang="zh-CN" altLang="en-US"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条规定】</a:t>
            </a:r>
            <a:endParaRPr lang="en-US" altLang="zh-CN"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 name="组合 10"/>
          <p:cNvGrpSpPr/>
          <p:nvPr/>
        </p:nvGrpSpPr>
        <p:grpSpPr>
          <a:xfrm>
            <a:off x="2608514" y="388759"/>
            <a:ext cx="6996430" cy="887528"/>
            <a:chOff x="2608513" y="354253"/>
            <a:chExt cx="6996430" cy="887528"/>
          </a:xfrm>
        </p:grpSpPr>
        <p:grpSp>
          <p:nvGrpSpPr>
            <p:cNvPr id="6" name="组合 5"/>
            <p:cNvGrpSpPr/>
            <p:nvPr/>
          </p:nvGrpSpPr>
          <p:grpSpPr>
            <a:xfrm>
              <a:off x="2608513" y="354253"/>
              <a:ext cx="6996430" cy="703137"/>
              <a:chOff x="967853" y="438128"/>
              <a:chExt cx="6996430" cy="703137"/>
            </a:xfrm>
          </p:grpSpPr>
          <p:sp>
            <p:nvSpPr>
              <p:cNvPr id="3" name="文本框 2"/>
              <p:cNvSpPr txBox="1"/>
              <p:nvPr/>
            </p:nvSpPr>
            <p:spPr>
              <a:xfrm>
                <a:off x="967853" y="438128"/>
                <a:ext cx="6996430" cy="521970"/>
              </a:xfrm>
              <a:prstGeom prst="rect">
                <a:avLst/>
              </a:prstGeom>
              <a:noFill/>
            </p:spPr>
            <p:txBody>
              <a:bodyPr wrap="none" rtlCol="0">
                <a:spAutoFit/>
                <a:scene3d>
                  <a:camera prst="orthographicFront"/>
                  <a:lightRig rig="threePt" dir="t"/>
                </a:scene3d>
                <a:sp3d contourW="12700"/>
              </a:bodyPr>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rPr>
                  <a:t>加臭剂的种类及区别</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加臭剂的选择</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依据</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pitchFamily="34" charset="-122"/>
                <a:ea typeface="微软雅黑" panose="020B0503020204020204" pitchFamily="34" charset="-122"/>
              </a:endParaRPr>
            </a:p>
          </p:txBody>
        </p:sp>
      </p:grpSp>
      <p:sp>
        <p:nvSpPr>
          <p:cNvPr id="26" name="1"/>
          <p:cNvSpPr/>
          <p:nvPr>
            <p:custDataLst>
              <p:tags r:id="rId1"/>
            </p:custDataLst>
          </p:nvPr>
        </p:nvSpPr>
        <p:spPr>
          <a:xfrm>
            <a:off x="726758" y="1436370"/>
            <a:ext cx="5103495" cy="4895850"/>
          </a:xfrm>
          <a:prstGeom prst="roundRect">
            <a:avLst>
              <a:gd name="adj" fmla="val 5029"/>
            </a:avLst>
          </a:prstGeom>
          <a:gradFill>
            <a:gsLst>
              <a:gs pos="0">
                <a:srgbClr val="FFFFFF">
                  <a:alpha val="10000"/>
                </a:srgbClr>
              </a:gs>
              <a:gs pos="100000">
                <a:schemeClr val="accent1">
                  <a:alpha val="15000"/>
                </a:schemeClr>
              </a:gs>
            </a:gsLst>
            <a:lin ang="5400000" scaled="1"/>
          </a:gradFill>
          <a:ln w="9525">
            <a:solidFill>
              <a:schemeClr val="accent1">
                <a:lumMod val="60000"/>
                <a:lumOff val="40000"/>
                <a:alpha val="60000"/>
              </a:schemeClr>
            </a:solidFill>
          </a:ln>
          <a:effectLst>
            <a:outerShdw blurRad="254000" dist="63500" dir="5400000" sx="80000" sy="80000" algn="t" rotWithShape="0">
              <a:schemeClr val="bg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FFFF"/>
                </a:solidFill>
                <a:cs typeface="+mn-ea"/>
                <a:sym typeface="+mn-lt"/>
              </a:rPr>
              <a:t> </a:t>
            </a:r>
            <a:endParaRPr lang="zh-CN" altLang="en-US" b="1" dirty="0">
              <a:solidFill>
                <a:srgbClr val="FFFFFF"/>
              </a:solidFill>
              <a:cs typeface="+mn-ea"/>
              <a:sym typeface="+mn-lt"/>
            </a:endParaRPr>
          </a:p>
        </p:txBody>
      </p:sp>
      <p:sp>
        <p:nvSpPr>
          <p:cNvPr id="2" name="矩形 1"/>
          <p:cNvSpPr/>
          <p:nvPr>
            <p:custDataLst>
              <p:tags r:id="rId2"/>
            </p:custDataLst>
          </p:nvPr>
        </p:nvSpPr>
        <p:spPr>
          <a:xfrm>
            <a:off x="1019493" y="2945130"/>
            <a:ext cx="4519295" cy="3126105"/>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500">
                <a:latin typeface="微软雅黑" panose="020B0503020204020204" pitchFamily="34" charset="-122"/>
                <a:ea typeface="微软雅黑" panose="020B0503020204020204" pitchFamily="34" charset="-122"/>
                <a:cs typeface="微软雅黑" panose="020B0503020204020204" pitchFamily="34" charset="-122"/>
                <a:sym typeface="+mn-ea"/>
              </a:rPr>
              <a:t>城镇燃气加臭剂应符合下列要求：</a:t>
            </a:r>
            <a:endParaRPr lang="zh-CN" altLang="en-US" sz="15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spcAft>
                <a:spcPct val="0"/>
              </a:spcAft>
            </a:pPr>
            <a:r>
              <a:rPr lang="en-US" altLang="zh-CN" sz="150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500">
                <a:latin typeface="微软雅黑" panose="020B0503020204020204" pitchFamily="34" charset="-122"/>
                <a:ea typeface="微软雅黑" panose="020B0503020204020204" pitchFamily="34" charset="-122"/>
                <a:cs typeface="微软雅黑" panose="020B0503020204020204" pitchFamily="34" charset="-122"/>
                <a:sym typeface="+mn-ea"/>
              </a:rPr>
              <a:t>、加臭剂和燃气混合在一起后应具有特殊的臭味；</a:t>
            </a:r>
            <a:endParaRPr lang="zh-CN" altLang="en-US" sz="15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spcAft>
                <a:spcPct val="0"/>
              </a:spcAft>
            </a:pPr>
            <a:r>
              <a:rPr lang="en-US" altLang="zh-CN" sz="150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5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500">
                <a:latin typeface="微软雅黑" panose="020B0503020204020204" pitchFamily="34" charset="-122"/>
                <a:ea typeface="微软雅黑" panose="020B0503020204020204" pitchFamily="34" charset="-122"/>
                <a:cs typeface="微软雅黑" panose="020B0503020204020204" pitchFamily="34" charset="-122"/>
                <a:sym typeface="+mn-ea"/>
              </a:rPr>
              <a:t>加臭剂不应对人体、管道或与其接触的材料有害；</a:t>
            </a:r>
            <a:endParaRPr lang="en-US" altLang="zh-CN" sz="15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spcAft>
                <a:spcPct val="0"/>
              </a:spcAft>
            </a:pPr>
            <a:r>
              <a:rPr lang="en-US" altLang="zh-CN" sz="150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5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500">
                <a:latin typeface="微软雅黑" panose="020B0503020204020204" pitchFamily="34" charset="-122"/>
                <a:ea typeface="微软雅黑" panose="020B0503020204020204" pitchFamily="34" charset="-122"/>
                <a:cs typeface="微软雅黑" panose="020B0503020204020204" pitchFamily="34" charset="-122"/>
                <a:sym typeface="+mn-ea"/>
              </a:rPr>
              <a:t>加臭剂的燃烧产物不应对人体呼吸有害，并不应腐蚀或伤害与此燃烧产物经常接触的材料；</a:t>
            </a:r>
            <a:endParaRPr lang="zh-CN" altLang="en-US" sz="15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spcAft>
                <a:spcPct val="0"/>
              </a:spcAft>
            </a:pPr>
            <a:r>
              <a:rPr lang="en-US" altLang="zh-CN" sz="150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500">
                <a:latin typeface="微软雅黑" panose="020B0503020204020204" pitchFamily="34" charset="-122"/>
                <a:ea typeface="微软雅黑" panose="020B0503020204020204" pitchFamily="34" charset="-122"/>
                <a:cs typeface="微软雅黑" panose="020B0503020204020204" pitchFamily="34" charset="-122"/>
                <a:sym typeface="+mn-ea"/>
              </a:rPr>
              <a:t>、加臭剂溶解于水的程度不应大于</a:t>
            </a:r>
            <a:r>
              <a:rPr lang="en-US" altLang="zh-CN" sz="15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2.5%</a:t>
            </a:r>
            <a:r>
              <a:rPr lang="en-US" altLang="zh-CN" sz="15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500">
                <a:latin typeface="微软雅黑" panose="020B0503020204020204" pitchFamily="34" charset="-122"/>
                <a:ea typeface="微软雅黑" panose="020B0503020204020204" pitchFamily="34" charset="-122"/>
                <a:cs typeface="微软雅黑" panose="020B0503020204020204" pitchFamily="34" charset="-122"/>
                <a:sym typeface="+mn-ea"/>
              </a:rPr>
              <a:t>质量分数</a:t>
            </a:r>
            <a:r>
              <a:rPr lang="en-US" altLang="zh-CN" sz="15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5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spcAft>
                <a:spcPct val="0"/>
              </a:spcAft>
            </a:pPr>
            <a:r>
              <a:rPr lang="en-US" altLang="zh-CN" sz="1500">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15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500">
                <a:latin typeface="微软雅黑" panose="020B0503020204020204" pitchFamily="34" charset="-122"/>
                <a:ea typeface="微软雅黑" panose="020B0503020204020204" pitchFamily="34" charset="-122"/>
                <a:cs typeface="微软雅黑" panose="020B0503020204020204" pitchFamily="34" charset="-122"/>
                <a:sym typeface="+mn-ea"/>
              </a:rPr>
              <a:t>加臭剂应有在空气中应能察觉的加臭剂含量指标。</a:t>
            </a:r>
            <a:endParaRPr lang="zh-CN" altLang="en-US" sz="15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标题"/>
          <p:cNvSpPr txBox="1"/>
          <p:nvPr>
            <p:custDataLst>
              <p:tags r:id="rId3"/>
            </p:custDataLst>
          </p:nvPr>
        </p:nvSpPr>
        <p:spPr>
          <a:xfrm>
            <a:off x="1018858" y="1676400"/>
            <a:ext cx="4519295" cy="783590"/>
          </a:xfrm>
          <a:prstGeom prst="rect">
            <a:avLst/>
          </a:prstGeom>
          <a:noFill/>
        </p:spPr>
        <p:txBody>
          <a:bodyPr wrap="square" lIns="0" tIns="0" rIns="0" bIns="0" rtlCol="0" anchor="ctr">
            <a:noAutofit/>
          </a:bodyPr>
          <a:p>
            <a:pPr algn="l"/>
            <a:r>
              <a:rPr lang="zh-CN" altLang="en-US" sz="20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根据《城镇燃气设计规范》</a:t>
            </a:r>
            <a:r>
              <a:rPr lang="en-US" altLang="zh-CN" sz="20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GB-50028-2006</a:t>
            </a:r>
            <a:r>
              <a:rPr lang="zh-CN" altLang="en-US" sz="20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20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3.2.4</a:t>
            </a:r>
            <a:r>
              <a:rPr lang="zh-CN" altLang="en-US" sz="20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条规定</a:t>
            </a:r>
            <a:endParaRPr lang="zh-CN" altLang="en-US" sz="2000" b="1" spc="300"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5" name="形状4"/>
          <p:cNvSpPr/>
          <p:nvPr>
            <p:custDataLst>
              <p:tags r:id="rId4"/>
            </p:custDataLst>
          </p:nvPr>
        </p:nvSpPr>
        <p:spPr>
          <a:xfrm>
            <a:off x="1199833" y="2614295"/>
            <a:ext cx="4338320" cy="76200"/>
          </a:xfrm>
          <a:prstGeom prst="roundRect">
            <a:avLst>
              <a:gd name="adj" fmla="val 50000"/>
            </a:avLst>
          </a:prstGeom>
          <a:solidFill>
            <a:schemeClr val="accent1">
              <a:alpha val="20000"/>
            </a:schemeClr>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fontScale="25000" lnSpcReduction="20000"/>
          </a:bodyPr>
          <a:p>
            <a:pPr algn="ctr"/>
            <a:endParaRPr lang="en-US" altLang="zh-CN" sz="3200" b="1" dirty="0">
              <a:solidFill>
                <a:schemeClr val="lt1"/>
              </a:solidFill>
              <a:effectLst>
                <a:reflection blurRad="6350" stA="26000" endPos="60000" dist="30480" dir="5400000" sy="-100000" algn="bl" rotWithShape="0"/>
              </a:effectLst>
              <a:cs typeface="+mn-ea"/>
              <a:sym typeface="+mn-lt"/>
            </a:endParaRPr>
          </a:p>
        </p:txBody>
      </p:sp>
      <p:sp>
        <p:nvSpPr>
          <p:cNvPr id="86" name="形状5"/>
          <p:cNvSpPr/>
          <p:nvPr>
            <p:custDataLst>
              <p:tags r:id="rId5"/>
            </p:custDataLst>
          </p:nvPr>
        </p:nvSpPr>
        <p:spPr>
          <a:xfrm>
            <a:off x="1019493" y="2614295"/>
            <a:ext cx="1160780" cy="76200"/>
          </a:xfrm>
          <a:prstGeom prst="roundRect">
            <a:avLst>
              <a:gd name="adj" fmla="val 50000"/>
            </a:avLst>
          </a:prstGeom>
          <a:gradFill flip="none" rotWithShape="1">
            <a:gsLst>
              <a:gs pos="0">
                <a:schemeClr val="accent1">
                  <a:lumMod val="60000"/>
                  <a:lumOff val="40000"/>
                  <a:alpha val="60000"/>
                </a:schemeClr>
              </a:gs>
              <a:gs pos="100000">
                <a:schemeClr val="accent1">
                  <a:alpha val="100000"/>
                </a:schemeClr>
              </a:gs>
            </a:gsLst>
            <a:lin ang="10800000" scaled="1"/>
            <a:tileRect/>
          </a:gra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fontScale="25000" lnSpcReduction="20000"/>
          </a:bodyPr>
          <a:p>
            <a:pPr algn="ctr"/>
            <a:endParaRPr lang="en-US" altLang="zh-CN" sz="3200" b="1" dirty="0">
              <a:solidFill>
                <a:schemeClr val="lt1"/>
              </a:solidFill>
              <a:effectLst>
                <a:reflection blurRad="6350" stA="26000" endPos="60000" dist="30480" dir="5400000" sy="-100000" algn="bl" rotWithShape="0"/>
              </a:effectLst>
              <a:cs typeface="+mn-ea"/>
              <a:sym typeface="+mn-lt"/>
            </a:endParaRPr>
          </a:p>
        </p:txBody>
      </p:sp>
      <p:sp>
        <p:nvSpPr>
          <p:cNvPr id="13" name="1"/>
          <p:cNvSpPr/>
          <p:nvPr>
            <p:custDataLst>
              <p:tags r:id="rId6"/>
            </p:custDataLst>
          </p:nvPr>
        </p:nvSpPr>
        <p:spPr>
          <a:xfrm>
            <a:off x="6421438" y="1436370"/>
            <a:ext cx="5103495" cy="4895850"/>
          </a:xfrm>
          <a:prstGeom prst="roundRect">
            <a:avLst>
              <a:gd name="adj" fmla="val 5029"/>
            </a:avLst>
          </a:prstGeom>
          <a:gradFill>
            <a:gsLst>
              <a:gs pos="0">
                <a:srgbClr val="FFFFFF">
                  <a:alpha val="10000"/>
                </a:srgbClr>
              </a:gs>
              <a:gs pos="100000">
                <a:schemeClr val="accent2">
                  <a:alpha val="15000"/>
                </a:schemeClr>
              </a:gs>
            </a:gsLst>
            <a:lin ang="5400000" scaled="1"/>
          </a:gradFill>
          <a:ln w="9525">
            <a:solidFill>
              <a:schemeClr val="accent2">
                <a:lumMod val="60000"/>
                <a:lumOff val="40000"/>
                <a:alpha val="60000"/>
              </a:schemeClr>
            </a:solidFill>
          </a:ln>
          <a:effectLst>
            <a:outerShdw blurRad="254000" dist="63500" dir="5400000" sx="80000" sy="80000" algn="t" rotWithShape="0">
              <a:schemeClr val="bg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FFFF"/>
                </a:solidFill>
                <a:cs typeface="+mn-ea"/>
                <a:sym typeface="+mn-lt"/>
              </a:rPr>
              <a:t> </a:t>
            </a:r>
            <a:endParaRPr lang="zh-CN" altLang="en-US" b="1" dirty="0">
              <a:solidFill>
                <a:srgbClr val="FFFFFF"/>
              </a:solidFill>
              <a:cs typeface="+mn-ea"/>
              <a:sym typeface="+mn-lt"/>
            </a:endParaRPr>
          </a:p>
        </p:txBody>
      </p:sp>
      <p:sp>
        <p:nvSpPr>
          <p:cNvPr id="12" name="矩形 11"/>
          <p:cNvSpPr/>
          <p:nvPr>
            <p:custDataLst>
              <p:tags r:id="rId7"/>
            </p:custDataLst>
          </p:nvPr>
        </p:nvSpPr>
        <p:spPr>
          <a:xfrm>
            <a:off x="6714173" y="2868930"/>
            <a:ext cx="4519295" cy="3126105"/>
          </a:xfrm>
          <a:prstGeom prst="rect">
            <a:avLst/>
          </a:prstGeom>
          <a:noFill/>
        </p:spPr>
        <p:txBody>
          <a:bodyPr wrap="square" lIns="0" tIns="0" rIns="0" bIns="0" rtlCol="0" anchor="t" anchorCtr="0">
            <a:noAutofit/>
          </a:bodyPr>
          <a:p>
            <a:pPr>
              <a:lnSpc>
                <a:spcPct val="110000"/>
              </a:lnSpc>
              <a:spcBef>
                <a:spcPts val="0"/>
              </a:spcBef>
              <a:spcAft>
                <a:spcPts val="0"/>
              </a:spcAft>
            </a:pPr>
            <a:r>
              <a:rPr lang="en-US" altLang="zh-CN" sz="13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300">
                <a:latin typeface="微软雅黑" panose="020B0503020204020204" pitchFamily="34" charset="-122"/>
                <a:ea typeface="微软雅黑" panose="020B0503020204020204" pitchFamily="34" charset="-122"/>
                <a:cs typeface="微软雅黑" panose="020B0503020204020204" pitchFamily="34" charset="-122"/>
                <a:sym typeface="+mn-ea"/>
              </a:rPr>
              <a:t>加臭剂的气味应明显区别于日常环境中的其他气味，且</a:t>
            </a:r>
            <a:r>
              <a:rPr lang="en-US" altLang="zh-CN" sz="13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300">
                <a:latin typeface="微软雅黑" panose="020B0503020204020204" pitchFamily="34" charset="-122"/>
                <a:ea typeface="微软雅黑" panose="020B0503020204020204" pitchFamily="34" charset="-122"/>
                <a:cs typeface="微软雅黑" panose="020B0503020204020204" pitchFamily="34" charset="-122"/>
                <a:sym typeface="+mn-ea"/>
              </a:rPr>
              <a:t>气味消失缓慢。</a:t>
            </a:r>
            <a:endParaRPr lang="zh-CN" altLang="en-US" sz="1300">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spcBef>
                <a:spcPts val="0"/>
              </a:spcBef>
              <a:spcAft>
                <a:spcPts val="0"/>
              </a:spcAft>
            </a:pPr>
            <a:r>
              <a:rPr lang="en-US" altLang="zh-CN" sz="13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300">
                <a:latin typeface="微软雅黑" panose="020B0503020204020204" pitchFamily="34" charset="-122"/>
                <a:ea typeface="微软雅黑" panose="020B0503020204020204" pitchFamily="34" charset="-122"/>
                <a:cs typeface="微软雅黑" panose="020B0503020204020204" pitchFamily="34" charset="-122"/>
                <a:sym typeface="+mn-ea"/>
              </a:rPr>
              <a:t>加臭剂除应符合本规程第</a:t>
            </a:r>
            <a:r>
              <a:rPr lang="en-US" altLang="zh-CN" sz="1300">
                <a:latin typeface="微软雅黑" panose="020B0503020204020204" pitchFamily="34" charset="-122"/>
                <a:ea typeface="微软雅黑" panose="020B0503020204020204" pitchFamily="34" charset="-122"/>
                <a:cs typeface="微软雅黑" panose="020B0503020204020204" pitchFamily="34" charset="-122"/>
                <a:sym typeface="+mn-ea"/>
              </a:rPr>
              <a:t>3.1.1</a:t>
            </a:r>
            <a:r>
              <a:rPr lang="zh-CN" altLang="en-US" sz="1300">
                <a:latin typeface="微软雅黑" panose="020B0503020204020204" pitchFamily="34" charset="-122"/>
                <a:ea typeface="微软雅黑" panose="020B0503020204020204" pitchFamily="34" charset="-122"/>
                <a:cs typeface="微软雅黑" panose="020B0503020204020204" pitchFamily="34" charset="-122"/>
                <a:sym typeface="+mn-ea"/>
              </a:rPr>
              <a:t>条的规定外，还应符合下列规定：</a:t>
            </a:r>
            <a:endParaRPr lang="zh-CN" altLang="en-US" sz="1300">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spcBef>
                <a:spcPts val="0"/>
              </a:spcBef>
              <a:spcAft>
                <a:spcPts val="0"/>
              </a:spcAft>
            </a:pPr>
            <a:r>
              <a:rPr lang="en-US" altLang="zh-CN" sz="130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300">
                <a:latin typeface="微软雅黑" panose="020B0503020204020204" pitchFamily="34" charset="-122"/>
                <a:ea typeface="微软雅黑" panose="020B0503020204020204" pitchFamily="34" charset="-122"/>
                <a:cs typeface="微软雅黑" panose="020B0503020204020204" pitchFamily="34" charset="-122"/>
                <a:sym typeface="+mn-ea"/>
              </a:rPr>
              <a:t>、加臭剂浊点应低于</a:t>
            </a:r>
            <a:r>
              <a:rPr lang="en-US" altLang="zh-CN" sz="1300">
                <a:latin typeface="微软雅黑" panose="020B0503020204020204" pitchFamily="34" charset="-122"/>
                <a:ea typeface="微软雅黑" panose="020B0503020204020204" pitchFamily="34" charset="-122"/>
                <a:cs typeface="微软雅黑" panose="020B0503020204020204" pitchFamily="34" charset="-122"/>
                <a:sym typeface="+mn-ea"/>
              </a:rPr>
              <a:t>—30</a:t>
            </a:r>
            <a:r>
              <a:rPr lang="en-US" altLang="en-US" sz="13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3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300">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spcBef>
                <a:spcPts val="0"/>
              </a:spcBef>
              <a:spcAft>
                <a:spcPts val="0"/>
              </a:spcAft>
            </a:pPr>
            <a:r>
              <a:rPr lang="en-US" altLang="zh-CN" sz="130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300">
                <a:latin typeface="微软雅黑" panose="020B0503020204020204" pitchFamily="34" charset="-122"/>
                <a:ea typeface="微软雅黑" panose="020B0503020204020204" pitchFamily="34" charset="-122"/>
                <a:cs typeface="微软雅黑" panose="020B0503020204020204" pitchFamily="34" charset="-122"/>
                <a:sym typeface="+mn-ea"/>
              </a:rPr>
              <a:t>、在燃气管道系统中的温度及压力条件下，加臭剂不应冷凝</a:t>
            </a:r>
            <a:r>
              <a:rPr lang="en-US" altLang="zh-CN" sz="13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3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300">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spcBef>
                <a:spcPts val="0"/>
              </a:spcBef>
              <a:spcAft>
                <a:spcPts val="0"/>
              </a:spcAft>
            </a:pPr>
            <a:r>
              <a:rPr lang="en-US" altLang="zh-CN" sz="130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300">
                <a:latin typeface="微软雅黑" panose="020B0503020204020204" pitchFamily="34" charset="-122"/>
                <a:ea typeface="微软雅黑" panose="020B0503020204020204" pitchFamily="34" charset="-122"/>
                <a:cs typeface="微软雅黑" panose="020B0503020204020204" pitchFamily="34" charset="-122"/>
                <a:sym typeface="+mn-ea"/>
              </a:rPr>
              <a:t>、加臭剂溶解于水的程度不应大于</a:t>
            </a:r>
            <a:r>
              <a:rPr lang="en-US" altLang="zh-CN" sz="13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13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300">
                <a:latin typeface="微软雅黑" panose="020B0503020204020204" pitchFamily="34" charset="-122"/>
                <a:ea typeface="微软雅黑" panose="020B0503020204020204" pitchFamily="34" charset="-122"/>
                <a:cs typeface="微软雅黑" panose="020B0503020204020204" pitchFamily="34" charset="-122"/>
                <a:sym typeface="+mn-ea"/>
              </a:rPr>
              <a:t>质量分数</a:t>
            </a:r>
            <a:r>
              <a:rPr lang="en-US" altLang="zh-CN" sz="13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300">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spcBef>
                <a:spcPts val="0"/>
              </a:spcBef>
              <a:spcAft>
                <a:spcPts val="0"/>
              </a:spcAft>
            </a:pPr>
            <a:r>
              <a:rPr lang="en-US" altLang="zh-CN" sz="130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300">
                <a:latin typeface="微软雅黑" panose="020B0503020204020204" pitchFamily="34" charset="-122"/>
                <a:ea typeface="微软雅黑" panose="020B0503020204020204" pitchFamily="34" charset="-122"/>
                <a:cs typeface="微软雅黑" panose="020B0503020204020204" pitchFamily="34" charset="-122"/>
                <a:sym typeface="+mn-ea"/>
              </a:rPr>
              <a:t>、在有效期内，常温常压条件下储存的加臭剂应不分解、</a:t>
            </a:r>
            <a:r>
              <a:rPr lang="en-US" altLang="zh-CN" sz="13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300">
                <a:latin typeface="微软雅黑" panose="020B0503020204020204" pitchFamily="34" charset="-122"/>
                <a:ea typeface="微软雅黑" panose="020B0503020204020204" pitchFamily="34" charset="-122"/>
                <a:cs typeface="微软雅黑" panose="020B0503020204020204" pitchFamily="34" charset="-122"/>
                <a:sym typeface="+mn-ea"/>
              </a:rPr>
              <a:t>不变质；</a:t>
            </a:r>
            <a:endParaRPr lang="zh-CN" altLang="en-US" sz="1300">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spcBef>
                <a:spcPts val="0"/>
              </a:spcBef>
              <a:spcAft>
                <a:spcPts val="0"/>
              </a:spcAft>
            </a:pPr>
            <a:r>
              <a:rPr lang="en-US" altLang="zh-CN" sz="1300">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1300">
                <a:latin typeface="微软雅黑" panose="020B0503020204020204" pitchFamily="34" charset="-122"/>
                <a:ea typeface="微软雅黑" panose="020B0503020204020204" pitchFamily="34" charset="-122"/>
                <a:cs typeface="微软雅黑" panose="020B0503020204020204" pitchFamily="34" charset="-122"/>
                <a:sym typeface="+mn-ea"/>
              </a:rPr>
              <a:t>、在管道输送的温度和压力条件下，加臭剂不应与燃气发生任何化学反应，也不应促成反应；</a:t>
            </a:r>
            <a:endParaRPr lang="zh-CN" altLang="en-US" sz="1300">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spcBef>
                <a:spcPts val="0"/>
              </a:spcBef>
              <a:spcAft>
                <a:spcPts val="0"/>
              </a:spcAft>
            </a:pPr>
            <a:r>
              <a:rPr lang="en-US" altLang="zh-CN" sz="1300">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300">
                <a:latin typeface="微软雅黑" panose="020B0503020204020204" pitchFamily="34" charset="-122"/>
                <a:ea typeface="微软雅黑" panose="020B0503020204020204" pitchFamily="34" charset="-122"/>
                <a:cs typeface="微软雅黑" panose="020B0503020204020204" pitchFamily="34" charset="-122"/>
                <a:sym typeface="+mn-ea"/>
              </a:rPr>
              <a:t>、加臭剂燃烧后不应产生固体沉淀；</a:t>
            </a:r>
            <a:endParaRPr lang="zh-CN" altLang="en-US" sz="1300">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spcBef>
                <a:spcPts val="0"/>
              </a:spcBef>
              <a:spcAft>
                <a:spcPts val="0"/>
              </a:spcAft>
            </a:pPr>
            <a:r>
              <a:rPr lang="en-US" altLang="zh-CN" sz="1300">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z="1300">
                <a:latin typeface="微软雅黑" panose="020B0503020204020204" pitchFamily="34" charset="-122"/>
                <a:ea typeface="微软雅黑" panose="020B0503020204020204" pitchFamily="34" charset="-122"/>
                <a:cs typeface="微软雅黑" panose="020B0503020204020204" pitchFamily="34" charset="-122"/>
                <a:sym typeface="+mn-ea"/>
              </a:rPr>
              <a:t>、加臭剂及其燃烧产物不应对人体有毒害，且不应对与其接触的材料和输配系统有腐蚀或损害；</a:t>
            </a:r>
            <a:endParaRPr lang="zh-CN" altLang="en-US" sz="1300">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spcBef>
                <a:spcPts val="0"/>
              </a:spcBef>
              <a:spcAft>
                <a:spcPts val="0"/>
              </a:spcAft>
            </a:pPr>
            <a:r>
              <a:rPr lang="en-US" altLang="zh-CN" sz="1300">
                <a:latin typeface="微软雅黑" panose="020B0503020204020204" pitchFamily="34" charset="-122"/>
                <a:ea typeface="微软雅黑" panose="020B0503020204020204" pitchFamily="34" charset="-122"/>
                <a:cs typeface="微软雅黑" panose="020B0503020204020204" pitchFamily="34" charset="-122"/>
                <a:sym typeface="+mn-ea"/>
              </a:rPr>
              <a:t>8  </a:t>
            </a:r>
            <a:r>
              <a:rPr lang="zh-CN" altLang="en-US" sz="1300">
                <a:latin typeface="微软雅黑" panose="020B0503020204020204" pitchFamily="34" charset="-122"/>
                <a:ea typeface="微软雅黑" panose="020B0503020204020204" pitchFamily="34" charset="-122"/>
                <a:cs typeface="微软雅黑" panose="020B0503020204020204" pitchFamily="34" charset="-122"/>
                <a:sym typeface="+mn-ea"/>
              </a:rPr>
              <a:t>加臭剂应具有在空气中能察觉的含量指标。</a:t>
            </a:r>
            <a:endParaRPr lang="zh-CN" altLang="en-US" sz="1300">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spcBef>
                <a:spcPts val="0"/>
              </a:spcBef>
              <a:spcAft>
                <a:spcPts val="0"/>
              </a:spcAft>
            </a:pPr>
            <a:endParaRPr lang="zh-CN" altLang="en-US" sz="13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标题"/>
          <p:cNvSpPr txBox="1"/>
          <p:nvPr>
            <p:custDataLst>
              <p:tags r:id="rId8"/>
            </p:custDataLst>
          </p:nvPr>
        </p:nvSpPr>
        <p:spPr>
          <a:xfrm>
            <a:off x="6713538" y="1676400"/>
            <a:ext cx="4519295" cy="783590"/>
          </a:xfrm>
          <a:prstGeom prst="rect">
            <a:avLst/>
          </a:prstGeom>
          <a:noFill/>
        </p:spPr>
        <p:txBody>
          <a:bodyPr wrap="square" lIns="0" tIns="0" rIns="0" bIns="0" rtlCol="0" anchor="ctr">
            <a:noAutofit/>
          </a:bodyPr>
          <a:p>
            <a:pPr algn="l"/>
            <a:r>
              <a:rPr lang="zh-CN" altLang="en-US" sz="20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根据《城镇燃气加臭技术规程》</a:t>
            </a:r>
            <a:r>
              <a:rPr lang="en-US" altLang="zh-CN" sz="20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CJJ/T-148-2010</a:t>
            </a:r>
            <a:r>
              <a:rPr lang="zh-CN" altLang="en-US" sz="20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20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3.1.1</a:t>
            </a:r>
            <a:r>
              <a:rPr lang="zh-CN" altLang="en-US" sz="20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3.1.2</a:t>
            </a:r>
            <a:r>
              <a:rPr lang="zh-CN" altLang="en-US" sz="20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条规定</a:t>
            </a:r>
            <a:endParaRPr lang="zh-CN" altLang="en-US" sz="2000" b="1" spc="300"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形状2"/>
          <p:cNvSpPr/>
          <p:nvPr>
            <p:custDataLst>
              <p:tags r:id="rId9"/>
            </p:custDataLst>
          </p:nvPr>
        </p:nvSpPr>
        <p:spPr>
          <a:xfrm>
            <a:off x="6894513" y="2614295"/>
            <a:ext cx="4338320" cy="76200"/>
          </a:xfrm>
          <a:prstGeom prst="roundRect">
            <a:avLst>
              <a:gd name="adj" fmla="val 50000"/>
            </a:avLst>
          </a:prstGeom>
          <a:solidFill>
            <a:schemeClr val="accent2">
              <a:alpha val="20000"/>
            </a:schemeClr>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fontScale="25000" lnSpcReduction="20000"/>
          </a:bodyPr>
          <a:p>
            <a:pPr algn="ctr"/>
            <a:endParaRPr lang="en-US" altLang="zh-CN" sz="3200" b="1" dirty="0">
              <a:solidFill>
                <a:schemeClr val="lt1"/>
              </a:solidFill>
              <a:effectLst>
                <a:reflection blurRad="6350" stA="26000" endPos="60000" dist="30480" dir="5400000" sy="-100000" algn="bl" rotWithShape="0"/>
              </a:effectLst>
              <a:cs typeface="+mn-ea"/>
              <a:sym typeface="+mn-lt"/>
            </a:endParaRPr>
          </a:p>
        </p:txBody>
      </p:sp>
      <p:sp>
        <p:nvSpPr>
          <p:cNvPr id="21" name="形状"/>
          <p:cNvSpPr/>
          <p:nvPr>
            <p:custDataLst>
              <p:tags r:id="rId10"/>
            </p:custDataLst>
          </p:nvPr>
        </p:nvSpPr>
        <p:spPr>
          <a:xfrm>
            <a:off x="6714173" y="2614295"/>
            <a:ext cx="1160780" cy="76200"/>
          </a:xfrm>
          <a:prstGeom prst="roundRect">
            <a:avLst>
              <a:gd name="adj" fmla="val 50000"/>
            </a:avLst>
          </a:prstGeom>
          <a:gradFill flip="none" rotWithShape="1">
            <a:gsLst>
              <a:gs pos="0">
                <a:schemeClr val="accent2">
                  <a:lumMod val="60000"/>
                  <a:lumOff val="40000"/>
                  <a:alpha val="60000"/>
                </a:schemeClr>
              </a:gs>
              <a:gs pos="100000">
                <a:schemeClr val="accent2">
                  <a:alpha val="100000"/>
                </a:schemeClr>
              </a:gs>
            </a:gsLst>
            <a:lin ang="10800000" scaled="1"/>
            <a:tileRect/>
          </a:gra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fontScale="25000" lnSpcReduction="20000"/>
          </a:bodyPr>
          <a:p>
            <a:pPr algn="ctr"/>
            <a:endParaRPr lang="en-US" altLang="zh-CN" sz="3200" b="1" dirty="0">
              <a:solidFill>
                <a:schemeClr val="lt1"/>
              </a:solidFill>
              <a:effectLst>
                <a:reflection blurRad="6350" stA="26000" endPos="60000" dist="30480" dir="5400000" sy="-100000" algn="bl" rotWithShape="0"/>
              </a:effectLst>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19707" y="388759"/>
            <a:ext cx="5574030" cy="887528"/>
            <a:chOff x="3319706" y="354253"/>
            <a:chExt cx="5574030" cy="887528"/>
          </a:xfrm>
        </p:grpSpPr>
        <p:grpSp>
          <p:nvGrpSpPr>
            <p:cNvPr id="6" name="组合 5"/>
            <p:cNvGrpSpPr/>
            <p:nvPr/>
          </p:nvGrpSpPr>
          <p:grpSpPr>
            <a:xfrm>
              <a:off x="3319706" y="354253"/>
              <a:ext cx="5574030" cy="703137"/>
              <a:chOff x="1679046" y="438128"/>
              <a:chExt cx="5574030" cy="703137"/>
            </a:xfrm>
          </p:grpSpPr>
          <p:sp>
            <p:nvSpPr>
              <p:cNvPr id="8" name="文本框 7"/>
              <p:cNvSpPr txBox="1"/>
              <p:nvPr/>
            </p:nvSpPr>
            <p:spPr>
              <a:xfrm>
                <a:off x="1679046" y="438128"/>
                <a:ext cx="55740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rPr>
                  <a:t>加臭剂的种类及区别</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选择原则</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12" name="文本框 11"/>
          <p:cNvSpPr txBox="1"/>
          <p:nvPr/>
        </p:nvSpPr>
        <p:spPr>
          <a:xfrm>
            <a:off x="1543050" y="1436370"/>
            <a:ext cx="9277350" cy="368300"/>
          </a:xfrm>
          <a:prstGeom prst="rect">
            <a:avLst/>
          </a:prstGeom>
          <a:noFill/>
        </p:spPr>
        <p:txBody>
          <a:bodyPr wrap="square" rtlCol="0">
            <a:spAutoFit/>
          </a:bodyPr>
          <a:p>
            <a:r>
              <a:rPr lang="zh-CN" altLang="en-US"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根据《天然气用有机硫化合物加臭剂的要求和测试方法》</a:t>
            </a:r>
            <a:r>
              <a:rPr lang="en-US" altLang="zh-CN"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GB/T-19206—2020</a:t>
            </a:r>
            <a:r>
              <a:rPr lang="zh-CN" altLang="en-US"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附件规定：</a:t>
            </a:r>
            <a:endParaRPr lang="zh-CN" altLang="en-US"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0" name="组合 19"/>
          <p:cNvGrpSpPr/>
          <p:nvPr/>
        </p:nvGrpSpPr>
        <p:grpSpPr>
          <a:xfrm>
            <a:off x="1271270" y="2376170"/>
            <a:ext cx="9779000" cy="4481830"/>
            <a:chOff x="960" y="2400"/>
            <a:chExt cx="17280" cy="7920"/>
          </a:xfrm>
        </p:grpSpPr>
        <p:grpSp>
          <p:nvGrpSpPr>
            <p:cNvPr id="17" name="组合 16"/>
            <p:cNvGrpSpPr/>
            <p:nvPr/>
          </p:nvGrpSpPr>
          <p:grpSpPr>
            <a:xfrm>
              <a:off x="960" y="2400"/>
              <a:ext cx="17280" cy="7030"/>
              <a:chOff x="960" y="2400"/>
              <a:chExt cx="17280" cy="7030"/>
            </a:xfrm>
          </p:grpSpPr>
          <p:sp>
            <p:nvSpPr>
              <p:cNvPr id="3" name="装饰  9"/>
              <p:cNvSpPr>
                <a:spLocks noGrp="1"/>
              </p:cNvSpPr>
              <p:nvPr>
                <p:custDataLst>
                  <p:tags r:id="rId1"/>
                </p:custDataLst>
              </p:nvPr>
            </p:nvSpPr>
            <p:spPr>
              <a:xfrm>
                <a:off x="960" y="2400"/>
                <a:ext cx="5440" cy="7030"/>
              </a:xfrm>
              <a:custGeom>
                <a:avLst/>
                <a:gdLst>
                  <a:gd name="connisteX0" fmla="*/ 0 w 3454400"/>
                  <a:gd name="connsiteY0" fmla="*/ 203200 h 4724400"/>
                  <a:gd name="connisteX1" fmla="*/ 203200 w 3454400"/>
                  <a:gd name="connsiteY1" fmla="*/ 0 h 4724400"/>
                  <a:gd name="connisteX2" fmla="*/ 3251200 w 3454400"/>
                  <a:gd name="connsiteY2" fmla="*/ 0 h 4724400"/>
                  <a:gd name="connisteX3" fmla="*/ 3454400 w 3454400"/>
                  <a:gd name="connsiteY3" fmla="*/ 203200 h 4724400"/>
                  <a:gd name="connisteX4" fmla="*/ 3454400 w 3454400"/>
                  <a:gd name="connsiteY4" fmla="*/ 4521200 h 4724400"/>
                  <a:gd name="connisteX5" fmla="*/ 3251200 w 3454400"/>
                  <a:gd name="connsiteY5" fmla="*/ 4724400 h 4724400"/>
                  <a:gd name="connisteX6" fmla="*/ 203200 w 3454400"/>
                  <a:gd name="connsiteY6" fmla="*/ 4724400 h 4724400"/>
                  <a:gd name="connisteX7" fmla="*/ 0 w 3454400"/>
                  <a:gd name="connsiteY7" fmla="*/ 4521200 h 4724400"/>
                  <a:gd name="connisteX8" fmla="*/ 0 w 3454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4724400">
                    <a:moveTo>
                      <a:pt x="0" y="203200"/>
                    </a:moveTo>
                    <a:cubicBezTo>
                      <a:pt x="0" y="90976"/>
                      <a:pt x="90976" y="0"/>
                      <a:pt x="203200" y="0"/>
                    </a:cubicBezTo>
                    <a:lnTo>
                      <a:pt x="3251200" y="0"/>
                    </a:lnTo>
                    <a:cubicBezTo>
                      <a:pt x="3363424" y="0"/>
                      <a:pt x="3454400" y="90976"/>
                      <a:pt x="3454400" y="203200"/>
                    </a:cubicBezTo>
                    <a:lnTo>
                      <a:pt x="3454400" y="4521200"/>
                    </a:lnTo>
                    <a:cubicBezTo>
                      <a:pt x="3454400" y="4633424"/>
                      <a:pt x="3363424" y="4724400"/>
                      <a:pt x="3251200" y="4724400"/>
                    </a:cubicBezTo>
                    <a:lnTo>
                      <a:pt x="203200" y="4724400"/>
                    </a:lnTo>
                    <a:cubicBezTo>
                      <a:pt x="90976" y="4724400"/>
                      <a:pt x="0" y="4633424"/>
                      <a:pt x="0" y="4521200"/>
                    </a:cubicBezTo>
                    <a:lnTo>
                      <a:pt x="0" y="203200"/>
                    </a:lnTo>
                    <a:close/>
                  </a:path>
                </a:pathLst>
              </a:custGeom>
              <a:solidFill>
                <a:srgbClr val="3F7FBB"/>
              </a:solidFill>
              <a:ln>
                <a:solidFill>
                  <a:prstClr val="black">
                    <a:alpha val="0"/>
                  </a:prstClr>
                </a:solidFill>
                <a:prstDash val="solid"/>
              </a:ln>
            </p:spPr>
            <p:txBody>
              <a:bodyPr vert="horz" lIns="91440" tIns="45720" rIns="91440" bIns="45720" rtlCol="0">
                <a:noAutofit/>
              </a:bodyPr>
              <a:lstStyle>
                <a:lvl1pPr marL="228600" indent="0" algn="l" defTabSz="914400" rtl="0" eaLnBrk="1" latinLnBrk="0" hangingPunct="1">
                  <a:lnSpc>
                    <a:spcPct val="130000"/>
                  </a:lnSpc>
                  <a:spcBef>
                    <a:spcPts val="1000"/>
                  </a:spcBef>
                  <a:buFont typeface="Arial" panose="020B0604020202020204" pitchFamily="34" charset="0"/>
                  <a:buNone/>
                  <a:defRPr sz="2400" kern="1200" spc="0">
                    <a:solidFill>
                      <a:schemeClr val="tx1">
                        <a:lumMod val="50000"/>
                        <a:lumOff val="50000"/>
                      </a:schemeClr>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None/>
                  <a:defRPr sz="2000" kern="1200" spc="0">
                    <a:solidFill>
                      <a:schemeClr val="tx1">
                        <a:lumMod val="50000"/>
                        <a:lumOff val="50000"/>
                      </a:schemeClr>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None/>
                  <a:defRPr sz="1800" kern="1200" spc="0">
                    <a:solidFill>
                      <a:schemeClr val="tx1">
                        <a:lumMod val="50000"/>
                        <a:lumOff val="50000"/>
                      </a:schemeClr>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None/>
                  <a:defRPr sz="1800" kern="1200" spc="0">
                    <a:solidFill>
                      <a:schemeClr val="tx1">
                        <a:lumMod val="50000"/>
                        <a:lumOff val="50000"/>
                      </a:schemeClr>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None/>
                  <a:defRPr sz="1800" kern="1200" spc="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 </a:t>
                </a:r>
                <a:endParaRPr lang="zh-CN" altLang="en-US"/>
              </a:p>
            </p:txBody>
          </p:sp>
          <p:pic>
            <p:nvPicPr>
              <p:cNvPr id="4" name="图片占位符 3" descr="e95c4314-c03a-11f0-8881-162b40e3dcfa"/>
              <p:cNvPicPr>
                <a:picLocks noChangeAspect="1"/>
              </p:cNvPicPr>
              <p:nvPr>
                <p:custDataLst>
                  <p:tags r:id="rId2"/>
                </p:custDataLst>
              </p:nvPr>
            </p:nvPicPr>
            <p:blipFill>
              <a:blip r:embed="rId3"/>
              <a:srcRect t="152" b="152"/>
              <a:stretch>
                <a:fillRect/>
              </a:stretch>
            </p:blipFill>
            <p:spPr>
              <a:xfrm>
                <a:off x="1440" y="2880"/>
                <a:ext cx="4480" cy="2419"/>
              </a:xfrm>
              <a:prstGeom prst="rect">
                <a:avLst/>
              </a:prstGeom>
              <a:solidFill>
                <a:srgbClr val="DDDDDD"/>
              </a:solidFill>
              <a:ln>
                <a:noFill/>
              </a:ln>
            </p:spPr>
          </p:pic>
          <p:sp>
            <p:nvSpPr>
              <p:cNvPr id="5" name="文本占位符 4"/>
              <p:cNvSpPr>
                <a:spLocks noGrp="1"/>
              </p:cNvSpPr>
              <p:nvPr>
                <p:custDataLst>
                  <p:tags r:id="rId4"/>
                </p:custDataLst>
              </p:nvPr>
            </p:nvSpPr>
            <p:spPr>
              <a:xfrm>
                <a:off x="1440" y="6020"/>
                <a:ext cx="4480" cy="605"/>
              </a:xfrm>
              <a:prstGeom prst="rect">
                <a:avLst/>
              </a:prstGeom>
              <a:noFill/>
            </p:spPr>
            <p:txBody>
              <a:bodyPr vert="horz" lIns="0" tIns="0" rIns="0" bIns="0" rtlCol="0" anchor="t">
                <a:normAutofit fontScale="80000"/>
              </a:bodyPr>
              <a:lstStyle>
                <a:lvl1pPr marL="0" indent="0" algn="l" defTabSz="914400" rtl="0" eaLnBrk="1" latinLnBrk="0" hangingPunct="1">
                  <a:lnSpc>
                    <a:spcPct val="111000"/>
                  </a:lnSpc>
                  <a:spcBef>
                    <a:spcPct val="0"/>
                  </a:spcBef>
                  <a:spcAft>
                    <a:spcPct val="0"/>
                  </a:spcAft>
                  <a:buFont typeface="Arial" panose="020B0604020202020204" pitchFamily="34" charset="0"/>
                  <a:buNone/>
                  <a:defRPr sz="2400" b="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lumMod val="50000"/>
                        <a:lumOff val="50000"/>
                      </a:schemeClr>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b="1">
                    <a:solidFill>
                      <a:schemeClr val="bg1"/>
                    </a:solidFill>
                    <a:latin typeface="微软雅黑" panose="020B0503020204020204" pitchFamily="34" charset="-122"/>
                    <a:ea typeface="微软雅黑" panose="020B0503020204020204" pitchFamily="34" charset="-122"/>
                  </a:rPr>
                  <a:t>天然气项目</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4" name="装饰  5"/>
              <p:cNvSpPr>
                <a:spLocks noGrp="1"/>
              </p:cNvSpPr>
              <p:nvPr>
                <p:custDataLst>
                  <p:tags r:id="rId5"/>
                </p:custDataLst>
              </p:nvPr>
            </p:nvSpPr>
            <p:spPr>
              <a:xfrm>
                <a:off x="6880" y="2400"/>
                <a:ext cx="5440" cy="7030"/>
              </a:xfrm>
              <a:custGeom>
                <a:avLst/>
                <a:gdLst>
                  <a:gd name="connisteX0" fmla="*/ 0 w 3454400"/>
                  <a:gd name="connsiteY0" fmla="*/ 203200 h 4724400"/>
                  <a:gd name="connisteX1" fmla="*/ 203200 w 3454400"/>
                  <a:gd name="connsiteY1" fmla="*/ 0 h 4724400"/>
                  <a:gd name="connisteX2" fmla="*/ 3251200 w 3454400"/>
                  <a:gd name="connsiteY2" fmla="*/ 0 h 4724400"/>
                  <a:gd name="connisteX3" fmla="*/ 3454400 w 3454400"/>
                  <a:gd name="connsiteY3" fmla="*/ 203200 h 4724400"/>
                  <a:gd name="connisteX4" fmla="*/ 3454400 w 3454400"/>
                  <a:gd name="connsiteY4" fmla="*/ 4521200 h 4724400"/>
                  <a:gd name="connisteX5" fmla="*/ 3251200 w 3454400"/>
                  <a:gd name="connsiteY5" fmla="*/ 4724400 h 4724400"/>
                  <a:gd name="connisteX6" fmla="*/ 203200 w 3454400"/>
                  <a:gd name="connsiteY6" fmla="*/ 4724400 h 4724400"/>
                  <a:gd name="connisteX7" fmla="*/ 0 w 3454400"/>
                  <a:gd name="connsiteY7" fmla="*/ 4521200 h 4724400"/>
                  <a:gd name="connisteX8" fmla="*/ 0 w 3454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4724400">
                    <a:moveTo>
                      <a:pt x="0" y="203200"/>
                    </a:moveTo>
                    <a:cubicBezTo>
                      <a:pt x="0" y="90976"/>
                      <a:pt x="90976" y="0"/>
                      <a:pt x="203200" y="0"/>
                    </a:cubicBezTo>
                    <a:lnTo>
                      <a:pt x="3251200" y="0"/>
                    </a:lnTo>
                    <a:cubicBezTo>
                      <a:pt x="3363424" y="0"/>
                      <a:pt x="3454400" y="90976"/>
                      <a:pt x="3454400" y="203200"/>
                    </a:cubicBezTo>
                    <a:lnTo>
                      <a:pt x="3454400" y="4521200"/>
                    </a:lnTo>
                    <a:cubicBezTo>
                      <a:pt x="3454400" y="4633424"/>
                      <a:pt x="3363424" y="4724400"/>
                      <a:pt x="3251200" y="4724400"/>
                    </a:cubicBezTo>
                    <a:lnTo>
                      <a:pt x="203200" y="4724400"/>
                    </a:lnTo>
                    <a:cubicBezTo>
                      <a:pt x="90976" y="4724400"/>
                      <a:pt x="0" y="4633424"/>
                      <a:pt x="0" y="4521200"/>
                    </a:cubicBezTo>
                    <a:lnTo>
                      <a:pt x="0" y="203200"/>
                    </a:lnTo>
                    <a:close/>
                  </a:path>
                </a:pathLst>
              </a:custGeom>
              <a:solidFill>
                <a:srgbClr val="64A9D7"/>
              </a:solidFill>
              <a:ln>
                <a:solidFill>
                  <a:prstClr val="black">
                    <a:alpha val="0"/>
                  </a:prstClr>
                </a:solidFill>
                <a:prstDash val="solid"/>
              </a:ln>
            </p:spPr>
            <p:txBody>
              <a:bodyPr vert="horz" lIns="91440" tIns="45720" rIns="91440" bIns="45720" rtlCol="0">
                <a:noAutofit/>
              </a:bodyPr>
              <a:lstStyle>
                <a:lvl1pPr marL="228600" indent="0" algn="l" defTabSz="914400" rtl="0" eaLnBrk="1" latinLnBrk="0" hangingPunct="1">
                  <a:lnSpc>
                    <a:spcPct val="130000"/>
                  </a:lnSpc>
                  <a:spcBef>
                    <a:spcPts val="1000"/>
                  </a:spcBef>
                  <a:buFont typeface="Arial" panose="020B0604020202020204" pitchFamily="34" charset="0"/>
                  <a:buNone/>
                  <a:defRPr sz="2400" kern="1200" spc="0">
                    <a:solidFill>
                      <a:schemeClr val="tx1">
                        <a:lumMod val="50000"/>
                        <a:lumOff val="50000"/>
                      </a:schemeClr>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None/>
                  <a:defRPr sz="2000" kern="1200" spc="0">
                    <a:solidFill>
                      <a:schemeClr val="tx1">
                        <a:lumMod val="50000"/>
                        <a:lumOff val="50000"/>
                      </a:schemeClr>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None/>
                  <a:defRPr sz="1800" kern="1200" spc="0">
                    <a:solidFill>
                      <a:schemeClr val="tx1">
                        <a:lumMod val="50000"/>
                        <a:lumOff val="50000"/>
                      </a:schemeClr>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None/>
                  <a:defRPr sz="1800" kern="1200" spc="0">
                    <a:solidFill>
                      <a:schemeClr val="tx1">
                        <a:lumMod val="50000"/>
                        <a:lumOff val="50000"/>
                      </a:schemeClr>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None/>
                  <a:defRPr sz="1800" kern="1200" spc="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 </a:t>
                </a:r>
                <a:endParaRPr lang="zh-CN" altLang="en-US"/>
              </a:p>
            </p:txBody>
          </p:sp>
          <p:pic>
            <p:nvPicPr>
              <p:cNvPr id="15" name="图片占位符 7" descr="e95c44d4-c03a-11f0-8881-162b40e3dcfa"/>
              <p:cNvPicPr>
                <a:picLocks noChangeAspect="1"/>
              </p:cNvPicPr>
              <p:nvPr>
                <p:custDataLst>
                  <p:tags r:id="rId6"/>
                </p:custDataLst>
              </p:nvPr>
            </p:nvPicPr>
            <p:blipFill>
              <a:blip r:embed="rId7"/>
              <a:srcRect t="152" b="152"/>
              <a:stretch>
                <a:fillRect/>
              </a:stretch>
            </p:blipFill>
            <p:spPr>
              <a:xfrm>
                <a:off x="7360" y="2880"/>
                <a:ext cx="4480" cy="2419"/>
              </a:xfrm>
              <a:prstGeom prst="rect">
                <a:avLst/>
              </a:prstGeom>
              <a:solidFill>
                <a:srgbClr val="DDDDDD"/>
              </a:solidFill>
              <a:ln>
                <a:noFill/>
              </a:ln>
            </p:spPr>
          </p:pic>
          <p:sp>
            <p:nvSpPr>
              <p:cNvPr id="18" name="装饰  9"/>
              <p:cNvSpPr>
                <a:spLocks noGrp="1"/>
              </p:cNvSpPr>
              <p:nvPr>
                <p:custDataLst>
                  <p:tags r:id="rId8"/>
                </p:custDataLst>
              </p:nvPr>
            </p:nvSpPr>
            <p:spPr>
              <a:xfrm>
                <a:off x="12800" y="2400"/>
                <a:ext cx="5440" cy="7030"/>
              </a:xfrm>
              <a:custGeom>
                <a:avLst/>
                <a:gdLst>
                  <a:gd name="connisteX0" fmla="*/ 0 w 3454400"/>
                  <a:gd name="connsiteY0" fmla="*/ 203200 h 4724400"/>
                  <a:gd name="connisteX1" fmla="*/ 203200 w 3454400"/>
                  <a:gd name="connsiteY1" fmla="*/ 0 h 4724400"/>
                  <a:gd name="connisteX2" fmla="*/ 3251200 w 3454400"/>
                  <a:gd name="connsiteY2" fmla="*/ 0 h 4724400"/>
                  <a:gd name="connisteX3" fmla="*/ 3454400 w 3454400"/>
                  <a:gd name="connsiteY3" fmla="*/ 203200 h 4724400"/>
                  <a:gd name="connisteX4" fmla="*/ 3454400 w 3454400"/>
                  <a:gd name="connsiteY4" fmla="*/ 4521200 h 4724400"/>
                  <a:gd name="connisteX5" fmla="*/ 3251200 w 3454400"/>
                  <a:gd name="connsiteY5" fmla="*/ 4724400 h 4724400"/>
                  <a:gd name="connisteX6" fmla="*/ 203200 w 3454400"/>
                  <a:gd name="connsiteY6" fmla="*/ 4724400 h 4724400"/>
                  <a:gd name="connisteX7" fmla="*/ 0 w 3454400"/>
                  <a:gd name="connsiteY7" fmla="*/ 4521200 h 4724400"/>
                  <a:gd name="connisteX8" fmla="*/ 0 w 3454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4724400">
                    <a:moveTo>
                      <a:pt x="0" y="203200"/>
                    </a:moveTo>
                    <a:cubicBezTo>
                      <a:pt x="0" y="90976"/>
                      <a:pt x="90976" y="0"/>
                      <a:pt x="203200" y="0"/>
                    </a:cubicBezTo>
                    <a:lnTo>
                      <a:pt x="3251200" y="0"/>
                    </a:lnTo>
                    <a:cubicBezTo>
                      <a:pt x="3363424" y="0"/>
                      <a:pt x="3454400" y="90976"/>
                      <a:pt x="3454400" y="203200"/>
                    </a:cubicBezTo>
                    <a:lnTo>
                      <a:pt x="3454400" y="4521200"/>
                    </a:lnTo>
                    <a:cubicBezTo>
                      <a:pt x="3454400" y="4633424"/>
                      <a:pt x="3363424" y="4724400"/>
                      <a:pt x="3251200" y="4724400"/>
                    </a:cubicBezTo>
                    <a:lnTo>
                      <a:pt x="203200" y="4724400"/>
                    </a:lnTo>
                    <a:cubicBezTo>
                      <a:pt x="90976" y="4724400"/>
                      <a:pt x="0" y="4633424"/>
                      <a:pt x="0" y="4521200"/>
                    </a:cubicBezTo>
                    <a:lnTo>
                      <a:pt x="0" y="203200"/>
                    </a:lnTo>
                    <a:close/>
                  </a:path>
                </a:pathLst>
              </a:custGeom>
              <a:solidFill>
                <a:srgbClr val="3F7FBB"/>
              </a:solidFill>
              <a:ln>
                <a:solidFill>
                  <a:prstClr val="black">
                    <a:alpha val="0"/>
                  </a:prstClr>
                </a:solidFill>
                <a:prstDash val="solid"/>
              </a:ln>
            </p:spPr>
            <p:txBody>
              <a:bodyPr vert="horz" lIns="91440" tIns="45720" rIns="91440" bIns="45720" rtlCol="0">
                <a:noAutofit/>
              </a:bodyPr>
              <a:lstStyle>
                <a:lvl1pPr marL="228600" indent="0" algn="l" defTabSz="914400" rtl="0" eaLnBrk="1" latinLnBrk="0" hangingPunct="1">
                  <a:lnSpc>
                    <a:spcPct val="130000"/>
                  </a:lnSpc>
                  <a:spcBef>
                    <a:spcPts val="1000"/>
                  </a:spcBef>
                  <a:buFont typeface="Arial" panose="020B0604020202020204" pitchFamily="34" charset="0"/>
                  <a:buNone/>
                  <a:defRPr sz="2400" kern="1200" spc="0">
                    <a:solidFill>
                      <a:schemeClr val="tx1">
                        <a:lumMod val="50000"/>
                        <a:lumOff val="50000"/>
                      </a:schemeClr>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None/>
                  <a:defRPr sz="2000" kern="1200" spc="0">
                    <a:solidFill>
                      <a:schemeClr val="tx1">
                        <a:lumMod val="50000"/>
                        <a:lumOff val="50000"/>
                      </a:schemeClr>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None/>
                  <a:defRPr sz="1800" kern="1200" spc="0">
                    <a:solidFill>
                      <a:schemeClr val="tx1">
                        <a:lumMod val="50000"/>
                        <a:lumOff val="50000"/>
                      </a:schemeClr>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None/>
                  <a:defRPr sz="1800" kern="1200" spc="0">
                    <a:solidFill>
                      <a:schemeClr val="tx1">
                        <a:lumMod val="50000"/>
                        <a:lumOff val="50000"/>
                      </a:schemeClr>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None/>
                  <a:defRPr sz="1800" kern="1200" spc="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 </a:t>
                </a:r>
                <a:endParaRPr lang="zh-CN" altLang="en-US"/>
              </a:p>
            </p:txBody>
          </p:sp>
          <p:pic>
            <p:nvPicPr>
              <p:cNvPr id="19" name="图片占位符 11" descr="e95c4509-c03a-11f0-8881-162b40e3dcfa"/>
              <p:cNvPicPr>
                <a:picLocks noChangeAspect="1"/>
              </p:cNvPicPr>
              <p:nvPr>
                <p:custDataLst>
                  <p:tags r:id="rId9"/>
                </p:custDataLst>
              </p:nvPr>
            </p:nvPicPr>
            <p:blipFill>
              <a:blip r:embed="rId10"/>
              <a:srcRect l="2418" r="3516" b="4464"/>
              <a:stretch>
                <a:fillRect/>
              </a:stretch>
            </p:blipFill>
            <p:spPr>
              <a:xfrm>
                <a:off x="13280" y="2880"/>
                <a:ext cx="4480" cy="2419"/>
              </a:xfrm>
              <a:prstGeom prst="rect">
                <a:avLst/>
              </a:prstGeom>
              <a:solidFill>
                <a:srgbClr val="DDDDDD"/>
              </a:solidFill>
              <a:ln>
                <a:noFill/>
              </a:ln>
            </p:spPr>
          </p:pic>
          <p:cxnSp>
            <p:nvCxnSpPr>
              <p:cNvPr id="40" name="直接连接符 39"/>
              <p:cNvCxnSpPr/>
              <p:nvPr/>
            </p:nvCxnSpPr>
            <p:spPr>
              <a:xfrm>
                <a:off x="1500" y="7119"/>
                <a:ext cx="4299" cy="0"/>
              </a:xfrm>
              <a:prstGeom prst="line">
                <a:avLst/>
              </a:prstGeom>
            </p:spPr>
            <p:style>
              <a:lnRef idx="2">
                <a:schemeClr val="accent1"/>
              </a:lnRef>
              <a:fillRef idx="0">
                <a:srgbClr val="FFFFFF"/>
              </a:fillRef>
              <a:effectRef idx="0">
                <a:srgbClr val="FFFFFF"/>
              </a:effectRef>
              <a:fontRef idx="minor">
                <a:schemeClr val="tx1"/>
              </a:fontRef>
            </p:style>
          </p:cxnSp>
          <p:sp>
            <p:nvSpPr>
              <p:cNvPr id="41" name="文本占位符 4"/>
              <p:cNvSpPr>
                <a:spLocks noGrp="1"/>
              </p:cNvSpPr>
              <p:nvPr>
                <p:custDataLst>
                  <p:tags r:id="rId11"/>
                </p:custDataLst>
              </p:nvPr>
            </p:nvSpPr>
            <p:spPr>
              <a:xfrm>
                <a:off x="7360" y="6020"/>
                <a:ext cx="4480" cy="605"/>
              </a:xfrm>
              <a:prstGeom prst="rect">
                <a:avLst/>
              </a:prstGeom>
              <a:noFill/>
            </p:spPr>
            <p:txBody>
              <a:bodyPr vert="horz" lIns="0" tIns="0" rIns="0" bIns="0" rtlCol="0" anchor="t">
                <a:normAutofit fontScale="80000"/>
              </a:bodyPr>
              <a:lstStyle>
                <a:lvl1pPr marL="0" indent="0" algn="l" defTabSz="914400" rtl="0" eaLnBrk="1" latinLnBrk="0" hangingPunct="1">
                  <a:lnSpc>
                    <a:spcPct val="111000"/>
                  </a:lnSpc>
                  <a:spcBef>
                    <a:spcPct val="0"/>
                  </a:spcBef>
                  <a:spcAft>
                    <a:spcPct val="0"/>
                  </a:spcAft>
                  <a:buFont typeface="Arial" panose="020B0604020202020204" pitchFamily="34" charset="0"/>
                  <a:buNone/>
                  <a:defRPr sz="2400" b="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lumMod val="50000"/>
                        <a:lumOff val="50000"/>
                      </a:schemeClr>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b="1">
                    <a:solidFill>
                      <a:schemeClr val="bg1"/>
                    </a:solidFill>
                    <a:latin typeface="微软雅黑" panose="020B0503020204020204" pitchFamily="34" charset="-122"/>
                    <a:ea typeface="微软雅黑" panose="020B0503020204020204" pitchFamily="34" charset="-122"/>
                  </a:rPr>
                  <a:t>LPG </a:t>
                </a:r>
                <a:r>
                  <a:rPr lang="zh-CN" altLang="en-US" b="1">
                    <a:solidFill>
                      <a:schemeClr val="bg1"/>
                    </a:solidFill>
                    <a:latin typeface="微软雅黑" panose="020B0503020204020204" pitchFamily="34" charset="-122"/>
                    <a:ea typeface="微软雅黑" panose="020B0503020204020204" pitchFamily="34" charset="-122"/>
                  </a:rPr>
                  <a:t>项目</a:t>
                </a:r>
                <a:endParaRPr lang="zh-CN" altLang="en-US" b="1">
                  <a:solidFill>
                    <a:schemeClr val="bg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420" y="7119"/>
                <a:ext cx="4299" cy="0"/>
              </a:xfrm>
              <a:prstGeom prst="line">
                <a:avLst/>
              </a:prstGeom>
              <a:ln>
                <a:solidFill>
                  <a:srgbClr val="3F7FBB"/>
                </a:solidFill>
              </a:ln>
            </p:spPr>
            <p:style>
              <a:lnRef idx="2">
                <a:schemeClr val="accent1"/>
              </a:lnRef>
              <a:fillRef idx="0">
                <a:srgbClr val="FFFFFF"/>
              </a:fillRef>
              <a:effectRef idx="0">
                <a:srgbClr val="FFFFFF"/>
              </a:effectRef>
              <a:fontRef idx="minor">
                <a:schemeClr val="tx1"/>
              </a:fontRef>
            </p:style>
          </p:cxnSp>
          <p:sp>
            <p:nvSpPr>
              <p:cNvPr id="44" name="文本占位符 4"/>
              <p:cNvSpPr>
                <a:spLocks noGrp="1"/>
              </p:cNvSpPr>
              <p:nvPr>
                <p:custDataLst>
                  <p:tags r:id="rId12"/>
                </p:custDataLst>
              </p:nvPr>
            </p:nvSpPr>
            <p:spPr>
              <a:xfrm>
                <a:off x="13300" y="6020"/>
                <a:ext cx="4480" cy="605"/>
              </a:xfrm>
              <a:prstGeom prst="rect">
                <a:avLst/>
              </a:prstGeom>
              <a:noFill/>
            </p:spPr>
            <p:txBody>
              <a:bodyPr vert="horz" lIns="0" tIns="0" rIns="0" bIns="0" rtlCol="0" anchor="t">
                <a:normAutofit fontScale="80000"/>
              </a:bodyPr>
              <a:lstStyle>
                <a:lvl1pPr marL="0" indent="0" algn="l" defTabSz="914400" rtl="0" eaLnBrk="1" latinLnBrk="0" hangingPunct="1">
                  <a:lnSpc>
                    <a:spcPct val="111000"/>
                  </a:lnSpc>
                  <a:spcBef>
                    <a:spcPct val="0"/>
                  </a:spcBef>
                  <a:spcAft>
                    <a:spcPct val="0"/>
                  </a:spcAft>
                  <a:buFont typeface="Arial" panose="020B0604020202020204" pitchFamily="34" charset="0"/>
                  <a:buNone/>
                  <a:defRPr sz="2400" b="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lumMod val="50000"/>
                        <a:lumOff val="50000"/>
                      </a:schemeClr>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b="1">
                    <a:solidFill>
                      <a:schemeClr val="bg1"/>
                    </a:solidFill>
                    <a:latin typeface="微软雅黑" panose="020B0503020204020204" pitchFamily="34" charset="-122"/>
                    <a:ea typeface="微软雅黑" panose="020B0503020204020204" pitchFamily="34" charset="-122"/>
                  </a:rPr>
                  <a:t>生物气项目</a:t>
                </a:r>
                <a:endParaRPr lang="zh-CN" altLang="en-US" b="1">
                  <a:solidFill>
                    <a:schemeClr val="bg1"/>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a:off x="13360" y="7119"/>
                <a:ext cx="4299" cy="0"/>
              </a:xfrm>
              <a:prstGeom prst="line">
                <a:avLst/>
              </a:prstGeom>
            </p:spPr>
            <p:style>
              <a:lnRef idx="2">
                <a:schemeClr val="accent1"/>
              </a:lnRef>
              <a:fillRef idx="0">
                <a:srgbClr val="FFFFFF"/>
              </a:fillRef>
              <a:effectRef idx="0">
                <a:srgbClr val="FFFFFF"/>
              </a:effectRef>
              <a:fontRef idx="minor">
                <a:schemeClr val="tx1"/>
              </a:fontRef>
            </p:style>
          </p:cxnSp>
        </p:grpSp>
        <p:sp>
          <p:nvSpPr>
            <p:cNvPr id="2" name="文本占位符 5"/>
            <p:cNvSpPr>
              <a:spLocks noGrp="1"/>
            </p:cNvSpPr>
            <p:nvPr>
              <p:custDataLst>
                <p:tags r:id="rId13"/>
              </p:custDataLst>
            </p:nvPr>
          </p:nvSpPr>
          <p:spPr>
            <a:xfrm>
              <a:off x="1440" y="7440"/>
              <a:ext cx="4480" cy="2880"/>
            </a:xfrm>
            <a:prstGeom prst="rect">
              <a:avLst/>
            </a:prstGeom>
            <a:noFill/>
          </p:spPr>
          <p:txBody>
            <a:bodyPr vert="horz" lIns="0" tIns="0" rIns="0" bIns="0" rtlCol="0" anchor="t">
              <a:normAutofit/>
            </a:bodyPr>
            <a:lstStyle>
              <a:lvl1pPr marL="0" indent="0" algn="l" defTabSz="914400" rtl="0" eaLnBrk="1" latinLnBrk="0" hangingPunct="1">
                <a:lnSpc>
                  <a:spcPct val="125000"/>
                </a:lnSpc>
                <a:spcBef>
                  <a:spcPct val="0"/>
                </a:spcBef>
                <a:spcAft>
                  <a:spcPct val="0"/>
                </a:spcAft>
                <a:buFont typeface="Arial" panose="020B0604020202020204" pitchFamily="34" charset="0"/>
                <a:buNone/>
                <a:defRPr sz="1600" b="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lumMod val="50000"/>
                      <a:lumOff val="50000"/>
                    </a:schemeClr>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00">
                  <a:solidFill>
                    <a:schemeClr val="bg1"/>
                  </a:solidFill>
                  <a:latin typeface="微软雅黑" panose="020B0503020204020204" pitchFamily="34" charset="-122"/>
                  <a:ea typeface="微软雅黑" panose="020B0503020204020204" pitchFamily="34" charset="-122"/>
                </a:rPr>
                <a:t>优先四氢噻吩</a:t>
              </a:r>
              <a:endParaRPr lang="zh-CN" altLang="en-US" sz="1800">
                <a:solidFill>
                  <a:schemeClr val="bg1"/>
                </a:solidFill>
                <a:latin typeface="微软雅黑" panose="020B0503020204020204" pitchFamily="34" charset="-122"/>
                <a:ea typeface="微软雅黑" panose="020B0503020204020204" pitchFamily="34" charset="-122"/>
              </a:endParaRPr>
            </a:p>
            <a:p>
              <a:pPr algn="ctr"/>
              <a:r>
                <a:rPr lang="zh-CN" altLang="en-US" sz="1800">
                  <a:solidFill>
                    <a:schemeClr val="bg1"/>
                  </a:solidFill>
                  <a:latin typeface="微软雅黑" panose="020B0503020204020204" pitchFamily="34" charset="-122"/>
                  <a:ea typeface="微软雅黑" panose="020B0503020204020204" pitchFamily="34" charset="-122"/>
                </a:rPr>
                <a:t>（成本适中、低温适应好）</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42" name="文本占位符 5"/>
            <p:cNvSpPr>
              <a:spLocks noGrp="1"/>
            </p:cNvSpPr>
            <p:nvPr>
              <p:custDataLst>
                <p:tags r:id="rId14"/>
              </p:custDataLst>
            </p:nvPr>
          </p:nvSpPr>
          <p:spPr>
            <a:xfrm>
              <a:off x="7360" y="7440"/>
              <a:ext cx="4480" cy="2880"/>
            </a:xfrm>
            <a:prstGeom prst="rect">
              <a:avLst/>
            </a:prstGeom>
            <a:noFill/>
          </p:spPr>
          <p:txBody>
            <a:bodyPr vert="horz" lIns="0" tIns="0" rIns="0" bIns="0" rtlCol="0" anchor="t">
              <a:normAutofit/>
            </a:bodyPr>
            <a:lstStyle>
              <a:lvl1pPr marL="0" indent="0" algn="l" defTabSz="914400" rtl="0" eaLnBrk="1" latinLnBrk="0" hangingPunct="1">
                <a:lnSpc>
                  <a:spcPct val="125000"/>
                </a:lnSpc>
                <a:spcBef>
                  <a:spcPct val="0"/>
                </a:spcBef>
                <a:spcAft>
                  <a:spcPct val="0"/>
                </a:spcAft>
                <a:buFont typeface="Arial" panose="020B0604020202020204" pitchFamily="34" charset="0"/>
                <a:buNone/>
                <a:defRPr sz="1600" b="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lumMod val="50000"/>
                      <a:lumOff val="50000"/>
                    </a:schemeClr>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00">
                  <a:solidFill>
                    <a:schemeClr val="bg1"/>
                  </a:solidFill>
                  <a:latin typeface="微软雅黑" panose="020B0503020204020204" pitchFamily="34" charset="-122"/>
                  <a:ea typeface="微软雅黑" panose="020B0503020204020204" pitchFamily="34" charset="-122"/>
                </a:rPr>
                <a:t>液态优先乙硫醇</a:t>
              </a:r>
              <a:endParaRPr lang="zh-CN" altLang="en-US" sz="1800">
                <a:solidFill>
                  <a:schemeClr val="bg1"/>
                </a:solidFill>
                <a:latin typeface="微软雅黑" panose="020B0503020204020204" pitchFamily="34" charset="-122"/>
                <a:ea typeface="微软雅黑" panose="020B0503020204020204" pitchFamily="34" charset="-122"/>
              </a:endParaRPr>
            </a:p>
            <a:p>
              <a:pPr algn="ctr"/>
              <a:r>
                <a:rPr lang="zh-CN" altLang="en-US" sz="1800">
                  <a:solidFill>
                    <a:schemeClr val="bg1"/>
                  </a:solidFill>
                  <a:latin typeface="微软雅黑" panose="020B0503020204020204" pitchFamily="34" charset="-122"/>
                  <a:ea typeface="微软雅黑" panose="020B0503020204020204" pitchFamily="34" charset="-122"/>
                </a:rPr>
                <a:t>气态优选四氢噻吩</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45" name="文本占位符 5"/>
            <p:cNvSpPr>
              <a:spLocks noGrp="1"/>
            </p:cNvSpPr>
            <p:nvPr>
              <p:custDataLst>
                <p:tags r:id="rId15"/>
              </p:custDataLst>
            </p:nvPr>
          </p:nvSpPr>
          <p:spPr>
            <a:xfrm>
              <a:off x="13300" y="7440"/>
              <a:ext cx="4480" cy="2880"/>
            </a:xfrm>
            <a:prstGeom prst="rect">
              <a:avLst/>
            </a:prstGeom>
            <a:noFill/>
          </p:spPr>
          <p:txBody>
            <a:bodyPr vert="horz" lIns="0" tIns="0" rIns="0" bIns="0" rtlCol="0" anchor="t">
              <a:normAutofit/>
            </a:bodyPr>
            <a:lstStyle>
              <a:lvl1pPr marL="0" indent="0" algn="l" defTabSz="914400" rtl="0" eaLnBrk="1" latinLnBrk="0" hangingPunct="1">
                <a:lnSpc>
                  <a:spcPct val="125000"/>
                </a:lnSpc>
                <a:spcBef>
                  <a:spcPct val="0"/>
                </a:spcBef>
                <a:spcAft>
                  <a:spcPct val="0"/>
                </a:spcAft>
                <a:buFont typeface="Arial" panose="020B0604020202020204" pitchFamily="34" charset="0"/>
                <a:buNone/>
                <a:defRPr sz="1600" b="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lumMod val="50000"/>
                      <a:lumOff val="50000"/>
                    </a:schemeClr>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00">
                  <a:solidFill>
                    <a:schemeClr val="bg1"/>
                  </a:solidFill>
                  <a:latin typeface="微软雅黑" panose="020B0503020204020204" pitchFamily="34" charset="-122"/>
                  <a:ea typeface="微软雅黑" panose="020B0503020204020204" pitchFamily="34" charset="-122"/>
                </a:rPr>
                <a:t>选无硫加臭剂</a:t>
              </a:r>
              <a:endParaRPr lang="zh-CN" altLang="en-US" sz="1800">
                <a:solidFill>
                  <a:schemeClr val="bg1"/>
                </a:solidFill>
                <a:latin typeface="微软雅黑" panose="020B0503020204020204" pitchFamily="34" charset="-122"/>
                <a:ea typeface="微软雅黑" panose="020B0503020204020204" pitchFamily="34" charset="-122"/>
              </a:endParaRPr>
            </a:p>
            <a:p>
              <a:pPr algn="ctr"/>
              <a:r>
                <a:rPr lang="zh-CN" altLang="en-US" sz="1800">
                  <a:solidFill>
                    <a:schemeClr val="bg1"/>
                  </a:solidFill>
                  <a:latin typeface="微软雅黑" panose="020B0503020204020204" pitchFamily="34" charset="-122"/>
                  <a:ea typeface="微软雅黑" panose="020B0503020204020204" pitchFamily="34" charset="-122"/>
                </a:rPr>
                <a:t>（抗水分</a:t>
              </a:r>
              <a:r>
                <a:rPr lang="en-US" altLang="zh-CN" sz="1800">
                  <a:solidFill>
                    <a:schemeClr val="bg1"/>
                  </a:solidFill>
                  <a:latin typeface="微软雅黑" panose="020B0503020204020204" pitchFamily="34" charset="-122"/>
                  <a:ea typeface="微软雅黑" panose="020B0503020204020204" pitchFamily="34" charset="-122"/>
                </a:rPr>
                <a:t> / </a:t>
              </a:r>
              <a:r>
                <a:rPr lang="zh-CN" altLang="en-US" sz="1800">
                  <a:solidFill>
                    <a:schemeClr val="bg1"/>
                  </a:solidFill>
                  <a:latin typeface="微软雅黑" panose="020B0503020204020204" pitchFamily="34" charset="-122"/>
                  <a:ea typeface="微软雅黑" panose="020B0503020204020204" pitchFamily="34" charset="-122"/>
                </a:rPr>
                <a:t>杂质腐蚀）</a:t>
              </a:r>
              <a:endParaRPr lang="zh-CN" altLang="en-US" sz="18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20459" y="388759"/>
            <a:ext cx="5572519" cy="887528"/>
            <a:chOff x="3320458" y="354253"/>
            <a:chExt cx="5572519" cy="887528"/>
          </a:xfrm>
        </p:grpSpPr>
        <p:grpSp>
          <p:nvGrpSpPr>
            <p:cNvPr id="6" name="组合 5"/>
            <p:cNvGrpSpPr/>
            <p:nvPr/>
          </p:nvGrpSpPr>
          <p:grpSpPr>
            <a:xfrm>
              <a:off x="3320458" y="354253"/>
              <a:ext cx="5572519" cy="703137"/>
              <a:chOff x="1679798" y="438128"/>
              <a:chExt cx="5572519" cy="703137"/>
            </a:xfrm>
          </p:grpSpPr>
          <p:sp>
            <p:nvSpPr>
              <p:cNvPr id="8" name="文本框 7"/>
              <p:cNvSpPr txBox="1"/>
              <p:nvPr/>
            </p:nvSpPr>
            <p:spPr>
              <a:xfrm>
                <a:off x="1885424" y="438128"/>
                <a:ext cx="516128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rPr>
                  <a:t>加臭剂选择风险：</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加臭剂的</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检测</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2" name="文本占位符 5"/>
          <p:cNvSpPr>
            <a:spLocks noGrp="1"/>
          </p:cNvSpPr>
          <p:nvPr>
            <p:custDataLst>
              <p:tags r:id="rId1"/>
            </p:custDataLst>
          </p:nvPr>
        </p:nvSpPr>
        <p:spPr>
          <a:xfrm>
            <a:off x="914400" y="4724400"/>
            <a:ext cx="2844800" cy="1828800"/>
          </a:xfrm>
          <a:prstGeom prst="rect">
            <a:avLst/>
          </a:prstGeom>
          <a:noFill/>
        </p:spPr>
        <p:txBody>
          <a:bodyPr vert="horz" lIns="0" tIns="0" rIns="0" bIns="0" rtlCol="0" anchor="t">
            <a:normAutofit/>
          </a:bodyPr>
          <a:lstStyle>
            <a:lvl1pPr marL="0" indent="0" algn="l" defTabSz="914400" rtl="0" eaLnBrk="1" latinLnBrk="0" hangingPunct="1">
              <a:lnSpc>
                <a:spcPct val="125000"/>
              </a:lnSpc>
              <a:spcBef>
                <a:spcPct val="0"/>
              </a:spcBef>
              <a:spcAft>
                <a:spcPct val="0"/>
              </a:spcAft>
              <a:buFont typeface="Arial" panose="020B0604020202020204" pitchFamily="34" charset="0"/>
              <a:buNone/>
              <a:defRPr sz="1600" b="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lumMod val="50000"/>
                    <a:lumOff val="50000"/>
                  </a:schemeClr>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bg1"/>
                </a:solidFill>
                <a:latin typeface="微软雅黑" panose="020B0503020204020204" pitchFamily="34" charset="-122"/>
                <a:ea typeface="微软雅黑" panose="020B0503020204020204" pitchFamily="34" charset="-122"/>
              </a:rPr>
              <a:t>优先四氢噻吩</a:t>
            </a:r>
            <a:endParaRPr lang="zh-CN" altLang="en-US" sz="2000">
              <a:solidFill>
                <a:schemeClr val="bg1"/>
              </a:solidFill>
              <a:latin typeface="微软雅黑" panose="020B0503020204020204" pitchFamily="34" charset="-122"/>
              <a:ea typeface="微软雅黑" panose="020B0503020204020204" pitchFamily="34" charset="-122"/>
            </a:endParaRPr>
          </a:p>
          <a:p>
            <a:pPr algn="ctr"/>
            <a:r>
              <a:rPr lang="zh-CN" altLang="en-US" sz="2000">
                <a:solidFill>
                  <a:schemeClr val="bg1"/>
                </a:solidFill>
                <a:latin typeface="微软雅黑" panose="020B0503020204020204" pitchFamily="34" charset="-122"/>
                <a:ea typeface="微软雅黑" panose="020B0503020204020204" pitchFamily="34" charset="-122"/>
              </a:rPr>
              <a:t>（成本适中、低温适应好）</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42" name="文本占位符 5"/>
          <p:cNvSpPr>
            <a:spLocks noGrp="1"/>
          </p:cNvSpPr>
          <p:nvPr>
            <p:custDataLst>
              <p:tags r:id="rId2"/>
            </p:custDataLst>
          </p:nvPr>
        </p:nvSpPr>
        <p:spPr>
          <a:xfrm>
            <a:off x="4673600" y="4724400"/>
            <a:ext cx="2844800" cy="1828800"/>
          </a:xfrm>
          <a:prstGeom prst="rect">
            <a:avLst/>
          </a:prstGeom>
          <a:noFill/>
        </p:spPr>
        <p:txBody>
          <a:bodyPr vert="horz" lIns="0" tIns="0" rIns="0" bIns="0" rtlCol="0" anchor="t">
            <a:normAutofit/>
          </a:bodyPr>
          <a:lstStyle>
            <a:lvl1pPr marL="0" indent="0" algn="l" defTabSz="914400" rtl="0" eaLnBrk="1" latinLnBrk="0" hangingPunct="1">
              <a:lnSpc>
                <a:spcPct val="125000"/>
              </a:lnSpc>
              <a:spcBef>
                <a:spcPct val="0"/>
              </a:spcBef>
              <a:spcAft>
                <a:spcPct val="0"/>
              </a:spcAft>
              <a:buFont typeface="Arial" panose="020B0604020202020204" pitchFamily="34" charset="0"/>
              <a:buNone/>
              <a:defRPr sz="1600" b="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lumMod val="50000"/>
                    <a:lumOff val="50000"/>
                  </a:schemeClr>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bg1"/>
                </a:solidFill>
                <a:latin typeface="微软雅黑" panose="020B0503020204020204" pitchFamily="34" charset="-122"/>
                <a:ea typeface="微软雅黑" panose="020B0503020204020204" pitchFamily="34" charset="-122"/>
              </a:rPr>
              <a:t>优先乙硫醇</a:t>
            </a:r>
            <a:endParaRPr lang="zh-CN" altLang="en-US" sz="2000">
              <a:solidFill>
                <a:schemeClr val="bg1"/>
              </a:solidFill>
              <a:latin typeface="微软雅黑" panose="020B0503020204020204" pitchFamily="34" charset="-122"/>
              <a:ea typeface="微软雅黑" panose="020B0503020204020204" pitchFamily="34" charset="-122"/>
            </a:endParaRPr>
          </a:p>
          <a:p>
            <a:pPr algn="ctr"/>
            <a:r>
              <a:rPr lang="zh-CN" altLang="en-US" sz="2000">
                <a:solidFill>
                  <a:schemeClr val="bg1"/>
                </a:solidFill>
                <a:latin typeface="微软雅黑" panose="020B0503020204020204" pitchFamily="34" charset="-122"/>
                <a:ea typeface="微软雅黑" panose="020B0503020204020204" pitchFamily="34" charset="-122"/>
              </a:rPr>
              <a:t>（同步气化）</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45" name="文本占位符 5"/>
          <p:cNvSpPr>
            <a:spLocks noGrp="1"/>
          </p:cNvSpPr>
          <p:nvPr>
            <p:custDataLst>
              <p:tags r:id="rId3"/>
            </p:custDataLst>
          </p:nvPr>
        </p:nvSpPr>
        <p:spPr>
          <a:xfrm>
            <a:off x="8445500" y="4724400"/>
            <a:ext cx="2844800" cy="1828800"/>
          </a:xfrm>
          <a:prstGeom prst="rect">
            <a:avLst/>
          </a:prstGeom>
          <a:noFill/>
        </p:spPr>
        <p:txBody>
          <a:bodyPr vert="horz" lIns="0" tIns="0" rIns="0" bIns="0" rtlCol="0" anchor="t">
            <a:normAutofit/>
          </a:bodyPr>
          <a:lstStyle>
            <a:lvl1pPr marL="0" indent="0" algn="l" defTabSz="914400" rtl="0" eaLnBrk="1" latinLnBrk="0" hangingPunct="1">
              <a:lnSpc>
                <a:spcPct val="125000"/>
              </a:lnSpc>
              <a:spcBef>
                <a:spcPct val="0"/>
              </a:spcBef>
              <a:spcAft>
                <a:spcPct val="0"/>
              </a:spcAft>
              <a:buFont typeface="Arial" panose="020B0604020202020204" pitchFamily="34" charset="0"/>
              <a:buNone/>
              <a:defRPr sz="1600" b="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lumMod val="50000"/>
                    <a:lumOff val="50000"/>
                  </a:schemeClr>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bg1"/>
                </a:solidFill>
                <a:latin typeface="微软雅黑" panose="020B0503020204020204" pitchFamily="34" charset="-122"/>
                <a:ea typeface="微软雅黑" panose="020B0503020204020204" pitchFamily="34" charset="-122"/>
              </a:rPr>
              <a:t>选无硫加臭剂</a:t>
            </a:r>
            <a:endParaRPr lang="zh-CN" altLang="en-US" sz="2000">
              <a:solidFill>
                <a:schemeClr val="bg1"/>
              </a:solidFill>
              <a:latin typeface="微软雅黑" panose="020B0503020204020204" pitchFamily="34" charset="-122"/>
              <a:ea typeface="微软雅黑" panose="020B0503020204020204" pitchFamily="34" charset="-122"/>
            </a:endParaRPr>
          </a:p>
          <a:p>
            <a:pPr algn="ctr"/>
            <a:r>
              <a:rPr lang="zh-CN" altLang="en-US" sz="2000">
                <a:solidFill>
                  <a:schemeClr val="bg1"/>
                </a:solidFill>
                <a:latin typeface="微软雅黑" panose="020B0503020204020204" pitchFamily="34" charset="-122"/>
                <a:ea typeface="微软雅黑" panose="020B0503020204020204" pitchFamily="34" charset="-122"/>
              </a:rPr>
              <a:t>（抗水分</a:t>
            </a:r>
            <a:r>
              <a:rPr lang="en-US" altLang="zh-CN" sz="2000">
                <a:solidFill>
                  <a:schemeClr val="bg1"/>
                </a:solidFill>
                <a:latin typeface="微软雅黑" panose="020B0503020204020204" pitchFamily="34" charset="-122"/>
                <a:ea typeface="微软雅黑" panose="020B0503020204020204" pitchFamily="34" charset="-122"/>
              </a:rPr>
              <a:t> / </a:t>
            </a:r>
            <a:r>
              <a:rPr lang="zh-CN" altLang="en-US" sz="2000">
                <a:solidFill>
                  <a:schemeClr val="bg1"/>
                </a:solidFill>
                <a:latin typeface="微软雅黑" panose="020B0503020204020204" pitchFamily="34" charset="-122"/>
                <a:ea typeface="微软雅黑" panose="020B0503020204020204" pitchFamily="34" charset="-122"/>
              </a:rPr>
              <a:t>杂质腐蚀）</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339340" y="1324610"/>
            <a:ext cx="7757795" cy="368300"/>
          </a:xfrm>
          <a:prstGeom prst="rect">
            <a:avLst/>
          </a:prstGeom>
          <a:noFill/>
        </p:spPr>
        <p:txBody>
          <a:bodyPr wrap="square" rtlCol="0" anchor="t">
            <a:spAutoFit/>
          </a:bodyPr>
          <a:p>
            <a:r>
              <a:rPr lang="zh-CN" altLang="en-US"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根据《城镇液化石油气加臭技术规程》</a:t>
            </a:r>
            <a:r>
              <a:rPr lang="en-US" altLang="zh-CN"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T/GDRX 1004—2023</a:t>
            </a:r>
            <a:r>
              <a:rPr lang="zh-CN" altLang="en-US"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4.4</a:t>
            </a:r>
            <a:r>
              <a:rPr lang="zh-CN" altLang="en-US"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条规定</a:t>
            </a:r>
            <a:endParaRPr lang="zh-CN" altLang="en-US"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4" name="任意多边形 23"/>
          <p:cNvSpPr/>
          <p:nvPr>
            <p:custDataLst>
              <p:tags r:id="rId4"/>
            </p:custDataLst>
          </p:nvPr>
        </p:nvSpPr>
        <p:spPr>
          <a:xfrm>
            <a:off x="1443934" y="1070341"/>
            <a:ext cx="1633571" cy="4866595"/>
          </a:xfrm>
          <a:custGeom>
            <a:avLst/>
            <a:gdLst/>
            <a:ahLst/>
            <a:cxnLst>
              <a:cxn ang="3">
                <a:pos x="hc" y="t"/>
              </a:cxn>
              <a:cxn ang="cd2">
                <a:pos x="l" y="vc"/>
              </a:cxn>
              <a:cxn ang="cd4">
                <a:pos x="hc" y="b"/>
              </a:cxn>
              <a:cxn ang="0">
                <a:pos x="r" y="vc"/>
              </a:cxn>
            </a:cxnLst>
            <a:rect l="l" t="t" r="r" b="b"/>
            <a:pathLst>
              <a:path w="3537" h="10537">
                <a:moveTo>
                  <a:pt x="0" y="0"/>
                </a:moveTo>
                <a:lnTo>
                  <a:pt x="44" y="22"/>
                </a:lnTo>
                <a:cubicBezTo>
                  <a:pt x="2114" y="1050"/>
                  <a:pt x="3537" y="3187"/>
                  <a:pt x="3537" y="5655"/>
                </a:cubicBezTo>
                <a:cubicBezTo>
                  <a:pt x="3537" y="7608"/>
                  <a:pt x="2646" y="9353"/>
                  <a:pt x="1249" y="10506"/>
                </a:cubicBezTo>
                <a:lnTo>
                  <a:pt x="1212" y="10537"/>
                </a:lnTo>
                <a:lnTo>
                  <a:pt x="0" y="10537"/>
                </a:lnTo>
                <a:lnTo>
                  <a:pt x="0" y="9335"/>
                </a:lnTo>
                <a:lnTo>
                  <a:pt x="43" y="9303"/>
                </a:lnTo>
                <a:cubicBezTo>
                  <a:pt x="1138" y="8463"/>
                  <a:pt x="1844" y="7142"/>
                  <a:pt x="1844" y="5655"/>
                </a:cubicBezTo>
                <a:cubicBezTo>
                  <a:pt x="1844" y="4168"/>
                  <a:pt x="1138" y="2847"/>
                  <a:pt x="43" y="2007"/>
                </a:cubicBezTo>
                <a:lnTo>
                  <a:pt x="0" y="1975"/>
                </a:lnTo>
                <a:lnTo>
                  <a:pt x="0" y="0"/>
                </a:lnTo>
                <a:close/>
              </a:path>
            </a:pathLst>
          </a:custGeom>
          <a:gradFill>
            <a:gsLst>
              <a:gs pos="100000">
                <a:schemeClr val="accent1">
                  <a:lumMod val="40000"/>
                  <a:lumOff val="60000"/>
                  <a:alpha val="0"/>
                </a:schemeClr>
              </a:gs>
              <a:gs pos="0">
                <a:schemeClr val="accent1">
                  <a:lumMod val="40000"/>
                  <a:lumOff val="60000"/>
                  <a:alpha val="0"/>
                </a:schemeClr>
              </a:gs>
              <a:gs pos="57000">
                <a:schemeClr val="accent1">
                  <a:lumMod val="40000"/>
                  <a:lumOff val="60000"/>
                  <a:alpha val="20000"/>
                </a:schemeClr>
              </a:gs>
              <a:gs pos="43000">
                <a:schemeClr val="accent1">
                  <a:lumMod val="40000"/>
                  <a:lumOff val="60000"/>
                  <a:alpha val="20000"/>
                </a:schemeClr>
              </a:gs>
            </a:gsLst>
            <a:lin ang="5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lt1"/>
              </a:solidFill>
              <a:latin typeface="+mn-ea"/>
              <a:sym typeface="+mn-ea"/>
            </a:endParaRPr>
          </a:p>
        </p:txBody>
      </p:sp>
      <p:grpSp>
        <p:nvGrpSpPr>
          <p:cNvPr id="22" name="组合 21"/>
          <p:cNvGrpSpPr/>
          <p:nvPr>
            <p:custDataLst>
              <p:tags r:id="rId5"/>
            </p:custDataLst>
          </p:nvPr>
        </p:nvGrpSpPr>
        <p:grpSpPr>
          <a:xfrm>
            <a:off x="1058183" y="2021205"/>
            <a:ext cx="9915252" cy="4350385"/>
            <a:chOff x="3066" y="3115"/>
            <a:chExt cx="15615" cy="6851"/>
          </a:xfrm>
        </p:grpSpPr>
        <p:sp>
          <p:nvSpPr>
            <p:cNvPr id="4" name="文本框 3"/>
            <p:cNvSpPr txBox="1"/>
            <p:nvPr>
              <p:custDataLst>
                <p:tags r:id="rId6"/>
              </p:custDataLst>
            </p:nvPr>
          </p:nvSpPr>
          <p:spPr>
            <a:xfrm>
              <a:off x="6073" y="4011"/>
              <a:ext cx="10009" cy="945"/>
            </a:xfrm>
            <a:prstGeom prst="rect">
              <a:avLst/>
            </a:prstGeom>
            <a:noFill/>
          </p:spPr>
          <p:txBody>
            <a:bodyPr wrap="square" tIns="0" bIns="0" rtlCol="0" anchor="ctr" anchorCtr="0">
              <a:noAutofit/>
            </a:bodyPr>
            <a:lstStyle/>
            <a:p>
              <a:pPr indent="0" fontAlgn="auto">
                <a:lnSpc>
                  <a:spcPct val="120000"/>
                </a:lnSpc>
                <a:spcBef>
                  <a:spcPct val="0"/>
                </a:spcBef>
                <a:spcAft>
                  <a:spcPct val="0"/>
                </a:spcAft>
              </a:pPr>
              <a:r>
                <a:rPr lang="en-US" altLang="zh-CN" sz="1000">
                  <a:latin typeface="微软雅黑" panose="020B0503020204020204" pitchFamily="34" charset="-122"/>
                  <a:ea typeface="微软雅黑" panose="020B0503020204020204" pitchFamily="34" charset="-122"/>
                  <a:sym typeface="+mn-ea"/>
                </a:rPr>
                <a:t>2</a:t>
              </a:r>
              <a:r>
                <a:rPr lang="zh-CN" altLang="en-US" sz="1000">
                  <a:latin typeface="微软雅黑" panose="020B0503020204020204" pitchFamily="34" charset="-122"/>
                  <a:ea typeface="微软雅黑" panose="020B0503020204020204" pitchFamily="34" charset="-122"/>
                  <a:sym typeface="+mn-ea"/>
                </a:rPr>
                <a:t>、加臭检测应采用定量分析，检验装置宜采用专业的气相色谱仪。</a:t>
              </a:r>
              <a:endParaRPr lang="zh-CN" altLang="en-US"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mn-ea"/>
                <a:sym typeface="+mn-ea"/>
              </a:endParaRPr>
            </a:p>
          </p:txBody>
        </p:sp>
        <p:sp>
          <p:nvSpPr>
            <p:cNvPr id="67" name="文本框 66"/>
            <p:cNvSpPr txBox="1"/>
            <p:nvPr>
              <p:custDataLst>
                <p:tags r:id="rId7"/>
              </p:custDataLst>
            </p:nvPr>
          </p:nvSpPr>
          <p:spPr>
            <a:xfrm>
              <a:off x="6073" y="4881"/>
              <a:ext cx="10009" cy="945"/>
            </a:xfrm>
            <a:prstGeom prst="rect">
              <a:avLst/>
            </a:prstGeom>
            <a:noFill/>
          </p:spPr>
          <p:txBody>
            <a:bodyPr wrap="square" tIns="0" bIns="0" rtlCol="0" anchor="ctr" anchorCtr="0">
              <a:noAutofit/>
            </a:bodyPr>
            <a:lstStyle/>
            <a:p>
              <a:pPr indent="0" fontAlgn="auto">
                <a:lnSpc>
                  <a:spcPct val="120000"/>
                </a:lnSpc>
                <a:spcBef>
                  <a:spcPct val="0"/>
                </a:spcBef>
                <a:spcAft>
                  <a:spcPct val="0"/>
                </a:spcAft>
              </a:pPr>
              <a:r>
                <a:rPr lang="en-US" altLang="zh-CN"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、液化石油气经营企业应保证用户端在使用过程中的最小检测值不低于</a:t>
              </a:r>
              <a:r>
                <a:rPr lang="en-US" altLang="zh-CN"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4.3.2 </a:t>
              </a:r>
              <a:r>
                <a:rPr lang="zh-CN" altLang="en-US"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条规定。</a:t>
              </a:r>
              <a:endParaRPr lang="zh-CN" altLang="en-US"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8" name="文本框 67"/>
            <p:cNvSpPr txBox="1"/>
            <p:nvPr>
              <p:custDataLst>
                <p:tags r:id="rId8"/>
              </p:custDataLst>
            </p:nvPr>
          </p:nvSpPr>
          <p:spPr>
            <a:xfrm>
              <a:off x="6073" y="5949"/>
              <a:ext cx="10009" cy="945"/>
            </a:xfrm>
            <a:prstGeom prst="rect">
              <a:avLst/>
            </a:prstGeom>
            <a:noFill/>
          </p:spPr>
          <p:txBody>
            <a:bodyPr wrap="square" tIns="0" bIns="0" rtlCol="0" anchor="ctr" anchorCtr="0">
              <a:noAutofit/>
            </a:bodyPr>
            <a:lstStyle/>
            <a:p>
              <a:pPr indent="0" fontAlgn="auto">
                <a:lnSpc>
                  <a:spcPct val="120000"/>
                </a:lnSpc>
                <a:spcBef>
                  <a:spcPct val="0"/>
                </a:spcBef>
                <a:spcAft>
                  <a:spcPct val="0"/>
                </a:spcAft>
              </a:pPr>
              <a:r>
                <a:rPr lang="en-US" altLang="zh-CN"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、加臭检测报告，应当归档、保存</a:t>
              </a:r>
              <a:r>
                <a:rPr lang="en-US" altLang="zh-CN"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2 </a:t>
              </a:r>
              <a:r>
                <a:rPr lang="zh-CN" altLang="en-US"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年以上时间。</a:t>
              </a:r>
              <a:endParaRPr lang="zh-CN" altLang="en-US"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9" name="文本框 68"/>
            <p:cNvSpPr txBox="1"/>
            <p:nvPr>
              <p:custDataLst>
                <p:tags r:id="rId9"/>
              </p:custDataLst>
            </p:nvPr>
          </p:nvSpPr>
          <p:spPr>
            <a:xfrm>
              <a:off x="6073" y="6999"/>
              <a:ext cx="12325" cy="945"/>
            </a:xfrm>
            <a:prstGeom prst="rect">
              <a:avLst/>
            </a:prstGeom>
            <a:noFill/>
          </p:spPr>
          <p:txBody>
            <a:bodyPr wrap="square" tIns="0" bIns="0" rtlCol="0" anchor="ctr" anchorCtr="0">
              <a:noAutofit/>
            </a:bodyPr>
            <a:lstStyle/>
            <a:p>
              <a:pPr indent="0" fontAlgn="auto">
                <a:lnSpc>
                  <a:spcPct val="100000"/>
                </a:lnSpc>
                <a:spcBef>
                  <a:spcPts val="0"/>
                </a:spcBef>
                <a:spcAft>
                  <a:spcPts val="0"/>
                </a:spcAft>
              </a:pPr>
              <a:r>
                <a:rPr lang="en-US" altLang="zh-CN"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本条规定了液化石油气经营企业需对加臭效果进行检测的义务。按照气源外采时已经加臭和气源采购后自行加臭两种情况进行了区分。对于外采的已加臭的气源，应当要求上游供应商出具该批次液化石油气加臭剂浓度检测报告。对自行加臭的经营企业，则需对每批次销售的液化石油气进行抽样检测。</a:t>
              </a:r>
              <a:endParaRPr lang="zh-CN" altLang="en-US"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1" name="文本框 70"/>
            <p:cNvSpPr txBox="1"/>
            <p:nvPr>
              <p:custDataLst>
                <p:tags r:id="rId10"/>
              </p:custDataLst>
            </p:nvPr>
          </p:nvSpPr>
          <p:spPr>
            <a:xfrm>
              <a:off x="6073" y="3115"/>
              <a:ext cx="12608" cy="945"/>
            </a:xfrm>
            <a:prstGeom prst="rect">
              <a:avLst/>
            </a:prstGeom>
            <a:noFill/>
          </p:spPr>
          <p:txBody>
            <a:bodyPr wrap="square" tIns="0" bIns="0" rtlCol="0" anchor="ctr" anchorCtr="0">
              <a:noAutofit/>
            </a:bodyPr>
            <a:lstStyle/>
            <a:p>
              <a:pPr indent="0" fontAlgn="auto">
                <a:lnSpc>
                  <a:spcPct val="120000"/>
                </a:lnSpc>
                <a:spcBef>
                  <a:spcPct val="0"/>
                </a:spcBef>
                <a:spcAft>
                  <a:spcPct val="0"/>
                </a:spcAft>
              </a:pPr>
              <a:r>
                <a:rPr lang="en-US" altLang="zh-CN"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液化石油气经营企业应对液化石油气加臭效果进行定期检测。对于无加臭能力的企业，应按外购气源批次保存外采气源加臭剂检测合格报告。能够自行加臭的企业，应对每批次加臭的液化石油气进行抽样检测。</a:t>
              </a:r>
              <a:endParaRPr lang="zh-CN" altLang="en-US"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1" name="任意多边形: 形状 80"/>
            <p:cNvSpPr/>
            <p:nvPr>
              <p:custDataLst>
                <p:tags r:id="rId11"/>
              </p:custDataLst>
            </p:nvPr>
          </p:nvSpPr>
          <p:spPr>
            <a:xfrm>
              <a:off x="3982" y="3312"/>
              <a:ext cx="11866" cy="705"/>
            </a:xfrm>
            <a:custGeom>
              <a:avLst/>
              <a:gdLst>
                <a:gd name="connsiteX0" fmla="*/ 0 w 10359694"/>
                <a:gd name="connsiteY0" fmla="*/ 0 h 615467"/>
                <a:gd name="connsiteX1" fmla="*/ 1302792 w 10359694"/>
                <a:gd name="connsiteY1" fmla="*/ 0 h 615467"/>
                <a:gd name="connsiteX2" fmla="*/ 1459154 w 10359694"/>
                <a:gd name="connsiteY2" fmla="*/ 105385 h 615467"/>
                <a:gd name="connsiteX3" fmla="*/ 1623136 w 10359694"/>
                <a:gd name="connsiteY3" fmla="*/ 510083 h 615467"/>
                <a:gd name="connsiteX4" fmla="*/ 1779499 w 10359694"/>
                <a:gd name="connsiteY4" fmla="*/ 615468 h 615467"/>
                <a:gd name="connsiteX5" fmla="*/ 10359695 w 10359694"/>
                <a:gd name="connsiteY5" fmla="*/ 615468 h 61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9694" h="615467">
                  <a:moveTo>
                    <a:pt x="0" y="0"/>
                  </a:moveTo>
                  <a:lnTo>
                    <a:pt x="1302792" y="0"/>
                  </a:lnTo>
                  <a:cubicBezTo>
                    <a:pt x="1371524" y="0"/>
                    <a:pt x="1433322" y="41681"/>
                    <a:pt x="1459154" y="105385"/>
                  </a:cubicBezTo>
                  <a:lnTo>
                    <a:pt x="1623136" y="510083"/>
                  </a:lnTo>
                  <a:cubicBezTo>
                    <a:pt x="1648968" y="573786"/>
                    <a:pt x="1710766" y="615468"/>
                    <a:pt x="1779499" y="615468"/>
                  </a:cubicBezTo>
                  <a:lnTo>
                    <a:pt x="10359695" y="615468"/>
                  </a:lnTo>
                </a:path>
              </a:pathLst>
            </a:custGeom>
            <a:noFill/>
            <a:ln w="9525" cap="flat">
              <a:gradFill>
                <a:gsLst>
                  <a:gs pos="45000">
                    <a:schemeClr val="accent1">
                      <a:alpha val="30000"/>
                    </a:schemeClr>
                  </a:gs>
                  <a:gs pos="100000">
                    <a:schemeClr val="accent1">
                      <a:alpha val="0"/>
                    </a:schemeClr>
                  </a:gs>
                </a:gsLst>
                <a:lin ang="0" scaled="0"/>
              </a:gra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chemeClr val="tx1"/>
                </a:solidFill>
                <a:latin typeface="+mn-ea"/>
                <a:sym typeface="+mn-ea"/>
              </a:endParaRPr>
            </a:p>
          </p:txBody>
        </p:sp>
        <p:sp>
          <p:nvSpPr>
            <p:cNvPr id="82" name="任意多边形: 形状 81"/>
            <p:cNvSpPr/>
            <p:nvPr>
              <p:custDataLst>
                <p:tags r:id="rId12"/>
              </p:custDataLst>
            </p:nvPr>
          </p:nvSpPr>
          <p:spPr>
            <a:xfrm>
              <a:off x="4756" y="4211"/>
              <a:ext cx="11092" cy="711"/>
            </a:xfrm>
            <a:custGeom>
              <a:avLst/>
              <a:gdLst>
                <a:gd name="connsiteX0" fmla="*/ 0 w 15250"/>
                <a:gd name="connsiteY0" fmla="*/ 0 h 977"/>
                <a:gd name="connsiteX1" fmla="*/ 987 w 15250"/>
                <a:gd name="connsiteY1" fmla="*/ 8 h 977"/>
                <a:gd name="connsiteX2" fmla="*/ 1233 w 15250"/>
                <a:gd name="connsiteY2" fmla="*/ 174 h 977"/>
                <a:gd name="connsiteX3" fmla="*/ 1492 w 15250"/>
                <a:gd name="connsiteY3" fmla="*/ 811 h 977"/>
                <a:gd name="connsiteX4" fmla="*/ 1738 w 15250"/>
                <a:gd name="connsiteY4" fmla="*/ 977 h 977"/>
                <a:gd name="connsiteX5" fmla="*/ 15250 w 15250"/>
                <a:gd name="connsiteY5" fmla="*/ 977 h 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50" h="977">
                  <a:moveTo>
                    <a:pt x="0" y="0"/>
                  </a:moveTo>
                  <a:lnTo>
                    <a:pt x="987" y="8"/>
                  </a:lnTo>
                  <a:cubicBezTo>
                    <a:pt x="1095" y="8"/>
                    <a:pt x="1193" y="74"/>
                    <a:pt x="1233" y="174"/>
                  </a:cubicBezTo>
                  <a:lnTo>
                    <a:pt x="1492" y="811"/>
                  </a:lnTo>
                  <a:cubicBezTo>
                    <a:pt x="1532" y="911"/>
                    <a:pt x="1630" y="977"/>
                    <a:pt x="1738" y="977"/>
                  </a:cubicBezTo>
                  <a:lnTo>
                    <a:pt x="15250" y="977"/>
                  </a:lnTo>
                </a:path>
              </a:pathLst>
            </a:custGeom>
            <a:noFill/>
            <a:ln w="9525" cap="flat">
              <a:gradFill>
                <a:gsLst>
                  <a:gs pos="45000">
                    <a:schemeClr val="accent2">
                      <a:alpha val="30000"/>
                    </a:schemeClr>
                  </a:gs>
                  <a:gs pos="100000">
                    <a:schemeClr val="accent2">
                      <a:alpha val="0"/>
                    </a:schemeClr>
                  </a:gs>
                </a:gsLst>
                <a:lin ang="0" scaled="0"/>
              </a:gra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chemeClr val="tx1"/>
                </a:solidFill>
                <a:latin typeface="+mn-ea"/>
                <a:sym typeface="+mn-ea"/>
              </a:endParaRPr>
            </a:p>
          </p:txBody>
        </p:sp>
        <p:sp>
          <p:nvSpPr>
            <p:cNvPr id="83" name="任意多边形: 形状 82"/>
            <p:cNvSpPr/>
            <p:nvPr>
              <p:custDataLst>
                <p:tags r:id="rId13"/>
              </p:custDataLst>
            </p:nvPr>
          </p:nvSpPr>
          <p:spPr>
            <a:xfrm>
              <a:off x="4835" y="5125"/>
              <a:ext cx="11014" cy="705"/>
            </a:xfrm>
            <a:custGeom>
              <a:avLst/>
              <a:gdLst>
                <a:gd name="connsiteX0" fmla="*/ 0 w 9615525"/>
                <a:gd name="connsiteY0" fmla="*/ 0 h 615467"/>
                <a:gd name="connsiteX1" fmla="*/ 558622 w 9615525"/>
                <a:gd name="connsiteY1" fmla="*/ 0 h 615467"/>
                <a:gd name="connsiteX2" fmla="*/ 714985 w 9615525"/>
                <a:gd name="connsiteY2" fmla="*/ 105385 h 615467"/>
                <a:gd name="connsiteX3" fmla="*/ 878967 w 9615525"/>
                <a:gd name="connsiteY3" fmla="*/ 510083 h 615467"/>
                <a:gd name="connsiteX4" fmla="*/ 1035330 w 9615525"/>
                <a:gd name="connsiteY4" fmla="*/ 615467 h 615467"/>
                <a:gd name="connsiteX5" fmla="*/ 9615526 w 9615525"/>
                <a:gd name="connsiteY5" fmla="*/ 615467 h 61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15525" h="615467">
                  <a:moveTo>
                    <a:pt x="0" y="0"/>
                  </a:moveTo>
                  <a:lnTo>
                    <a:pt x="558622" y="0"/>
                  </a:lnTo>
                  <a:cubicBezTo>
                    <a:pt x="627355" y="0"/>
                    <a:pt x="689153" y="41681"/>
                    <a:pt x="714985" y="105385"/>
                  </a:cubicBezTo>
                  <a:lnTo>
                    <a:pt x="878967" y="510083"/>
                  </a:lnTo>
                  <a:cubicBezTo>
                    <a:pt x="904799" y="573786"/>
                    <a:pt x="966597" y="615467"/>
                    <a:pt x="1035330" y="615467"/>
                  </a:cubicBezTo>
                  <a:lnTo>
                    <a:pt x="9615526" y="615467"/>
                  </a:lnTo>
                </a:path>
              </a:pathLst>
            </a:custGeom>
            <a:noFill/>
            <a:ln w="9525" cap="flat">
              <a:gradFill>
                <a:gsLst>
                  <a:gs pos="45000">
                    <a:schemeClr val="accent1">
                      <a:alpha val="30000"/>
                    </a:schemeClr>
                  </a:gs>
                  <a:gs pos="100000">
                    <a:schemeClr val="accent1">
                      <a:alpha val="0"/>
                    </a:schemeClr>
                  </a:gs>
                </a:gsLst>
                <a:lin ang="0" scaled="0"/>
              </a:gra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chemeClr val="tx1"/>
                </a:solidFill>
                <a:latin typeface="+mn-ea"/>
                <a:sym typeface="+mn-ea"/>
              </a:endParaRPr>
            </a:p>
          </p:txBody>
        </p:sp>
        <p:sp>
          <p:nvSpPr>
            <p:cNvPr id="5" name="任意多边形: 形状 83"/>
            <p:cNvSpPr/>
            <p:nvPr>
              <p:custDataLst>
                <p:tags r:id="rId14"/>
              </p:custDataLst>
            </p:nvPr>
          </p:nvSpPr>
          <p:spPr>
            <a:xfrm>
              <a:off x="5084" y="6143"/>
              <a:ext cx="10765" cy="712"/>
            </a:xfrm>
            <a:custGeom>
              <a:avLst/>
              <a:gdLst>
                <a:gd name="connsiteX0" fmla="*/ 0 w 14801"/>
                <a:gd name="connsiteY0" fmla="*/ 0 h 979"/>
                <a:gd name="connsiteX1" fmla="*/ 538 w 14801"/>
                <a:gd name="connsiteY1" fmla="*/ 10 h 979"/>
                <a:gd name="connsiteX2" fmla="*/ 784 w 14801"/>
                <a:gd name="connsiteY2" fmla="*/ 176 h 979"/>
                <a:gd name="connsiteX3" fmla="*/ 1042 w 14801"/>
                <a:gd name="connsiteY3" fmla="*/ 813 h 979"/>
                <a:gd name="connsiteX4" fmla="*/ 1288 w 14801"/>
                <a:gd name="connsiteY4" fmla="*/ 979 h 979"/>
                <a:gd name="connsiteX5" fmla="*/ 14801 w 14801"/>
                <a:gd name="connsiteY5" fmla="*/ 979 h 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01" h="979">
                  <a:moveTo>
                    <a:pt x="0" y="0"/>
                  </a:moveTo>
                  <a:lnTo>
                    <a:pt x="538" y="10"/>
                  </a:lnTo>
                  <a:cubicBezTo>
                    <a:pt x="646" y="10"/>
                    <a:pt x="743" y="76"/>
                    <a:pt x="784" y="176"/>
                  </a:cubicBezTo>
                  <a:lnTo>
                    <a:pt x="1042" y="813"/>
                  </a:lnTo>
                  <a:cubicBezTo>
                    <a:pt x="1083" y="913"/>
                    <a:pt x="1180" y="979"/>
                    <a:pt x="1288" y="979"/>
                  </a:cubicBezTo>
                  <a:lnTo>
                    <a:pt x="14801" y="979"/>
                  </a:lnTo>
                </a:path>
              </a:pathLst>
            </a:custGeom>
            <a:noFill/>
            <a:ln w="9525" cap="flat">
              <a:gradFill>
                <a:gsLst>
                  <a:gs pos="45000">
                    <a:schemeClr val="accent2">
                      <a:alpha val="30000"/>
                    </a:schemeClr>
                  </a:gs>
                  <a:gs pos="100000">
                    <a:schemeClr val="accent2">
                      <a:alpha val="0"/>
                    </a:schemeClr>
                  </a:gs>
                </a:gsLst>
                <a:lin ang="0" scaled="0"/>
              </a:gra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chemeClr val="tx1"/>
                </a:solidFill>
                <a:latin typeface="+mn-ea"/>
                <a:sym typeface="+mn-ea"/>
              </a:endParaRPr>
            </a:p>
          </p:txBody>
        </p:sp>
        <p:sp>
          <p:nvSpPr>
            <p:cNvPr id="12" name="任意多边形: 形状 84"/>
            <p:cNvSpPr/>
            <p:nvPr>
              <p:custDataLst>
                <p:tags r:id="rId15"/>
              </p:custDataLst>
            </p:nvPr>
          </p:nvSpPr>
          <p:spPr>
            <a:xfrm>
              <a:off x="4594" y="7265"/>
              <a:ext cx="11255" cy="705"/>
            </a:xfrm>
            <a:custGeom>
              <a:avLst/>
              <a:gdLst>
                <a:gd name="connsiteX0" fmla="*/ 0 w 9825761"/>
                <a:gd name="connsiteY0" fmla="*/ 0 h 615467"/>
                <a:gd name="connsiteX1" fmla="*/ 768858 w 9825761"/>
                <a:gd name="connsiteY1" fmla="*/ 0 h 615467"/>
                <a:gd name="connsiteX2" fmla="*/ 925221 w 9825761"/>
                <a:gd name="connsiteY2" fmla="*/ 105384 h 615467"/>
                <a:gd name="connsiteX3" fmla="*/ 1089203 w 9825761"/>
                <a:gd name="connsiteY3" fmla="*/ 510083 h 615467"/>
                <a:gd name="connsiteX4" fmla="*/ 1245565 w 9825761"/>
                <a:gd name="connsiteY4" fmla="*/ 615467 h 615467"/>
                <a:gd name="connsiteX5" fmla="*/ 9825762 w 9825761"/>
                <a:gd name="connsiteY5" fmla="*/ 615467 h 61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25761" h="615467">
                  <a:moveTo>
                    <a:pt x="0" y="0"/>
                  </a:moveTo>
                  <a:lnTo>
                    <a:pt x="768858" y="0"/>
                  </a:lnTo>
                  <a:cubicBezTo>
                    <a:pt x="837591" y="0"/>
                    <a:pt x="899389" y="41681"/>
                    <a:pt x="925221" y="105384"/>
                  </a:cubicBezTo>
                  <a:lnTo>
                    <a:pt x="1089203" y="510083"/>
                  </a:lnTo>
                  <a:cubicBezTo>
                    <a:pt x="1115035" y="573786"/>
                    <a:pt x="1176833" y="615467"/>
                    <a:pt x="1245565" y="615467"/>
                  </a:cubicBezTo>
                  <a:lnTo>
                    <a:pt x="9825762" y="615467"/>
                  </a:lnTo>
                </a:path>
              </a:pathLst>
            </a:custGeom>
            <a:noFill/>
            <a:ln w="9525" cap="flat">
              <a:gradFill>
                <a:gsLst>
                  <a:gs pos="45000">
                    <a:schemeClr val="accent1">
                      <a:alpha val="30000"/>
                    </a:schemeClr>
                  </a:gs>
                  <a:gs pos="100000">
                    <a:schemeClr val="accent1">
                      <a:alpha val="0"/>
                    </a:schemeClr>
                  </a:gs>
                </a:gsLst>
                <a:lin ang="0" scaled="0"/>
              </a:gra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chemeClr val="tx1"/>
                </a:solidFill>
                <a:latin typeface="+mn-ea"/>
                <a:sym typeface="+mn-ea"/>
              </a:endParaRPr>
            </a:p>
          </p:txBody>
        </p:sp>
        <p:sp>
          <p:nvSpPr>
            <p:cNvPr id="86" name="任意多边形: 形状 85"/>
            <p:cNvSpPr/>
            <p:nvPr>
              <p:custDataLst>
                <p:tags r:id="rId16"/>
              </p:custDataLst>
            </p:nvPr>
          </p:nvSpPr>
          <p:spPr>
            <a:xfrm>
              <a:off x="4219" y="8091"/>
              <a:ext cx="11630" cy="706"/>
            </a:xfrm>
            <a:custGeom>
              <a:avLst/>
              <a:gdLst>
                <a:gd name="connsiteX0" fmla="*/ 0 w 15990"/>
                <a:gd name="connsiteY0" fmla="*/ 0 h 971"/>
                <a:gd name="connsiteX1" fmla="*/ 1727 w 15990"/>
                <a:gd name="connsiteY1" fmla="*/ 2 h 971"/>
                <a:gd name="connsiteX2" fmla="*/ 1973 w 15990"/>
                <a:gd name="connsiteY2" fmla="*/ 168 h 971"/>
                <a:gd name="connsiteX3" fmla="*/ 2231 w 15990"/>
                <a:gd name="connsiteY3" fmla="*/ 805 h 971"/>
                <a:gd name="connsiteX4" fmla="*/ 2478 w 15990"/>
                <a:gd name="connsiteY4" fmla="*/ 971 h 971"/>
                <a:gd name="connsiteX5" fmla="*/ 15990 w 15990"/>
                <a:gd name="connsiteY5" fmla="*/ 971 h 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90" h="971">
                  <a:moveTo>
                    <a:pt x="0" y="0"/>
                  </a:moveTo>
                  <a:lnTo>
                    <a:pt x="1727" y="2"/>
                  </a:lnTo>
                  <a:cubicBezTo>
                    <a:pt x="1835" y="2"/>
                    <a:pt x="1932" y="68"/>
                    <a:pt x="1973" y="168"/>
                  </a:cubicBezTo>
                  <a:lnTo>
                    <a:pt x="2231" y="805"/>
                  </a:lnTo>
                  <a:cubicBezTo>
                    <a:pt x="2272" y="905"/>
                    <a:pt x="2369" y="971"/>
                    <a:pt x="2478" y="971"/>
                  </a:cubicBezTo>
                  <a:lnTo>
                    <a:pt x="15990" y="971"/>
                  </a:lnTo>
                </a:path>
              </a:pathLst>
            </a:custGeom>
            <a:noFill/>
            <a:ln w="9525" cap="flat">
              <a:gradFill>
                <a:gsLst>
                  <a:gs pos="45000">
                    <a:schemeClr val="accent2">
                      <a:alpha val="30000"/>
                    </a:schemeClr>
                  </a:gs>
                  <a:gs pos="100000">
                    <a:schemeClr val="accent2">
                      <a:alpha val="0"/>
                    </a:schemeClr>
                  </a:gs>
                </a:gsLst>
                <a:lin ang="0" scaled="0"/>
              </a:gra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chemeClr val="tx1"/>
                </a:solidFill>
                <a:latin typeface="+mn-ea"/>
                <a:sym typeface="+mn-ea"/>
              </a:endParaRPr>
            </a:p>
          </p:txBody>
        </p:sp>
        <p:sp>
          <p:nvSpPr>
            <p:cNvPr id="27" name="任意多边形: 形状 33"/>
            <p:cNvSpPr/>
            <p:nvPr>
              <p:custDataLst>
                <p:tags r:id="rId17"/>
              </p:custDataLst>
            </p:nvPr>
          </p:nvSpPr>
          <p:spPr>
            <a:xfrm>
              <a:off x="4297" y="5940"/>
              <a:ext cx="788" cy="787"/>
            </a:xfrm>
            <a:custGeom>
              <a:avLst/>
              <a:gdLst>
                <a:gd name="connsiteX0" fmla="*/ 687324 w 687323"/>
                <a:gd name="connsiteY0" fmla="*/ 343662 h 687324"/>
                <a:gd name="connsiteX1" fmla="*/ 343662 w 687323"/>
                <a:gd name="connsiteY1" fmla="*/ 687324 h 687324"/>
                <a:gd name="connsiteX2" fmla="*/ 0 w 687323"/>
                <a:gd name="connsiteY2" fmla="*/ 343662 h 687324"/>
                <a:gd name="connsiteX3" fmla="*/ 343662 w 687323"/>
                <a:gd name="connsiteY3" fmla="*/ 0 h 687324"/>
                <a:gd name="connsiteX4" fmla="*/ 687324 w 687323"/>
                <a:gd name="connsiteY4" fmla="*/ 343662 h 687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323" h="687324">
                  <a:moveTo>
                    <a:pt x="687324" y="343662"/>
                  </a:moveTo>
                  <a:cubicBezTo>
                    <a:pt x="687324" y="533461"/>
                    <a:pt x="533461" y="687324"/>
                    <a:pt x="343662" y="687324"/>
                  </a:cubicBezTo>
                  <a:cubicBezTo>
                    <a:pt x="153863" y="687324"/>
                    <a:pt x="0" y="533461"/>
                    <a:pt x="0" y="343662"/>
                  </a:cubicBezTo>
                  <a:cubicBezTo>
                    <a:pt x="0" y="153862"/>
                    <a:pt x="153863" y="0"/>
                    <a:pt x="343662" y="0"/>
                  </a:cubicBezTo>
                  <a:cubicBezTo>
                    <a:pt x="533461" y="0"/>
                    <a:pt x="687324" y="153862"/>
                    <a:pt x="687324" y="343662"/>
                  </a:cubicBezTo>
                  <a:close/>
                </a:path>
              </a:pathLst>
            </a:custGeom>
            <a:solidFill>
              <a:schemeClr val="accent2">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lt1"/>
                </a:solidFill>
                <a:latin typeface="+mn-ea"/>
                <a:sym typeface="+mn-ea"/>
              </a:endParaRPr>
            </a:p>
          </p:txBody>
        </p:sp>
        <p:sp>
          <p:nvSpPr>
            <p:cNvPr id="31" name="任意多边形: 形状 24"/>
            <p:cNvSpPr/>
            <p:nvPr>
              <p:custDataLst>
                <p:tags r:id="rId18"/>
              </p:custDataLst>
            </p:nvPr>
          </p:nvSpPr>
          <p:spPr>
            <a:xfrm>
              <a:off x="4297" y="4935"/>
              <a:ext cx="787" cy="787"/>
            </a:xfrm>
            <a:custGeom>
              <a:avLst/>
              <a:gdLst>
                <a:gd name="connsiteX0" fmla="*/ 687324 w 687323"/>
                <a:gd name="connsiteY0" fmla="*/ 343662 h 687324"/>
                <a:gd name="connsiteX1" fmla="*/ 343662 w 687323"/>
                <a:gd name="connsiteY1" fmla="*/ 687324 h 687324"/>
                <a:gd name="connsiteX2" fmla="*/ 0 w 687323"/>
                <a:gd name="connsiteY2" fmla="*/ 343662 h 687324"/>
                <a:gd name="connsiteX3" fmla="*/ 343662 w 687323"/>
                <a:gd name="connsiteY3" fmla="*/ 0 h 687324"/>
                <a:gd name="connsiteX4" fmla="*/ 687324 w 687323"/>
                <a:gd name="connsiteY4" fmla="*/ 343662 h 687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323" h="687324">
                  <a:moveTo>
                    <a:pt x="687324" y="343662"/>
                  </a:moveTo>
                  <a:cubicBezTo>
                    <a:pt x="687324" y="533461"/>
                    <a:pt x="533461" y="687324"/>
                    <a:pt x="343662" y="687324"/>
                  </a:cubicBezTo>
                  <a:cubicBezTo>
                    <a:pt x="153863" y="687324"/>
                    <a:pt x="0" y="533461"/>
                    <a:pt x="0" y="343662"/>
                  </a:cubicBezTo>
                  <a:cubicBezTo>
                    <a:pt x="0" y="153863"/>
                    <a:pt x="153863" y="0"/>
                    <a:pt x="343662" y="0"/>
                  </a:cubicBezTo>
                  <a:cubicBezTo>
                    <a:pt x="533461" y="0"/>
                    <a:pt x="687324" y="153863"/>
                    <a:pt x="687324" y="343662"/>
                  </a:cubicBezTo>
                  <a:close/>
                </a:path>
              </a:pathLst>
            </a:custGeom>
            <a:solidFill>
              <a:schemeClr val="accent1"/>
            </a:soli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chemeClr val="tx1"/>
                </a:solidFill>
                <a:latin typeface="+mn-ea"/>
                <a:sym typeface="+mn-ea"/>
              </a:endParaRPr>
            </a:p>
          </p:txBody>
        </p:sp>
        <p:sp>
          <p:nvSpPr>
            <p:cNvPr id="35" name="任意多边形: 形状 53"/>
            <p:cNvSpPr/>
            <p:nvPr>
              <p:custDataLst>
                <p:tags r:id="rId19"/>
              </p:custDataLst>
            </p:nvPr>
          </p:nvSpPr>
          <p:spPr>
            <a:xfrm>
              <a:off x="4057" y="4009"/>
              <a:ext cx="710" cy="710"/>
            </a:xfrm>
            <a:custGeom>
              <a:avLst/>
              <a:gdLst>
                <a:gd name="connsiteX0" fmla="*/ 618134 w 618134"/>
                <a:gd name="connsiteY0" fmla="*/ 309067 h 618134"/>
                <a:gd name="connsiteX1" fmla="*/ 309067 w 618134"/>
                <a:gd name="connsiteY1" fmla="*/ 618135 h 618134"/>
                <a:gd name="connsiteX2" fmla="*/ 0 w 618134"/>
                <a:gd name="connsiteY2" fmla="*/ 309067 h 618134"/>
                <a:gd name="connsiteX3" fmla="*/ 309067 w 618134"/>
                <a:gd name="connsiteY3" fmla="*/ 0 h 618134"/>
                <a:gd name="connsiteX4" fmla="*/ 618134 w 618134"/>
                <a:gd name="connsiteY4" fmla="*/ 309067 h 618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134" h="618134">
                  <a:moveTo>
                    <a:pt x="618134" y="309067"/>
                  </a:moveTo>
                  <a:cubicBezTo>
                    <a:pt x="618134" y="479760"/>
                    <a:pt x="479760" y="618135"/>
                    <a:pt x="309067" y="618135"/>
                  </a:cubicBezTo>
                  <a:cubicBezTo>
                    <a:pt x="138374" y="618135"/>
                    <a:pt x="0" y="479760"/>
                    <a:pt x="0" y="309067"/>
                  </a:cubicBezTo>
                  <a:cubicBezTo>
                    <a:pt x="0" y="138374"/>
                    <a:pt x="138374" y="0"/>
                    <a:pt x="309067" y="0"/>
                  </a:cubicBezTo>
                  <a:cubicBezTo>
                    <a:pt x="479760" y="0"/>
                    <a:pt x="618134" y="138374"/>
                    <a:pt x="618134" y="309067"/>
                  </a:cubicBezTo>
                  <a:close/>
                </a:path>
              </a:pathLst>
            </a:custGeom>
            <a:solidFill>
              <a:schemeClr val="accent2">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lt1"/>
                </a:solidFill>
                <a:latin typeface="+mn-ea"/>
                <a:sym typeface="+mn-ea"/>
              </a:endParaRPr>
            </a:p>
          </p:txBody>
        </p:sp>
        <p:sp>
          <p:nvSpPr>
            <p:cNvPr id="38" name="任意多边形: 形状 41"/>
            <p:cNvSpPr/>
            <p:nvPr>
              <p:custDataLst>
                <p:tags r:id="rId20"/>
              </p:custDataLst>
            </p:nvPr>
          </p:nvSpPr>
          <p:spPr>
            <a:xfrm>
              <a:off x="4057" y="6945"/>
              <a:ext cx="709" cy="709"/>
            </a:xfrm>
            <a:custGeom>
              <a:avLst/>
              <a:gdLst>
                <a:gd name="connsiteX0" fmla="*/ 618134 w 618134"/>
                <a:gd name="connsiteY0" fmla="*/ 309067 h 618134"/>
                <a:gd name="connsiteX1" fmla="*/ 309067 w 618134"/>
                <a:gd name="connsiteY1" fmla="*/ 618134 h 618134"/>
                <a:gd name="connsiteX2" fmla="*/ 0 w 618134"/>
                <a:gd name="connsiteY2" fmla="*/ 309067 h 618134"/>
                <a:gd name="connsiteX3" fmla="*/ 309067 w 618134"/>
                <a:gd name="connsiteY3" fmla="*/ 0 h 618134"/>
                <a:gd name="connsiteX4" fmla="*/ 618134 w 618134"/>
                <a:gd name="connsiteY4" fmla="*/ 309067 h 618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134" h="618134">
                  <a:moveTo>
                    <a:pt x="618134" y="309067"/>
                  </a:moveTo>
                  <a:cubicBezTo>
                    <a:pt x="618134" y="479760"/>
                    <a:pt x="479760" y="618134"/>
                    <a:pt x="309067" y="618134"/>
                  </a:cubicBezTo>
                  <a:cubicBezTo>
                    <a:pt x="138374" y="618134"/>
                    <a:pt x="0" y="479760"/>
                    <a:pt x="0" y="309067"/>
                  </a:cubicBezTo>
                  <a:cubicBezTo>
                    <a:pt x="0" y="138374"/>
                    <a:pt x="138374" y="0"/>
                    <a:pt x="309067" y="0"/>
                  </a:cubicBezTo>
                  <a:cubicBezTo>
                    <a:pt x="479760" y="0"/>
                    <a:pt x="618134" y="138374"/>
                    <a:pt x="618134" y="309067"/>
                  </a:cubicBezTo>
                  <a:close/>
                </a:path>
              </a:pathLst>
            </a:custGeom>
            <a:solidFill>
              <a:schemeClr val="accent1"/>
            </a:soli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chemeClr val="tx1"/>
                </a:solidFill>
                <a:latin typeface="+mn-ea"/>
                <a:sym typeface="+mn-ea"/>
              </a:endParaRPr>
            </a:p>
          </p:txBody>
        </p:sp>
        <p:sp>
          <p:nvSpPr>
            <p:cNvPr id="41" name="任意多边形: 形状 37"/>
            <p:cNvSpPr/>
            <p:nvPr>
              <p:custDataLst>
                <p:tags r:id="rId21"/>
              </p:custDataLst>
            </p:nvPr>
          </p:nvSpPr>
          <p:spPr>
            <a:xfrm>
              <a:off x="3643" y="7871"/>
              <a:ext cx="577" cy="577"/>
            </a:xfrm>
            <a:custGeom>
              <a:avLst/>
              <a:gdLst>
                <a:gd name="connsiteX0" fmla="*/ 503530 w 503529"/>
                <a:gd name="connsiteY0" fmla="*/ 251765 h 503529"/>
                <a:gd name="connsiteX1" fmla="*/ 251765 w 503529"/>
                <a:gd name="connsiteY1" fmla="*/ 503530 h 503529"/>
                <a:gd name="connsiteX2" fmla="*/ 0 w 503529"/>
                <a:gd name="connsiteY2" fmla="*/ 251765 h 503529"/>
                <a:gd name="connsiteX3" fmla="*/ 251765 w 503529"/>
                <a:gd name="connsiteY3" fmla="*/ 0 h 503529"/>
                <a:gd name="connsiteX4" fmla="*/ 503530 w 503529"/>
                <a:gd name="connsiteY4" fmla="*/ 251765 h 503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529" h="503529">
                  <a:moveTo>
                    <a:pt x="503530" y="251765"/>
                  </a:moveTo>
                  <a:cubicBezTo>
                    <a:pt x="503530" y="390811"/>
                    <a:pt x="390811" y="503530"/>
                    <a:pt x="251765" y="503530"/>
                  </a:cubicBezTo>
                  <a:cubicBezTo>
                    <a:pt x="112719" y="503530"/>
                    <a:pt x="0" y="390811"/>
                    <a:pt x="0" y="251765"/>
                  </a:cubicBezTo>
                  <a:cubicBezTo>
                    <a:pt x="0" y="112719"/>
                    <a:pt x="112719" y="0"/>
                    <a:pt x="251765" y="0"/>
                  </a:cubicBezTo>
                  <a:cubicBezTo>
                    <a:pt x="390811" y="0"/>
                    <a:pt x="503530" y="112719"/>
                    <a:pt x="503530" y="251765"/>
                  </a:cubicBezTo>
                  <a:close/>
                </a:path>
              </a:pathLst>
            </a:custGeom>
            <a:solidFill>
              <a:schemeClr val="accent2">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lt1"/>
                </a:solidFill>
                <a:latin typeface="+mn-ea"/>
                <a:sym typeface="+mn-ea"/>
              </a:endParaRPr>
            </a:p>
          </p:txBody>
        </p:sp>
        <p:pic>
          <p:nvPicPr>
            <p:cNvPr id="43" name="图片 42" descr="用户"/>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3787" y="8015"/>
              <a:ext cx="289" cy="289"/>
            </a:xfrm>
            <a:prstGeom prst="rect">
              <a:avLst/>
            </a:prstGeom>
          </p:spPr>
        </p:pic>
        <p:sp>
          <p:nvSpPr>
            <p:cNvPr id="13" name="任意多边形: 形状 47"/>
            <p:cNvSpPr/>
            <p:nvPr>
              <p:custDataLst>
                <p:tags r:id="rId25"/>
              </p:custDataLst>
            </p:nvPr>
          </p:nvSpPr>
          <p:spPr>
            <a:xfrm>
              <a:off x="3643" y="3215"/>
              <a:ext cx="577" cy="577"/>
            </a:xfrm>
            <a:custGeom>
              <a:avLst/>
              <a:gdLst>
                <a:gd name="connsiteX0" fmla="*/ 503530 w 503529"/>
                <a:gd name="connsiteY0" fmla="*/ 251765 h 503529"/>
                <a:gd name="connsiteX1" fmla="*/ 251765 w 503529"/>
                <a:gd name="connsiteY1" fmla="*/ 503529 h 503529"/>
                <a:gd name="connsiteX2" fmla="*/ 0 w 503529"/>
                <a:gd name="connsiteY2" fmla="*/ 251765 h 503529"/>
                <a:gd name="connsiteX3" fmla="*/ 251765 w 503529"/>
                <a:gd name="connsiteY3" fmla="*/ 0 h 503529"/>
                <a:gd name="connsiteX4" fmla="*/ 503530 w 503529"/>
                <a:gd name="connsiteY4" fmla="*/ 251765 h 503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529" h="503529">
                  <a:moveTo>
                    <a:pt x="503530" y="251765"/>
                  </a:moveTo>
                  <a:cubicBezTo>
                    <a:pt x="503530" y="390811"/>
                    <a:pt x="390811" y="503529"/>
                    <a:pt x="251765" y="503529"/>
                  </a:cubicBezTo>
                  <a:cubicBezTo>
                    <a:pt x="112719" y="503529"/>
                    <a:pt x="0" y="390810"/>
                    <a:pt x="0" y="251765"/>
                  </a:cubicBezTo>
                  <a:cubicBezTo>
                    <a:pt x="0" y="112719"/>
                    <a:pt x="112719" y="0"/>
                    <a:pt x="251765" y="0"/>
                  </a:cubicBezTo>
                  <a:cubicBezTo>
                    <a:pt x="390811" y="0"/>
                    <a:pt x="503530" y="112719"/>
                    <a:pt x="503530" y="251765"/>
                  </a:cubicBezTo>
                  <a:close/>
                </a:path>
              </a:pathLst>
            </a:custGeom>
            <a:solidFill>
              <a:schemeClr val="accent1"/>
            </a:soli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chemeClr val="tx1"/>
                </a:solidFill>
                <a:latin typeface="+mn-ea"/>
                <a:sym typeface="+mn-ea"/>
              </a:endParaRPr>
            </a:p>
          </p:txBody>
        </p:sp>
        <p:pic>
          <p:nvPicPr>
            <p:cNvPr id="14" name="图片 21" descr="对话交流"/>
            <p:cNvPicPr>
              <a:picLocks noChangeAspect="1"/>
            </p:cNvPicPr>
            <p:nvPr>
              <p:custDataLst>
                <p:tags r:id="rId26"/>
              </p:custDataLst>
            </p:nvPr>
          </p:nvPicPr>
          <p:blipFill>
            <a:blip r:embed="rId27">
              <a:extLst>
                <a:ext uri="{96DAC541-7B7A-43D3-8B79-37D633B846F1}">
                  <asvg:svgBlip xmlns:asvg="http://schemas.microsoft.com/office/drawing/2016/SVG/main" r:embed="rId28"/>
                </a:ext>
              </a:extLst>
            </a:blip>
            <a:stretch>
              <a:fillRect/>
            </a:stretch>
          </p:blipFill>
          <p:spPr>
            <a:xfrm>
              <a:off x="4246" y="7135"/>
              <a:ext cx="330" cy="330"/>
            </a:xfrm>
            <a:prstGeom prst="rect">
              <a:avLst/>
            </a:prstGeom>
          </p:spPr>
        </p:pic>
        <p:pic>
          <p:nvPicPr>
            <p:cNvPr id="15" name="图片 14" descr="文件"/>
            <p:cNvPicPr>
              <a:picLocks noChangeAspect="1"/>
            </p:cNvPicPr>
            <p:nvPr>
              <p:custDataLst>
                <p:tags r:id="rId29"/>
              </p:custDataLst>
            </p:nvPr>
          </p:nvPicPr>
          <p:blipFill>
            <a:blip r:embed="rId30">
              <a:extLst>
                <a:ext uri="{96DAC541-7B7A-43D3-8B79-37D633B846F1}">
                  <asvg:svgBlip xmlns:asvg="http://schemas.microsoft.com/office/drawing/2016/SVG/main" r:embed="rId31"/>
                </a:ext>
              </a:extLst>
            </a:blip>
            <a:stretch>
              <a:fillRect/>
            </a:stretch>
          </p:blipFill>
          <p:spPr>
            <a:xfrm>
              <a:off x="4246" y="4199"/>
              <a:ext cx="331" cy="330"/>
            </a:xfrm>
            <a:prstGeom prst="rect">
              <a:avLst/>
            </a:prstGeom>
          </p:spPr>
        </p:pic>
        <p:pic>
          <p:nvPicPr>
            <p:cNvPr id="16" name="图片 19" descr="公文包"/>
            <p:cNvPicPr>
              <a:picLocks noChangeAspect="1"/>
            </p:cNvPicPr>
            <p:nvPr>
              <p:custDataLst>
                <p:tags r:id="rId32"/>
              </p:custDataLst>
            </p:nvPr>
          </p:nvPicPr>
          <p:blipFill>
            <a:blip r:embed="rId33">
              <a:extLst>
                <a:ext uri="{96DAC541-7B7A-43D3-8B79-37D633B846F1}">
                  <asvg:svgBlip xmlns:asvg="http://schemas.microsoft.com/office/drawing/2016/SVG/main" r:embed="rId34"/>
                </a:ext>
              </a:extLst>
            </a:blip>
            <a:stretch>
              <a:fillRect/>
            </a:stretch>
          </p:blipFill>
          <p:spPr>
            <a:xfrm>
              <a:off x="4500" y="6143"/>
              <a:ext cx="380" cy="379"/>
            </a:xfrm>
            <a:prstGeom prst="rect">
              <a:avLst/>
            </a:prstGeom>
          </p:spPr>
        </p:pic>
        <p:pic>
          <p:nvPicPr>
            <p:cNvPr id="17" name="图片 16" descr="信件邮件"/>
            <p:cNvPicPr>
              <a:picLocks noChangeAspect="1"/>
            </p:cNvPicPr>
            <p:nvPr>
              <p:custDataLst>
                <p:tags r:id="rId35"/>
              </p:custDataLst>
            </p:nvPr>
          </p:nvPicPr>
          <p:blipFill>
            <a:blip r:embed="rId36">
              <a:extLst>
                <a:ext uri="{96DAC541-7B7A-43D3-8B79-37D633B846F1}">
                  <asvg:svgBlip xmlns:asvg="http://schemas.microsoft.com/office/drawing/2016/SVG/main" r:embed="rId37"/>
                </a:ext>
              </a:extLst>
            </a:blip>
            <a:stretch>
              <a:fillRect/>
            </a:stretch>
          </p:blipFill>
          <p:spPr>
            <a:xfrm>
              <a:off x="3787" y="3359"/>
              <a:ext cx="289" cy="289"/>
            </a:xfrm>
            <a:prstGeom prst="rect">
              <a:avLst/>
            </a:prstGeom>
          </p:spPr>
        </p:pic>
        <p:pic>
          <p:nvPicPr>
            <p:cNvPr id="18" name="图片 18" descr="生态数据"/>
            <p:cNvPicPr>
              <a:picLocks noChangeAspect="1"/>
            </p:cNvPicPr>
            <p:nvPr>
              <p:custDataLst>
                <p:tags r:id="rId38"/>
              </p:custDataLst>
            </p:nvPr>
          </p:nvPicPr>
          <p:blipFill>
            <a:blip r:embed="rId39">
              <a:extLst>
                <a:ext uri="{96DAC541-7B7A-43D3-8B79-37D633B846F1}">
                  <asvg:svgBlip xmlns:asvg="http://schemas.microsoft.com/office/drawing/2016/SVG/main" r:embed="rId40"/>
                </a:ext>
              </a:extLst>
            </a:blip>
            <a:stretch>
              <a:fillRect/>
            </a:stretch>
          </p:blipFill>
          <p:spPr>
            <a:xfrm>
              <a:off x="4500" y="5138"/>
              <a:ext cx="379" cy="379"/>
            </a:xfrm>
            <a:prstGeom prst="rect">
              <a:avLst/>
            </a:prstGeom>
          </p:spPr>
        </p:pic>
        <p:sp>
          <p:nvSpPr>
            <p:cNvPr id="19" name="任意多边形: 形状 37"/>
            <p:cNvSpPr/>
            <p:nvPr>
              <p:custDataLst>
                <p:tags r:id="rId41"/>
              </p:custDataLst>
            </p:nvPr>
          </p:nvSpPr>
          <p:spPr>
            <a:xfrm>
              <a:off x="3066" y="8504"/>
              <a:ext cx="577" cy="577"/>
            </a:xfrm>
            <a:custGeom>
              <a:avLst/>
              <a:gdLst>
                <a:gd name="connsiteX0" fmla="*/ 503530 w 503529"/>
                <a:gd name="connsiteY0" fmla="*/ 251765 h 503529"/>
                <a:gd name="connsiteX1" fmla="*/ 251765 w 503529"/>
                <a:gd name="connsiteY1" fmla="*/ 503530 h 503529"/>
                <a:gd name="connsiteX2" fmla="*/ 0 w 503529"/>
                <a:gd name="connsiteY2" fmla="*/ 251765 h 503529"/>
                <a:gd name="connsiteX3" fmla="*/ 251765 w 503529"/>
                <a:gd name="connsiteY3" fmla="*/ 0 h 503529"/>
                <a:gd name="connsiteX4" fmla="*/ 503530 w 503529"/>
                <a:gd name="connsiteY4" fmla="*/ 251765 h 503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529" h="503529">
                  <a:moveTo>
                    <a:pt x="503530" y="251765"/>
                  </a:moveTo>
                  <a:cubicBezTo>
                    <a:pt x="503530" y="390811"/>
                    <a:pt x="390811" y="503530"/>
                    <a:pt x="251765" y="503530"/>
                  </a:cubicBezTo>
                  <a:cubicBezTo>
                    <a:pt x="112719" y="503530"/>
                    <a:pt x="0" y="390811"/>
                    <a:pt x="0" y="251765"/>
                  </a:cubicBezTo>
                  <a:cubicBezTo>
                    <a:pt x="0" y="112719"/>
                    <a:pt x="112719" y="0"/>
                    <a:pt x="251765" y="0"/>
                  </a:cubicBezTo>
                  <a:cubicBezTo>
                    <a:pt x="390811" y="0"/>
                    <a:pt x="503530" y="112719"/>
                    <a:pt x="503530" y="251765"/>
                  </a:cubicBezTo>
                  <a:close/>
                </a:path>
              </a:pathLst>
            </a:custGeom>
            <a:solidFill>
              <a:schemeClr val="accent2">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lt1"/>
                </a:solidFill>
                <a:latin typeface="+mn-ea"/>
                <a:sym typeface="+mn-ea"/>
              </a:endParaRPr>
            </a:p>
          </p:txBody>
        </p:sp>
        <p:pic>
          <p:nvPicPr>
            <p:cNvPr id="20" name="图片 19" descr="用户"/>
            <p:cNvPicPr>
              <a:picLocks noChangeAspect="1"/>
            </p:cNvPicPr>
            <p:nvPr>
              <p:custDataLst>
                <p:tags r:id="rId42"/>
              </p:custDataLst>
            </p:nvPr>
          </p:nvPicPr>
          <p:blipFill>
            <a:blip r:embed="rId23">
              <a:extLst>
                <a:ext uri="{96DAC541-7B7A-43D3-8B79-37D633B846F1}">
                  <asvg:svgBlip xmlns:asvg="http://schemas.microsoft.com/office/drawing/2016/SVG/main" r:embed="rId24"/>
                </a:ext>
              </a:extLst>
            </a:blip>
            <a:stretch>
              <a:fillRect/>
            </a:stretch>
          </p:blipFill>
          <p:spPr>
            <a:xfrm>
              <a:off x="3210" y="8648"/>
              <a:ext cx="289" cy="289"/>
            </a:xfrm>
            <a:prstGeom prst="rect">
              <a:avLst/>
            </a:prstGeom>
          </p:spPr>
        </p:pic>
        <p:sp>
          <p:nvSpPr>
            <p:cNvPr id="21" name="任意多边形: 形状 85"/>
            <p:cNvSpPr/>
            <p:nvPr>
              <p:custDataLst>
                <p:tags r:id="rId43"/>
              </p:custDataLst>
            </p:nvPr>
          </p:nvSpPr>
          <p:spPr>
            <a:xfrm>
              <a:off x="3499" y="8817"/>
              <a:ext cx="11630" cy="1149"/>
            </a:xfrm>
            <a:custGeom>
              <a:avLst/>
              <a:gdLst>
                <a:gd name="connsiteX0" fmla="*/ 0 w 15990"/>
                <a:gd name="connsiteY0" fmla="*/ 0 h 971"/>
                <a:gd name="connsiteX1" fmla="*/ 1727 w 15990"/>
                <a:gd name="connsiteY1" fmla="*/ 2 h 971"/>
                <a:gd name="connsiteX2" fmla="*/ 1973 w 15990"/>
                <a:gd name="connsiteY2" fmla="*/ 168 h 971"/>
                <a:gd name="connsiteX3" fmla="*/ 2231 w 15990"/>
                <a:gd name="connsiteY3" fmla="*/ 805 h 971"/>
                <a:gd name="connsiteX4" fmla="*/ 2478 w 15990"/>
                <a:gd name="connsiteY4" fmla="*/ 971 h 971"/>
                <a:gd name="connsiteX5" fmla="*/ 15990 w 15990"/>
                <a:gd name="connsiteY5" fmla="*/ 971 h 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90" h="971">
                  <a:moveTo>
                    <a:pt x="0" y="0"/>
                  </a:moveTo>
                  <a:lnTo>
                    <a:pt x="1727" y="2"/>
                  </a:lnTo>
                  <a:cubicBezTo>
                    <a:pt x="1835" y="2"/>
                    <a:pt x="1932" y="68"/>
                    <a:pt x="1973" y="168"/>
                  </a:cubicBezTo>
                  <a:lnTo>
                    <a:pt x="2231" y="805"/>
                  </a:lnTo>
                  <a:cubicBezTo>
                    <a:pt x="2272" y="905"/>
                    <a:pt x="2369" y="971"/>
                    <a:pt x="2478" y="971"/>
                  </a:cubicBezTo>
                  <a:lnTo>
                    <a:pt x="15990" y="971"/>
                  </a:lnTo>
                </a:path>
              </a:pathLst>
            </a:custGeom>
            <a:noFill/>
            <a:ln w="9525" cap="flat">
              <a:gradFill>
                <a:gsLst>
                  <a:gs pos="45000">
                    <a:schemeClr val="accent2">
                      <a:alpha val="30000"/>
                    </a:schemeClr>
                  </a:gs>
                  <a:gs pos="100000">
                    <a:schemeClr val="accent2">
                      <a:alpha val="0"/>
                    </a:schemeClr>
                  </a:gs>
                </a:gsLst>
                <a:lin ang="0" scaled="0"/>
              </a:gra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chemeClr val="tx1"/>
                </a:solidFill>
                <a:latin typeface="+mn-ea"/>
                <a:sym typeface="+mn-ea"/>
              </a:endParaRPr>
            </a:p>
          </p:txBody>
        </p:sp>
      </p:grpSp>
      <p:sp>
        <p:nvSpPr>
          <p:cNvPr id="23" name="文本框 22"/>
          <p:cNvSpPr txBox="1"/>
          <p:nvPr>
            <p:custDataLst>
              <p:tags r:id="rId44"/>
            </p:custDataLst>
          </p:nvPr>
        </p:nvSpPr>
        <p:spPr>
          <a:xfrm>
            <a:off x="3005455" y="5108575"/>
            <a:ext cx="7826375" cy="600075"/>
          </a:xfrm>
          <a:prstGeom prst="rect">
            <a:avLst/>
          </a:prstGeom>
          <a:noFill/>
        </p:spPr>
        <p:txBody>
          <a:bodyPr wrap="square" tIns="0" bIns="0" rtlCol="0" anchor="ctr" anchorCtr="0">
            <a:noAutofit/>
          </a:bodyPr>
          <a:p>
            <a:pPr indent="0" fontAlgn="auto">
              <a:lnSpc>
                <a:spcPct val="100000"/>
              </a:lnSpc>
              <a:spcBef>
                <a:spcPts val="0"/>
              </a:spcBef>
              <a:spcAft>
                <a:spcPts val="0"/>
              </a:spcAft>
            </a:pPr>
            <a:r>
              <a:rPr lang="en-US" altLang="zh-CN"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、加臭剂检测结果应符合条文</a:t>
            </a:r>
            <a:r>
              <a:rPr lang="en-US" altLang="zh-CN"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4.3.1~4.3.2</a:t>
            </a:r>
            <a:r>
              <a:rPr lang="zh-CN" altLang="en-US"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的规定。因此需采用定量分析，目前检测手段较少，检验装置主要有：气相色谱仪或专用质谱仪等。</a:t>
            </a:r>
            <a:endParaRPr lang="zh-CN" altLang="en-US"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5" name="文本框 24"/>
          <p:cNvSpPr txBox="1"/>
          <p:nvPr>
            <p:custDataLst>
              <p:tags r:id="rId45"/>
            </p:custDataLst>
          </p:nvPr>
        </p:nvSpPr>
        <p:spPr>
          <a:xfrm>
            <a:off x="3005455" y="5725160"/>
            <a:ext cx="7826375" cy="600075"/>
          </a:xfrm>
          <a:prstGeom prst="rect">
            <a:avLst/>
          </a:prstGeom>
          <a:noFill/>
        </p:spPr>
        <p:txBody>
          <a:bodyPr wrap="square" tIns="0" bIns="0" rtlCol="0" anchor="ctr" anchorCtr="0">
            <a:noAutofit/>
          </a:bodyPr>
          <a:p>
            <a:pPr indent="0" fontAlgn="auto">
              <a:lnSpc>
                <a:spcPct val="100000"/>
              </a:lnSpc>
              <a:spcBef>
                <a:spcPts val="0"/>
              </a:spcBef>
              <a:spcAft>
                <a:spcPts val="0"/>
              </a:spcAft>
            </a:pPr>
            <a:r>
              <a:rPr lang="en-US" altLang="zh-CN"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、根据加臭方式不同，分为液态加臭和气态加臭。如向液化石油气气态管道中加臭，加臭剂在管道中分布较均匀，只需要在管道末端检测，加臭剂浓度不低于</a:t>
            </a:r>
            <a:r>
              <a:rPr lang="en-US" altLang="zh-CN"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4.3.2</a:t>
            </a:r>
            <a:r>
              <a:rPr lang="zh-CN" altLang="en-US"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条规定即可。向液态液化石油气中加臭，在用户端检测时，存在加臭剂浓度变化，因此需要保证在整个使用过程中的最小检测值都不低于</a:t>
            </a:r>
            <a:r>
              <a:rPr lang="en-US" altLang="zh-CN"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4.3.2</a:t>
            </a:r>
            <a:r>
              <a:rPr lang="zh-CN" altLang="en-US"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条规定。如果是液化石油气储存在钢瓶或储罐中，则只需在满罐气时检测终端加臭剂浓度即可。</a:t>
            </a:r>
            <a:endParaRPr lang="zh-CN" altLang="en-US" sz="100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30"/>
          <p:cNvSpPr txBox="1"/>
          <p:nvPr/>
        </p:nvSpPr>
        <p:spPr>
          <a:xfrm>
            <a:off x="1359561" y="2491339"/>
            <a:ext cx="2436372" cy="2322830"/>
          </a:xfrm>
          <a:prstGeom prst="rect">
            <a:avLst/>
          </a:prstGeom>
          <a:noFill/>
        </p:spPr>
        <p:txBody>
          <a:bodyPr wrap="square" rtlCol="0">
            <a:spAutoFit/>
          </a:bodyPr>
          <a:lstStyle/>
          <a:p>
            <a:pPr algn="r" defTabSz="228600"/>
            <a:r>
              <a:rPr lang="en-US" altLang="zh-CN" sz="14500" dirty="0" smtClean="0">
                <a:solidFill>
                  <a:schemeClr val="accent2">
                    <a:alpha val="20000"/>
                  </a:schemeClr>
                </a:solidFill>
                <a:latin typeface="思源宋体 CN Heavy" panose="02020900000000000000" pitchFamily="18" charset="-122"/>
                <a:ea typeface="思源宋体 CN Heavy" panose="02020900000000000000" pitchFamily="18" charset="-122"/>
                <a:cs typeface="Aa楷体" panose="02000500000000000000" pitchFamily="2" charset="-122"/>
              </a:rPr>
              <a:t>05</a:t>
            </a:r>
            <a:endParaRPr lang="zh-CN" altLang="en-US" sz="14500" dirty="0">
              <a:solidFill>
                <a:schemeClr val="accent2">
                  <a:alpha val="20000"/>
                </a:schemeClr>
              </a:solidFill>
              <a:latin typeface="思源宋体 CN Heavy" panose="02020900000000000000" pitchFamily="18" charset="-122"/>
              <a:ea typeface="思源宋体 CN Heavy" panose="02020900000000000000" pitchFamily="18" charset="-122"/>
              <a:cs typeface="Aa楷体" panose="02000500000000000000" pitchFamily="2" charset="-122"/>
            </a:endParaRPr>
          </a:p>
        </p:txBody>
      </p:sp>
      <p:sp>
        <p:nvSpPr>
          <p:cNvPr id="12" name="文本框 11"/>
          <p:cNvSpPr txBox="1"/>
          <p:nvPr/>
        </p:nvSpPr>
        <p:spPr>
          <a:xfrm>
            <a:off x="4378960" y="2665095"/>
            <a:ext cx="7454900" cy="791210"/>
          </a:xfrm>
          <a:prstGeom prst="rect">
            <a:avLst/>
          </a:prstGeom>
          <a:noFill/>
          <a:scene3d>
            <a:camera prst="orthographicFront"/>
            <a:lightRig rig="threePt" dir="t"/>
          </a:scene3d>
        </p:spPr>
        <p:txBody>
          <a:bodyPr wrap="square" rtlCol="0">
            <a:spAutoFit/>
          </a:bodyPr>
          <a:lstStyle/>
          <a:p>
            <a:pPr>
              <a:lnSpc>
                <a:spcPct val="130000"/>
              </a:lnSpc>
            </a:pPr>
            <a:r>
              <a:rPr lang="zh-CN" altLang="en-US" sz="3500" b="1" dirty="0">
                <a:solidFill>
                  <a:srgbClr val="1B1B1B"/>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加臭设备种类</a:t>
            </a:r>
            <a:endParaRPr lang="zh-CN" altLang="en-US" sz="3500" b="1" dirty="0">
              <a:solidFill>
                <a:srgbClr val="1B1B1B"/>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13" name="Rectangle 3"/>
          <p:cNvSpPr/>
          <p:nvPr/>
        </p:nvSpPr>
        <p:spPr bwMode="auto">
          <a:xfrm>
            <a:off x="4479041" y="3737488"/>
            <a:ext cx="5346619"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120000"/>
              </a:lnSpc>
              <a:spcBef>
                <a:spcPct val="0"/>
              </a:spcBef>
              <a:buSzTx/>
              <a:buFontTx/>
              <a:buNone/>
            </a:pP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Lorem ipsum dolor sit amet, consectetuer </a:t>
            </a: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dipiscing </a:t>
            </a: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elit, sed diam </a:t>
            </a:r>
            <a:endParaRPr lang="en-US"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endParaRPr>
          </a:p>
          <a:p>
            <a:pPr eaLnBrk="1">
              <a:lnSpc>
                <a:spcPct val="120000"/>
              </a:lnSpc>
              <a:spcBef>
                <a:spcPct val="0"/>
              </a:spcBef>
              <a:buSzTx/>
              <a:buFontTx/>
              <a:buNone/>
            </a:pP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nonummy nibheuismod </a:t>
            </a: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tincidunt ut laoreet dolore magna aliquam erat volutpat. Ut wisi enim ad minim </a:t>
            </a: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veniam</a:t>
            </a:r>
            <a:endPar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endParaRPr>
          </a:p>
        </p:txBody>
      </p:sp>
      <p:sp>
        <p:nvSpPr>
          <p:cNvPr id="14" name="平行四边形 13"/>
          <p:cNvSpPr/>
          <p:nvPr/>
        </p:nvSpPr>
        <p:spPr>
          <a:xfrm flipH="1" flipV="1">
            <a:off x="11498754" y="5765570"/>
            <a:ext cx="1077967" cy="1119813"/>
          </a:xfrm>
          <a:prstGeom prst="parallelogram">
            <a:avLst>
              <a:gd name="adj" fmla="val 70972"/>
            </a:avLst>
          </a:prstGeom>
          <a:gradFill>
            <a:gsLst>
              <a:gs pos="0">
                <a:srgbClr val="E4E4E4">
                  <a:alpha val="34000"/>
                </a:srgbClr>
              </a:gs>
              <a:gs pos="85000">
                <a:srgbClr val="E4E4E4">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等腰三角形 16"/>
          <p:cNvSpPr/>
          <p:nvPr/>
        </p:nvSpPr>
        <p:spPr>
          <a:xfrm flipH="1" flipV="1">
            <a:off x="-46848" y="0"/>
            <a:ext cx="3046503" cy="2862274"/>
          </a:xfrm>
          <a:prstGeom prst="triangle">
            <a:avLst>
              <a:gd name="adj" fmla="val 100000"/>
            </a:avLst>
          </a:prstGeom>
          <a:gradFill>
            <a:gsLst>
              <a:gs pos="0">
                <a:srgbClr val="64A9D7"/>
              </a:gs>
              <a:gs pos="90000">
                <a:srgbClr val="3F7FBB"/>
              </a:gs>
            </a:gsLst>
            <a:lin ang="5400000" scaled="1"/>
          </a:grad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9" name="矩形 28"/>
          <p:cNvSpPr/>
          <p:nvPr/>
        </p:nvSpPr>
        <p:spPr>
          <a:xfrm>
            <a:off x="1271687" y="3438656"/>
            <a:ext cx="2552327" cy="355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0" name="TextBox 30"/>
          <p:cNvSpPr txBox="1"/>
          <p:nvPr/>
        </p:nvSpPr>
        <p:spPr>
          <a:xfrm>
            <a:off x="1813694" y="3454420"/>
            <a:ext cx="1352357" cy="337185"/>
          </a:xfrm>
          <a:prstGeom prst="rect">
            <a:avLst/>
          </a:prstGeom>
          <a:noFill/>
        </p:spPr>
        <p:txBody>
          <a:bodyPr wrap="square" rtlCol="0">
            <a:spAutoFit/>
          </a:bodyPr>
          <a:lstStyle/>
          <a:p>
            <a:pPr algn="ctr" defTabSz="228600"/>
            <a:r>
              <a:rPr lang="en-US" altLang="zh-CN" sz="1600" dirty="0" smtClean="0">
                <a:solidFill>
                  <a:srgbClr val="1B1B1B"/>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a楷体" panose="02000500000000000000" pitchFamily="2" charset="-122"/>
              </a:rPr>
              <a:t>PART FIVE</a:t>
            </a:r>
            <a:endParaRPr lang="zh-CN" altLang="en-US" sz="1600" dirty="0">
              <a:solidFill>
                <a:srgbClr val="1B1B1B"/>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a楷体" panose="02000500000000000000" pitchFamily="2" charset="-122"/>
            </a:endParaRPr>
          </a:p>
        </p:txBody>
      </p:sp>
      <p:cxnSp>
        <p:nvCxnSpPr>
          <p:cNvPr id="31" name="直接连接符 30"/>
          <p:cNvCxnSpPr/>
          <p:nvPr/>
        </p:nvCxnSpPr>
        <p:spPr>
          <a:xfrm>
            <a:off x="3960692" y="2873475"/>
            <a:ext cx="0" cy="1510342"/>
          </a:xfrm>
          <a:prstGeom prst="line">
            <a:avLst/>
          </a:prstGeom>
          <a:ln w="12700">
            <a:solidFill>
              <a:srgbClr val="2D354B">
                <a:alpha val="20000"/>
              </a:srgbClr>
            </a:solidFill>
          </a:ln>
        </p:spPr>
        <p:style>
          <a:lnRef idx="1">
            <a:schemeClr val="accent1"/>
          </a:lnRef>
          <a:fillRef idx="0">
            <a:schemeClr val="accent1"/>
          </a:fillRef>
          <a:effectRef idx="0">
            <a:schemeClr val="accent1"/>
          </a:effectRef>
          <a:fontRef idx="minor">
            <a:schemeClr val="tx1"/>
          </a:fontRef>
        </p:style>
      </p:cxnSp>
      <p:sp>
        <p:nvSpPr>
          <p:cNvPr id="32" name="圆角矩形 31"/>
          <p:cNvSpPr/>
          <p:nvPr/>
        </p:nvSpPr>
        <p:spPr>
          <a:xfrm rot="2700000">
            <a:off x="609964" y="726490"/>
            <a:ext cx="369745" cy="369745"/>
          </a:xfrm>
          <a:prstGeom prst="roundRect">
            <a:avLst>
              <a:gd name="adj" fmla="val 12610"/>
            </a:avLst>
          </a:prstGeom>
          <a:solidFill>
            <a:schemeClr val="bg1">
              <a:lumMod val="95000"/>
            </a:scheme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94C5DE"/>
                  </a:gs>
                  <a:gs pos="100000">
                    <a:srgbClr val="356A9C"/>
                  </a:gs>
                </a:gsLst>
                <a:lin ang="2700000" scaled="0"/>
              </a:gradFill>
              <a:latin typeface="微软雅黑" panose="020B0503020204020204" pitchFamily="34" charset="-122"/>
              <a:ea typeface="微软雅黑" panose="020B0503020204020204" pitchFamily="34" charset="-122"/>
            </a:endParaRPr>
          </a:p>
        </p:txBody>
      </p:sp>
      <p:sp>
        <p:nvSpPr>
          <p:cNvPr id="33" name="圆角矩形 32"/>
          <p:cNvSpPr/>
          <p:nvPr/>
        </p:nvSpPr>
        <p:spPr>
          <a:xfrm rot="2700000">
            <a:off x="555613" y="1858238"/>
            <a:ext cx="134147" cy="134147"/>
          </a:xfrm>
          <a:prstGeom prst="roundRect">
            <a:avLst>
              <a:gd name="adj" fmla="val 12610"/>
            </a:avLst>
          </a:prstGeom>
          <a:solidFill>
            <a:schemeClr val="bg1">
              <a:lumMod val="95000"/>
            </a:scheme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3" name="直接连接符 2"/>
          <p:cNvCxnSpPr>
            <a:stCxn id="17" idx="2"/>
            <a:endCxn id="17" idx="0"/>
          </p:cNvCxnSpPr>
          <p:nvPr/>
        </p:nvCxnSpPr>
        <p:spPr>
          <a:xfrm flipH="1">
            <a:off x="-46848" y="0"/>
            <a:ext cx="3046503" cy="286227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flipH="1">
            <a:off x="11606369" y="442911"/>
            <a:ext cx="227603" cy="170090"/>
            <a:chOff x="762000" y="6033231"/>
            <a:chExt cx="598382" cy="258336"/>
          </a:xfrm>
        </p:grpSpPr>
        <p:cxnSp>
          <p:nvCxnSpPr>
            <p:cNvPr id="41" name="直接连接符 40"/>
            <p:cNvCxnSpPr/>
            <p:nvPr/>
          </p:nvCxnSpPr>
          <p:spPr>
            <a:xfrm>
              <a:off x="762000" y="6033231"/>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62000" y="6162399"/>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62000" y="6291567"/>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44" name="直接连接符 43"/>
          <p:cNvCxnSpPr/>
          <p:nvPr/>
        </p:nvCxnSpPr>
        <p:spPr>
          <a:xfrm flipH="1">
            <a:off x="7872075" y="5535170"/>
            <a:ext cx="1422832" cy="135021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图片 3" descr="图片122222222222"/>
          <p:cNvPicPr>
            <a:picLocks noChangeAspect="1"/>
          </p:cNvPicPr>
          <p:nvPr/>
        </p:nvPicPr>
        <p:blipFill>
          <a:blip r:embed="rId1"/>
          <a:stretch>
            <a:fillRect/>
          </a:stretch>
        </p:blipFill>
        <p:spPr>
          <a:xfrm>
            <a:off x="533400" y="953770"/>
            <a:ext cx="1609090" cy="1176655"/>
          </a:xfrm>
          <a:prstGeom prst="rect">
            <a:avLst/>
          </a:prstGeom>
          <a:effectLst>
            <a:outerShdw blurRad="50800" dist="38100" dir="2700000" algn="tl" rotWithShape="0">
              <a:prstClr val="black">
                <a:alpha val="13000"/>
              </a:prstClr>
            </a:outerShdw>
          </a:effectLst>
        </p:spPr>
      </p:pic>
      <p:pic>
        <p:nvPicPr>
          <p:cNvPr id="5" name="图片 4" descr="图片22222"/>
          <p:cNvPicPr>
            <a:picLocks noChangeAspect="1"/>
          </p:cNvPicPr>
          <p:nvPr/>
        </p:nvPicPr>
        <p:blipFill>
          <a:blip r:embed="rId2"/>
          <a:stretch>
            <a:fillRect/>
          </a:stretch>
        </p:blipFill>
        <p:spPr>
          <a:xfrm>
            <a:off x="8203565" y="3111500"/>
            <a:ext cx="4053840" cy="3822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11" grpId="0"/>
      <p:bldP spid="12" grpId="0"/>
      <p:bldP spid="13" grpId="0" bldLvl="0" animBg="1"/>
      <p:bldP spid="17" grpId="0" bldLvl="0" animBg="1"/>
      <p:bldP spid="30" grpId="0"/>
      <p:bldP spid="32" grpId="0" bldLvl="0" animBg="1"/>
      <p:bldP spid="3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552450" y="1713865"/>
            <a:ext cx="6324600" cy="3912235"/>
          </a:xfrm>
          <a:prstGeom prst="roundRect">
            <a:avLst/>
          </a:prstGeom>
          <a:noFill/>
          <a:ln>
            <a:solidFill>
              <a:srgbClr val="3F7FBB"/>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1" name="组合 10"/>
          <p:cNvGrpSpPr/>
          <p:nvPr/>
        </p:nvGrpSpPr>
        <p:grpSpPr>
          <a:xfrm>
            <a:off x="2964106" y="388759"/>
            <a:ext cx="6285230" cy="887528"/>
            <a:chOff x="2964105" y="354253"/>
            <a:chExt cx="6285230" cy="887528"/>
          </a:xfrm>
        </p:grpSpPr>
        <p:grpSp>
          <p:nvGrpSpPr>
            <p:cNvPr id="6" name="组合 5"/>
            <p:cNvGrpSpPr/>
            <p:nvPr/>
          </p:nvGrpSpPr>
          <p:grpSpPr>
            <a:xfrm>
              <a:off x="2964105" y="354253"/>
              <a:ext cx="6285230" cy="703137"/>
              <a:chOff x="1323445" y="438128"/>
              <a:chExt cx="6285230" cy="703137"/>
            </a:xfrm>
          </p:grpSpPr>
          <p:sp>
            <p:nvSpPr>
              <p:cNvPr id="8" name="文本框 7"/>
              <p:cNvSpPr txBox="1"/>
              <p:nvPr/>
            </p:nvSpPr>
            <p:spPr>
              <a:xfrm>
                <a:off x="1323445" y="438128"/>
                <a:ext cx="62852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rPr>
                  <a:t>加臭设备分类</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加臭机（核心设备）</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2" name="对象 -2147482620"/>
          <p:cNvGraphicFramePr>
            <a:graphicFrameLocks noChangeAspect="1"/>
          </p:cNvGraphicFramePr>
          <p:nvPr/>
        </p:nvGraphicFramePr>
        <p:xfrm>
          <a:off x="6877050" y="1995170"/>
          <a:ext cx="4554220" cy="2610485"/>
        </p:xfrm>
        <a:graphic>
          <a:graphicData uri="http://schemas.openxmlformats.org/presentationml/2006/ole">
            <mc:AlternateContent xmlns:mc="http://schemas.openxmlformats.org/markup-compatibility/2006">
              <mc:Choice xmlns:v="urn:schemas-microsoft-com:vml" Requires="v">
                <p:oleObj spid="_x0000_s3076" name="" r:id="rId1" imgW="3886200" imgH="2009775" progId="PBrush">
                  <p:embed/>
                </p:oleObj>
              </mc:Choice>
              <mc:Fallback>
                <p:oleObj name="" r:id="rId1" imgW="3886200" imgH="2009775" progId="PBrush">
                  <p:embed/>
                  <p:pic>
                    <p:nvPicPr>
                      <p:cNvPr id="0" name="图片 3075"/>
                      <p:cNvPicPr/>
                      <p:nvPr/>
                    </p:nvPicPr>
                    <p:blipFill>
                      <a:blip r:embed="rId2"/>
                      <a:stretch>
                        <a:fillRect/>
                      </a:stretch>
                    </p:blipFill>
                    <p:spPr>
                      <a:xfrm>
                        <a:off x="6877050" y="1995170"/>
                        <a:ext cx="4554220" cy="2610485"/>
                      </a:xfrm>
                      <a:prstGeom prst="rect">
                        <a:avLst/>
                      </a:prstGeom>
                      <a:noFill/>
                      <a:ln w="38100">
                        <a:noFill/>
                        <a:miter/>
                      </a:ln>
                    </p:spPr>
                  </p:pic>
                </p:oleObj>
              </mc:Fallback>
            </mc:AlternateContent>
          </a:graphicData>
        </a:graphic>
      </p:graphicFrame>
      <p:sp>
        <p:nvSpPr>
          <p:cNvPr id="3" name="矩形: 圆角 20"/>
          <p:cNvSpPr/>
          <p:nvPr/>
        </p:nvSpPr>
        <p:spPr>
          <a:xfrm>
            <a:off x="1916773" y="1571179"/>
            <a:ext cx="3717603" cy="5328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b="1" dirty="0">
                <a:solidFill>
                  <a:prstClr val="white"/>
                </a:solidFill>
                <a:latin typeface="微软雅黑" panose="020B0503020204020204" pitchFamily="34" charset="-122"/>
                <a:ea typeface="微软雅黑" panose="020B0503020204020204" pitchFamily="34" charset="-122"/>
              </a:rPr>
              <a:t>泵注入式加臭装置</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858520" y="2196465"/>
            <a:ext cx="5712460" cy="3608070"/>
          </a:xfrm>
          <a:prstGeom prst="rect">
            <a:avLst/>
          </a:prstGeom>
        </p:spPr>
        <p:txBody>
          <a:bodyPr>
            <a:noAutofit/>
          </a:bodyPr>
          <a:p>
            <a:pPr defTabSz="266700">
              <a:lnSpc>
                <a:spcPct val="200000"/>
              </a:lnSpc>
            </a:pPr>
            <a:r>
              <a:rPr lang="zh-CN" altLang="en-US" sz="1600" b="1">
                <a:solidFill>
                  <a:srgbClr val="3F7FBB"/>
                </a:solidFill>
                <a:latin typeface="微软雅黑" panose="020B0503020204020204" pitchFamily="34" charset="-122"/>
                <a:ea typeface="微软雅黑" panose="020B0503020204020204" pitchFamily="34" charset="-122"/>
              </a:rPr>
              <a:t>○</a:t>
            </a:r>
            <a:r>
              <a:rPr lang="en-US" altLang="zh-CN" sz="1600" b="1">
                <a:solidFill>
                  <a:srgbClr val="3F7FBB"/>
                </a:solidFill>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该装置根据的流量变化自动运转加臭泵向管道精确加臭。</a:t>
            </a:r>
            <a:endParaRPr lang="zh-CN" altLang="en-US" sz="1600">
              <a:latin typeface="微软雅黑" panose="020B0503020204020204" pitchFamily="34" charset="-122"/>
              <a:ea typeface="微软雅黑" panose="020B0503020204020204" pitchFamily="34" charset="-122"/>
            </a:endParaRPr>
          </a:p>
          <a:p>
            <a:pPr defTabSz="266700">
              <a:lnSpc>
                <a:spcPct val="200000"/>
              </a:lnSpc>
            </a:pPr>
            <a:r>
              <a:rPr lang="zh-CN" altLang="en-US" sz="1600" b="1">
                <a:solidFill>
                  <a:srgbClr val="3F7FBB"/>
                </a:solidFill>
                <a:latin typeface="微软雅黑" panose="020B0503020204020204" pitchFamily="34" charset="-122"/>
                <a:ea typeface="微软雅黑" panose="020B0503020204020204" pitchFamily="34" charset="-122"/>
                <a:sym typeface="+mn-ea"/>
              </a:rPr>
              <a:t>○</a:t>
            </a:r>
            <a:r>
              <a:rPr lang="en-US" altLang="zh-CN" sz="1600" b="1">
                <a:solidFill>
                  <a:srgbClr val="3F7FBB"/>
                </a:solidFill>
                <a:latin typeface="微软雅黑" panose="020B0503020204020204" pitchFamily="34" charset="-122"/>
                <a:ea typeface="微软雅黑" panose="020B0503020204020204" pitchFamily="34" charset="-122"/>
                <a:sym typeface="+mn-ea"/>
              </a:rPr>
              <a:t> </a:t>
            </a:r>
            <a:r>
              <a:rPr lang="zh-CN" altLang="en-US" sz="1600">
                <a:latin typeface="微软雅黑" panose="020B0503020204020204" pitchFamily="34" charset="-122"/>
                <a:ea typeface="微软雅黑" panose="020B0503020204020204" pitchFamily="34" charset="-122"/>
              </a:rPr>
              <a:t>不受管道内燃气流量、温度、压力变化影响；</a:t>
            </a:r>
            <a:endParaRPr lang="zh-CN" altLang="en-US" sz="1600">
              <a:latin typeface="微软雅黑" panose="020B0503020204020204" pitchFamily="34" charset="-122"/>
              <a:ea typeface="微软雅黑" panose="020B0503020204020204" pitchFamily="34" charset="-122"/>
            </a:endParaRPr>
          </a:p>
          <a:p>
            <a:pPr defTabSz="266700">
              <a:lnSpc>
                <a:spcPct val="200000"/>
              </a:lnSpc>
            </a:pPr>
            <a:r>
              <a:rPr lang="zh-CN" altLang="en-US" sz="1600" b="1">
                <a:solidFill>
                  <a:srgbClr val="3F7FBB"/>
                </a:solidFill>
                <a:latin typeface="微软雅黑" panose="020B0503020204020204" pitchFamily="34" charset="-122"/>
                <a:ea typeface="微软雅黑" panose="020B0503020204020204" pitchFamily="34" charset="-122"/>
                <a:sym typeface="+mn-ea"/>
              </a:rPr>
              <a:t>○</a:t>
            </a:r>
            <a:r>
              <a:rPr lang="en-US" altLang="zh-CN" sz="1600" b="1">
                <a:solidFill>
                  <a:srgbClr val="3F7FBB"/>
                </a:solidFill>
                <a:latin typeface="微软雅黑" panose="020B0503020204020204" pitchFamily="34" charset="-122"/>
                <a:ea typeface="微软雅黑" panose="020B0503020204020204" pitchFamily="34" charset="-122"/>
                <a:sym typeface="+mn-ea"/>
              </a:rPr>
              <a:t> </a:t>
            </a:r>
            <a:r>
              <a:rPr lang="zh-CN" altLang="en-US" sz="1600">
                <a:latin typeface="微软雅黑" panose="020B0503020204020204" pitchFamily="34" charset="-122"/>
                <a:ea typeface="微软雅黑" panose="020B0503020204020204" pitchFamily="34" charset="-122"/>
              </a:rPr>
              <a:t>全密闭工作；故障率低。</a:t>
            </a:r>
            <a:endParaRPr lang="zh-CN" altLang="en-US" sz="1600">
              <a:latin typeface="微软雅黑" panose="020B0503020204020204" pitchFamily="34" charset="-122"/>
              <a:ea typeface="微软雅黑" panose="020B0503020204020204" pitchFamily="34" charset="-122"/>
            </a:endParaRPr>
          </a:p>
          <a:p>
            <a:pPr defTabSz="266700">
              <a:lnSpc>
                <a:spcPct val="200000"/>
              </a:lnSpc>
            </a:pPr>
            <a:r>
              <a:rPr lang="zh-CN" altLang="en-US" sz="1600" b="1">
                <a:solidFill>
                  <a:srgbClr val="3F7FBB"/>
                </a:solidFill>
                <a:latin typeface="微软雅黑" panose="020B0503020204020204" pitchFamily="34" charset="-122"/>
                <a:ea typeface="微软雅黑" panose="020B0503020204020204" pitchFamily="34" charset="-122"/>
                <a:sym typeface="+mn-ea"/>
              </a:rPr>
              <a:t>○</a:t>
            </a:r>
            <a:r>
              <a:rPr lang="en-US" altLang="zh-CN" sz="1600" b="1">
                <a:solidFill>
                  <a:srgbClr val="3F7FBB"/>
                </a:solidFill>
                <a:latin typeface="微软雅黑" panose="020B0503020204020204" pitchFamily="34" charset="-122"/>
                <a:ea typeface="微软雅黑" panose="020B0503020204020204" pitchFamily="34" charset="-122"/>
                <a:sym typeface="+mn-ea"/>
              </a:rPr>
              <a:t> </a:t>
            </a:r>
            <a:r>
              <a:rPr lang="zh-CN" altLang="en-US" sz="1600">
                <a:latin typeface="微软雅黑" panose="020B0503020204020204" pitchFamily="34" charset="-122"/>
                <a:ea typeface="微软雅黑" panose="020B0503020204020204" pitchFamily="34" charset="-122"/>
              </a:rPr>
              <a:t>由于是由加臭控制系统控制加注，所以可以准确记录瞬时加臭量，累计加臭量，燃气流量等信息，便于追溯。</a:t>
            </a:r>
            <a:endParaRPr lang="zh-CN" altLang="en-US" sz="1600">
              <a:latin typeface="微软雅黑" panose="020B0503020204020204" pitchFamily="34" charset="-122"/>
              <a:ea typeface="微软雅黑" panose="020B0503020204020204" pitchFamily="34" charset="-122"/>
            </a:endParaRPr>
          </a:p>
          <a:p>
            <a:pPr defTabSz="266700">
              <a:lnSpc>
                <a:spcPct val="200000"/>
              </a:lnSpc>
            </a:pPr>
            <a:r>
              <a:rPr lang="zh-CN" altLang="en-US" sz="1600" b="1">
                <a:solidFill>
                  <a:srgbClr val="3F7FBB"/>
                </a:solidFill>
                <a:latin typeface="微软雅黑" panose="020B0503020204020204" pitchFamily="34" charset="-122"/>
                <a:ea typeface="微软雅黑" panose="020B0503020204020204" pitchFamily="34" charset="-122"/>
                <a:sym typeface="+mn-ea"/>
              </a:rPr>
              <a:t>○</a:t>
            </a:r>
            <a:r>
              <a:rPr lang="en-US" altLang="zh-CN" sz="1600" b="1">
                <a:solidFill>
                  <a:srgbClr val="3F7FBB"/>
                </a:solidFill>
                <a:latin typeface="微软雅黑" panose="020B0503020204020204" pitchFamily="34" charset="-122"/>
                <a:ea typeface="微软雅黑" panose="020B0503020204020204" pitchFamily="34" charset="-122"/>
                <a:sym typeface="+mn-ea"/>
              </a:rPr>
              <a:t> </a:t>
            </a:r>
            <a:r>
              <a:rPr lang="zh-CN" altLang="en-US" sz="1600" b="1">
                <a:latin typeface="微软雅黑" panose="020B0503020204020204" pitchFamily="34" charset="-122"/>
                <a:ea typeface="微软雅黑" panose="020B0503020204020204" pitchFamily="34" charset="-122"/>
              </a:rPr>
              <a:t>一般作为首选</a:t>
            </a:r>
            <a:r>
              <a:rPr lang="zh-CN" altLang="en-US" sz="1600">
                <a:latin typeface="微软雅黑" panose="020B0503020204020204" pitchFamily="34" charset="-122"/>
                <a:ea typeface="微软雅黑" panose="020B0503020204020204" pitchFamily="34" charset="-122"/>
              </a:rPr>
              <a:t>。</a:t>
            </a:r>
            <a:endParaRPr lang="zh-CN" altLang="en-US" sz="1600">
              <a:latin typeface="微软雅黑" panose="020B0503020204020204" pitchFamily="34" charset="-122"/>
              <a:ea typeface="微软雅黑" panose="020B0503020204020204" pitchFamily="34" charset="-122"/>
            </a:endParaRPr>
          </a:p>
        </p:txBody>
      </p:sp>
      <p:sp>
        <p:nvSpPr>
          <p:cNvPr id="7" name="矩形 6"/>
          <p:cNvSpPr/>
          <p:nvPr/>
        </p:nvSpPr>
        <p:spPr>
          <a:xfrm>
            <a:off x="7061200" y="4899660"/>
            <a:ext cx="4369435" cy="685800"/>
          </a:xfrm>
          <a:prstGeom prst="rect">
            <a:avLst/>
          </a:prstGeom>
          <a:solidFill>
            <a:srgbClr val="3F7F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dirty="0">
                <a:solidFill>
                  <a:prstClr val="white"/>
                </a:solidFill>
                <a:latin typeface="微软雅黑" panose="020B0503020204020204" pitchFamily="34" charset="-122"/>
                <a:ea typeface="微软雅黑" panose="020B0503020204020204" pitchFamily="34" charset="-122"/>
                <a:sym typeface="+mn-ea"/>
              </a:rPr>
              <a:t>泵注入式加臭装置图示</a:t>
            </a:r>
            <a:endParaRPr lang="en-US" altLang="zh-CN" b="1" dirty="0">
              <a:solidFill>
                <a:prstClr val="white"/>
              </a:solidFill>
              <a:latin typeface="微软雅黑" panose="020B0503020204020204" pitchFamily="34" charset="-122"/>
              <a:ea typeface="微软雅黑" panose="020B0503020204020204" pitchFamily="34" charset="-122"/>
              <a:sym typeface="+mn-ea"/>
            </a:endParaRPr>
          </a:p>
        </p:txBody>
      </p:sp>
      <p:sp>
        <p:nvSpPr>
          <p:cNvPr id="43" name="矩形 42"/>
          <p:cNvSpPr/>
          <p:nvPr/>
        </p:nvSpPr>
        <p:spPr>
          <a:xfrm>
            <a:off x="7066280" y="1701165"/>
            <a:ext cx="4369435" cy="76200"/>
          </a:xfrm>
          <a:prstGeom prst="rect">
            <a:avLst/>
          </a:prstGeom>
          <a:solidFill>
            <a:srgbClr val="3F7F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2"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5327650" y="1713865"/>
            <a:ext cx="5981700" cy="3912235"/>
          </a:xfrm>
          <a:prstGeom prst="roundRect">
            <a:avLst/>
          </a:prstGeom>
          <a:noFill/>
          <a:ln>
            <a:solidFill>
              <a:srgbClr val="3F7FBB"/>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1" name="组合 10"/>
          <p:cNvGrpSpPr/>
          <p:nvPr/>
        </p:nvGrpSpPr>
        <p:grpSpPr>
          <a:xfrm>
            <a:off x="2964106" y="388759"/>
            <a:ext cx="6285230" cy="887528"/>
            <a:chOff x="2964105" y="354253"/>
            <a:chExt cx="6285230" cy="887528"/>
          </a:xfrm>
        </p:grpSpPr>
        <p:grpSp>
          <p:nvGrpSpPr>
            <p:cNvPr id="6" name="组合 5"/>
            <p:cNvGrpSpPr/>
            <p:nvPr/>
          </p:nvGrpSpPr>
          <p:grpSpPr>
            <a:xfrm>
              <a:off x="2964105" y="354253"/>
              <a:ext cx="6285230" cy="703137"/>
              <a:chOff x="1323445" y="438128"/>
              <a:chExt cx="6285230" cy="703137"/>
            </a:xfrm>
          </p:grpSpPr>
          <p:sp>
            <p:nvSpPr>
              <p:cNvPr id="8" name="文本框 7"/>
              <p:cNvSpPr txBox="1"/>
              <p:nvPr/>
            </p:nvSpPr>
            <p:spPr>
              <a:xfrm>
                <a:off x="1323445" y="438128"/>
                <a:ext cx="62852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rPr>
                  <a:t>加臭设备分类</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加臭机（核心设备）</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3" name="矩形: 圆角 20"/>
          <p:cNvSpPr/>
          <p:nvPr/>
        </p:nvSpPr>
        <p:spPr>
          <a:xfrm>
            <a:off x="6349073" y="1571179"/>
            <a:ext cx="3717603" cy="5328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b="1" dirty="0">
                <a:solidFill>
                  <a:prstClr val="white"/>
                </a:solidFill>
                <a:latin typeface="微软雅黑" panose="020B0503020204020204" pitchFamily="34" charset="-122"/>
                <a:ea typeface="微软雅黑" panose="020B0503020204020204" pitchFamily="34" charset="-122"/>
              </a:rPr>
              <a:t>重力滴注式加臭装置</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5810250" y="2259965"/>
            <a:ext cx="5167630" cy="3608070"/>
          </a:xfrm>
          <a:prstGeom prst="rect">
            <a:avLst/>
          </a:prstGeom>
        </p:spPr>
        <p:txBody>
          <a:bodyPr>
            <a:noAutofit/>
          </a:bodyPr>
          <a:p>
            <a:pPr defTabSz="266700">
              <a:lnSpc>
                <a:spcPct val="200000"/>
              </a:lnSpc>
            </a:pPr>
            <a:r>
              <a:rPr lang="zh-CN" altLang="en-US" sz="1600" b="1">
                <a:solidFill>
                  <a:srgbClr val="3F7FBB"/>
                </a:solidFill>
                <a:latin typeface="微软雅黑" panose="020B0503020204020204" pitchFamily="34" charset="-122"/>
                <a:ea typeface="微软雅黑" panose="020B0503020204020204" pitchFamily="34" charset="-122"/>
              </a:rPr>
              <a:t>○</a:t>
            </a:r>
            <a:r>
              <a:rPr lang="en-US" altLang="zh-CN" sz="1600" b="1">
                <a:solidFill>
                  <a:srgbClr val="3F7FBB"/>
                </a:solidFill>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重力滴注式加臭装置是一种最为简单的加臭设备，用一个手动阀门即可简单控制加臭；</a:t>
            </a:r>
            <a:endParaRPr lang="zh-CN" altLang="en-US" sz="1600">
              <a:latin typeface="微软雅黑" panose="020B0503020204020204" pitchFamily="34" charset="-122"/>
              <a:ea typeface="微软雅黑" panose="020B0503020204020204" pitchFamily="34" charset="-122"/>
            </a:endParaRPr>
          </a:p>
          <a:p>
            <a:pPr defTabSz="266700">
              <a:lnSpc>
                <a:spcPct val="200000"/>
              </a:lnSpc>
            </a:pPr>
            <a:r>
              <a:rPr lang="zh-CN" altLang="en-US" sz="1600" b="1">
                <a:solidFill>
                  <a:srgbClr val="3F7FBB"/>
                </a:solidFill>
                <a:latin typeface="微软雅黑" panose="020B0503020204020204" pitchFamily="34" charset="-122"/>
                <a:ea typeface="微软雅黑" panose="020B0503020204020204" pitchFamily="34" charset="-122"/>
                <a:sym typeface="+mn-ea"/>
              </a:rPr>
              <a:t>○</a:t>
            </a:r>
            <a:r>
              <a:rPr lang="en-US" altLang="zh-CN" sz="1600" b="1">
                <a:solidFill>
                  <a:srgbClr val="3F7FBB"/>
                </a:solidFill>
                <a:latin typeface="微软雅黑" panose="020B0503020204020204" pitchFamily="34" charset="-122"/>
                <a:ea typeface="微软雅黑" panose="020B0503020204020204" pitchFamily="34" charset="-122"/>
                <a:sym typeface="+mn-ea"/>
              </a:rPr>
              <a:t> </a:t>
            </a:r>
            <a:r>
              <a:rPr lang="zh-CN" altLang="en-US" sz="1600">
                <a:latin typeface="微软雅黑" panose="020B0503020204020204" pitchFamily="34" charset="-122"/>
                <a:ea typeface="微软雅黑" panose="020B0503020204020204" pitchFamily="34" charset="-122"/>
              </a:rPr>
              <a:t>这种设备不耗电力，安全可靠，但难以控制合理的加臭量，温度、压力、流量的变化影响加臭量，一般加臭量偏大。</a:t>
            </a:r>
            <a:endParaRPr lang="zh-CN" altLang="en-US" sz="1600">
              <a:latin typeface="微软雅黑" panose="020B0503020204020204" pitchFamily="34" charset="-122"/>
              <a:ea typeface="微软雅黑" panose="020B0503020204020204" pitchFamily="34" charset="-122"/>
            </a:endParaRPr>
          </a:p>
          <a:p>
            <a:pPr defTabSz="266700">
              <a:lnSpc>
                <a:spcPct val="200000"/>
              </a:lnSpc>
            </a:pPr>
            <a:r>
              <a:rPr lang="zh-CN" altLang="en-US" sz="1600" b="1">
                <a:solidFill>
                  <a:srgbClr val="3F7FBB"/>
                </a:solidFill>
                <a:latin typeface="微软雅黑" panose="020B0503020204020204" pitchFamily="34" charset="-122"/>
                <a:ea typeface="微软雅黑" panose="020B0503020204020204" pitchFamily="34" charset="-122"/>
                <a:sym typeface="+mn-ea"/>
              </a:rPr>
              <a:t>○</a:t>
            </a:r>
            <a:r>
              <a:rPr lang="en-US" altLang="zh-CN" sz="1600" b="1">
                <a:solidFill>
                  <a:srgbClr val="3F7FBB"/>
                </a:solidFill>
                <a:latin typeface="微软雅黑" panose="020B0503020204020204" pitchFamily="34" charset="-122"/>
                <a:ea typeface="微软雅黑" panose="020B0503020204020204" pitchFamily="34" charset="-122"/>
                <a:sym typeface="+mn-ea"/>
              </a:rPr>
              <a:t> </a:t>
            </a:r>
            <a:r>
              <a:rPr lang="zh-CN" altLang="en-US" sz="1600" b="1">
                <a:latin typeface="微软雅黑" panose="020B0503020204020204" pitchFamily="34" charset="-122"/>
                <a:ea typeface="微软雅黑" panose="020B0503020204020204" pitchFamily="34" charset="-122"/>
              </a:rPr>
              <a:t>无记录，不便于追溯。</a:t>
            </a:r>
            <a:endParaRPr lang="zh-CN" altLang="en-US" sz="1600" b="1">
              <a:latin typeface="微软雅黑" panose="020B0503020204020204" pitchFamily="34" charset="-122"/>
              <a:ea typeface="微软雅黑" panose="020B0503020204020204" pitchFamily="34" charset="-122"/>
            </a:endParaRPr>
          </a:p>
        </p:txBody>
      </p:sp>
      <p:sp>
        <p:nvSpPr>
          <p:cNvPr id="12" name="矩形 11"/>
          <p:cNvSpPr/>
          <p:nvPr/>
        </p:nvSpPr>
        <p:spPr>
          <a:xfrm>
            <a:off x="736600" y="4975860"/>
            <a:ext cx="4369435" cy="685800"/>
          </a:xfrm>
          <a:prstGeom prst="rect">
            <a:avLst/>
          </a:prstGeom>
          <a:solidFill>
            <a:srgbClr val="3F7F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lvl="0" algn="ctr">
              <a:defRPr/>
            </a:pPr>
            <a:r>
              <a:rPr lang="zh-CN" altLang="en-US" b="1" dirty="0">
                <a:solidFill>
                  <a:prstClr val="white"/>
                </a:solidFill>
                <a:latin typeface="微软雅黑" panose="020B0503020204020204" pitchFamily="34" charset="-122"/>
                <a:ea typeface="微软雅黑" panose="020B0503020204020204" pitchFamily="34" charset="-122"/>
                <a:sym typeface="+mn-ea"/>
              </a:rPr>
              <a:t>重力滴注式加臭装置</a:t>
            </a:r>
            <a:endParaRPr lang="en-US" altLang="zh-CN" b="1" dirty="0">
              <a:solidFill>
                <a:prstClr val="white"/>
              </a:solidFill>
              <a:latin typeface="微软雅黑" panose="020B0503020204020204" pitchFamily="34" charset="-122"/>
              <a:ea typeface="微软雅黑" panose="020B0503020204020204" pitchFamily="34" charset="-122"/>
              <a:sym typeface="+mn-ea"/>
            </a:endParaRPr>
          </a:p>
        </p:txBody>
      </p:sp>
      <p:sp>
        <p:nvSpPr>
          <p:cNvPr id="13" name="矩形 12"/>
          <p:cNvSpPr/>
          <p:nvPr/>
        </p:nvSpPr>
        <p:spPr>
          <a:xfrm>
            <a:off x="741680" y="1777365"/>
            <a:ext cx="4369435" cy="76200"/>
          </a:xfrm>
          <a:prstGeom prst="rect">
            <a:avLst/>
          </a:prstGeom>
          <a:solidFill>
            <a:srgbClr val="3F7F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aphicFrame>
        <p:nvGraphicFramePr>
          <p:cNvPr id="2" name="对象 -2147482623"/>
          <p:cNvGraphicFramePr>
            <a:graphicFrameLocks noChangeAspect="1"/>
          </p:cNvGraphicFramePr>
          <p:nvPr/>
        </p:nvGraphicFramePr>
        <p:xfrm>
          <a:off x="862965" y="2103755"/>
          <a:ext cx="4350385" cy="2583815"/>
        </p:xfrm>
        <a:graphic>
          <a:graphicData uri="http://schemas.openxmlformats.org/presentationml/2006/ole">
            <mc:AlternateContent xmlns:mc="http://schemas.openxmlformats.org/markup-compatibility/2006">
              <mc:Choice xmlns:v="urn:schemas-microsoft-com:vml" Requires="v">
                <p:oleObj spid="_x0000_s14" name="" r:id="rId1" imgW="3886200" imgH="2009775" progId="PBrush">
                  <p:embed/>
                </p:oleObj>
              </mc:Choice>
              <mc:Fallback>
                <p:oleObj name="" r:id="rId1" imgW="3886200" imgH="2009775" progId="PBrush">
                  <p:embed/>
                  <p:pic>
                    <p:nvPicPr>
                      <p:cNvPr id="0" name="图片 13"/>
                      <p:cNvPicPr/>
                      <p:nvPr/>
                    </p:nvPicPr>
                    <p:blipFill>
                      <a:blip r:embed="rId2"/>
                      <a:stretch>
                        <a:fillRect/>
                      </a:stretch>
                    </p:blipFill>
                    <p:spPr>
                      <a:xfrm>
                        <a:off x="862965" y="2103755"/>
                        <a:ext cx="4350385" cy="2583815"/>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3"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552450" y="1713865"/>
            <a:ext cx="6324600" cy="3912235"/>
          </a:xfrm>
          <a:prstGeom prst="roundRect">
            <a:avLst/>
          </a:prstGeom>
          <a:noFill/>
          <a:ln>
            <a:solidFill>
              <a:srgbClr val="3F7FBB"/>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1" name="组合 10"/>
          <p:cNvGrpSpPr/>
          <p:nvPr/>
        </p:nvGrpSpPr>
        <p:grpSpPr>
          <a:xfrm>
            <a:off x="2964106" y="388759"/>
            <a:ext cx="6285230" cy="887528"/>
            <a:chOff x="2964105" y="354253"/>
            <a:chExt cx="6285230" cy="887528"/>
          </a:xfrm>
        </p:grpSpPr>
        <p:grpSp>
          <p:nvGrpSpPr>
            <p:cNvPr id="6" name="组合 5"/>
            <p:cNvGrpSpPr/>
            <p:nvPr/>
          </p:nvGrpSpPr>
          <p:grpSpPr>
            <a:xfrm>
              <a:off x="2964105" y="354253"/>
              <a:ext cx="6285230" cy="703137"/>
              <a:chOff x="1323445" y="438128"/>
              <a:chExt cx="6285230" cy="703137"/>
            </a:xfrm>
          </p:grpSpPr>
          <p:sp>
            <p:nvSpPr>
              <p:cNvPr id="8" name="文本框 7"/>
              <p:cNvSpPr txBox="1"/>
              <p:nvPr/>
            </p:nvSpPr>
            <p:spPr>
              <a:xfrm>
                <a:off x="1323445" y="438128"/>
                <a:ext cx="62852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rPr>
                  <a:t>加臭设备分类</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加臭机（核心设备）</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3" name="矩形: 圆角 20"/>
          <p:cNvSpPr/>
          <p:nvPr/>
        </p:nvSpPr>
        <p:spPr>
          <a:xfrm>
            <a:off x="1916773" y="1571179"/>
            <a:ext cx="3717603" cy="5328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b="1" dirty="0">
                <a:solidFill>
                  <a:prstClr val="white"/>
                </a:solidFill>
                <a:latin typeface="微软雅黑" panose="020B0503020204020204" pitchFamily="34" charset="-122"/>
                <a:ea typeface="微软雅黑" panose="020B0503020204020204" pitchFamily="34" charset="-122"/>
              </a:rPr>
              <a:t>差压式加臭装置</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858520" y="2386965"/>
            <a:ext cx="5712460" cy="3608070"/>
          </a:xfrm>
          <a:prstGeom prst="rect">
            <a:avLst/>
          </a:prstGeom>
        </p:spPr>
        <p:txBody>
          <a:bodyPr>
            <a:noAutofit/>
          </a:bodyPr>
          <a:p>
            <a:pPr defTabSz="266700">
              <a:lnSpc>
                <a:spcPct val="200000"/>
              </a:lnSpc>
            </a:pPr>
            <a:r>
              <a:rPr lang="zh-CN" altLang="en-US" sz="1600" b="1">
                <a:solidFill>
                  <a:srgbClr val="3F7FBB"/>
                </a:solidFill>
                <a:latin typeface="微软雅黑" panose="020B0503020204020204" pitchFamily="34" charset="-122"/>
                <a:ea typeface="微软雅黑" panose="020B0503020204020204" pitchFamily="34" charset="-122"/>
              </a:rPr>
              <a:t>○</a:t>
            </a:r>
            <a:r>
              <a:rPr lang="en-US" altLang="zh-CN" sz="1600" b="1">
                <a:solidFill>
                  <a:srgbClr val="3F7FBB"/>
                </a:solidFill>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差压式加臭装置是一种通过调压器前后的压力差来进行加臭的设备。</a:t>
            </a:r>
            <a:endParaRPr lang="en-US" altLang="zh-CN" sz="1600">
              <a:latin typeface="微软雅黑" panose="020B0503020204020204" pitchFamily="34" charset="-122"/>
              <a:ea typeface="微软雅黑" panose="020B0503020204020204" pitchFamily="34" charset="-122"/>
            </a:endParaRPr>
          </a:p>
          <a:p>
            <a:pPr defTabSz="266700">
              <a:lnSpc>
                <a:spcPct val="200000"/>
              </a:lnSpc>
            </a:pPr>
            <a:r>
              <a:rPr lang="zh-CN" altLang="en-US" sz="1600" b="1">
                <a:solidFill>
                  <a:srgbClr val="3F7FBB"/>
                </a:solidFill>
                <a:latin typeface="微软雅黑" panose="020B0503020204020204" pitchFamily="34" charset="-122"/>
                <a:ea typeface="微软雅黑" panose="020B0503020204020204" pitchFamily="34" charset="-122"/>
                <a:sym typeface="+mn-ea"/>
              </a:rPr>
              <a:t>○</a:t>
            </a:r>
            <a:r>
              <a:rPr lang="en-US" altLang="zh-CN" sz="1600" b="1">
                <a:solidFill>
                  <a:srgbClr val="3F7FBB"/>
                </a:solidFill>
                <a:latin typeface="微软雅黑" panose="020B0503020204020204" pitchFamily="34" charset="-122"/>
                <a:ea typeface="微软雅黑" panose="020B0503020204020204" pitchFamily="34" charset="-122"/>
                <a:sym typeface="+mn-ea"/>
              </a:rPr>
              <a:t> </a:t>
            </a:r>
            <a:r>
              <a:rPr lang="zh-CN" altLang="en-US" sz="1600">
                <a:latin typeface="微软雅黑" panose="020B0503020204020204" pitchFamily="34" charset="-122"/>
                <a:ea typeface="微软雅黑" panose="020B0503020204020204" pitchFamily="34" charset="-122"/>
              </a:rPr>
              <a:t>通过检测管道的压力与流量、储罐的压力液位，来控制装置的各个电磁阀来实现加臭。</a:t>
            </a:r>
            <a:endParaRPr lang="zh-CN" altLang="en-US" sz="1600">
              <a:latin typeface="微软雅黑" panose="020B0503020204020204" pitchFamily="34" charset="-122"/>
              <a:ea typeface="微软雅黑" panose="020B0503020204020204" pitchFamily="34" charset="-122"/>
            </a:endParaRPr>
          </a:p>
          <a:p>
            <a:pPr defTabSz="266700">
              <a:lnSpc>
                <a:spcPct val="200000"/>
              </a:lnSpc>
            </a:pPr>
            <a:r>
              <a:rPr lang="zh-CN" altLang="en-US" sz="1600" b="1">
                <a:solidFill>
                  <a:srgbClr val="3F7FBB"/>
                </a:solidFill>
                <a:latin typeface="微软雅黑" panose="020B0503020204020204" pitchFamily="34" charset="-122"/>
                <a:ea typeface="微软雅黑" panose="020B0503020204020204" pitchFamily="34" charset="-122"/>
                <a:sym typeface="+mn-ea"/>
              </a:rPr>
              <a:t>○</a:t>
            </a:r>
            <a:r>
              <a:rPr lang="en-US" altLang="zh-CN" sz="1600" b="1">
                <a:solidFill>
                  <a:srgbClr val="3F7FBB"/>
                </a:solidFill>
                <a:latin typeface="微软雅黑" panose="020B0503020204020204" pitchFamily="34" charset="-122"/>
                <a:ea typeface="微软雅黑" panose="020B0503020204020204" pitchFamily="34" charset="-122"/>
                <a:sym typeface="+mn-ea"/>
              </a:rPr>
              <a:t> </a:t>
            </a:r>
            <a:r>
              <a:rPr lang="zh-CN" altLang="en-US" sz="1600" b="1">
                <a:latin typeface="微软雅黑" panose="020B0503020204020204" pitchFamily="34" charset="-122"/>
                <a:ea typeface="微软雅黑" panose="020B0503020204020204" pitchFamily="34" charset="-122"/>
              </a:rPr>
              <a:t>此加臭方式工艺繁复，一般加臭量不易控制。</a:t>
            </a:r>
            <a:endParaRPr lang="zh-CN" altLang="en-US" sz="1600" b="1">
              <a:latin typeface="微软雅黑" panose="020B0503020204020204" pitchFamily="34" charset="-122"/>
              <a:ea typeface="微软雅黑" panose="020B0503020204020204" pitchFamily="34" charset="-122"/>
            </a:endParaRPr>
          </a:p>
        </p:txBody>
      </p:sp>
      <p:sp>
        <p:nvSpPr>
          <p:cNvPr id="7" name="矩形 6"/>
          <p:cNvSpPr/>
          <p:nvPr/>
        </p:nvSpPr>
        <p:spPr>
          <a:xfrm>
            <a:off x="7061200" y="4899660"/>
            <a:ext cx="4369435" cy="685800"/>
          </a:xfrm>
          <a:prstGeom prst="rect">
            <a:avLst/>
          </a:prstGeom>
          <a:solidFill>
            <a:srgbClr val="3F7F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dirty="0">
                <a:solidFill>
                  <a:prstClr val="white"/>
                </a:solidFill>
                <a:latin typeface="微软雅黑" panose="020B0503020204020204" pitchFamily="34" charset="-122"/>
                <a:ea typeface="微软雅黑" panose="020B0503020204020204" pitchFamily="34" charset="-122"/>
                <a:sym typeface="+mn-ea"/>
              </a:rPr>
              <a:t>差压式加臭装置</a:t>
            </a:r>
            <a:endParaRPr lang="zh-CN" altLang="en-US" b="1" dirty="0">
              <a:solidFill>
                <a:prstClr val="white"/>
              </a:solidFill>
              <a:latin typeface="微软雅黑" panose="020B0503020204020204" pitchFamily="34" charset="-122"/>
              <a:ea typeface="微软雅黑" panose="020B0503020204020204" pitchFamily="34" charset="-122"/>
              <a:sym typeface="+mn-ea"/>
            </a:endParaRPr>
          </a:p>
        </p:txBody>
      </p:sp>
      <p:sp>
        <p:nvSpPr>
          <p:cNvPr id="43" name="矩形 42"/>
          <p:cNvSpPr/>
          <p:nvPr/>
        </p:nvSpPr>
        <p:spPr>
          <a:xfrm>
            <a:off x="7066280" y="1701165"/>
            <a:ext cx="4369435" cy="76200"/>
          </a:xfrm>
          <a:prstGeom prst="rect">
            <a:avLst/>
          </a:prstGeom>
          <a:solidFill>
            <a:srgbClr val="3F7F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58373" name="Picture 5"/>
          <p:cNvPicPr>
            <a:picLocks noChangeAspect="1" noChangeArrowheads="1"/>
          </p:cNvPicPr>
          <p:nvPr/>
        </p:nvPicPr>
        <p:blipFill>
          <a:blip r:embed="rId1" cstate="print"/>
          <a:srcRect/>
          <a:stretch>
            <a:fillRect/>
          </a:stretch>
        </p:blipFill>
        <p:spPr>
          <a:xfrm>
            <a:off x="7193915" y="2129790"/>
            <a:ext cx="4045585" cy="2482215"/>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3"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5327650" y="1713865"/>
            <a:ext cx="5981700" cy="3912235"/>
          </a:xfrm>
          <a:prstGeom prst="roundRect">
            <a:avLst/>
          </a:prstGeom>
          <a:noFill/>
          <a:ln>
            <a:solidFill>
              <a:srgbClr val="3F7FBB"/>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1" name="组合 10"/>
          <p:cNvGrpSpPr/>
          <p:nvPr/>
        </p:nvGrpSpPr>
        <p:grpSpPr>
          <a:xfrm>
            <a:off x="2964106" y="388759"/>
            <a:ext cx="6285230" cy="887528"/>
            <a:chOff x="2964105" y="354253"/>
            <a:chExt cx="6285230" cy="887528"/>
          </a:xfrm>
        </p:grpSpPr>
        <p:grpSp>
          <p:nvGrpSpPr>
            <p:cNvPr id="6" name="组合 5"/>
            <p:cNvGrpSpPr/>
            <p:nvPr/>
          </p:nvGrpSpPr>
          <p:grpSpPr>
            <a:xfrm>
              <a:off x="2964105" y="354253"/>
              <a:ext cx="6285230" cy="703137"/>
              <a:chOff x="1323445" y="438128"/>
              <a:chExt cx="6285230" cy="703137"/>
            </a:xfrm>
          </p:grpSpPr>
          <p:sp>
            <p:nvSpPr>
              <p:cNvPr id="8" name="文本框 7"/>
              <p:cNvSpPr txBox="1"/>
              <p:nvPr/>
            </p:nvSpPr>
            <p:spPr>
              <a:xfrm>
                <a:off x="1323445" y="438128"/>
                <a:ext cx="62852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rPr>
                  <a:t>加臭设备分类</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加臭机（核心设备）</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3" name="矩形: 圆角 20"/>
          <p:cNvSpPr/>
          <p:nvPr/>
        </p:nvSpPr>
        <p:spPr>
          <a:xfrm>
            <a:off x="6349073" y="1571179"/>
            <a:ext cx="3717603" cy="5328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b="1" dirty="0">
                <a:solidFill>
                  <a:prstClr val="white"/>
                </a:solidFill>
                <a:latin typeface="微软雅黑" panose="020B0503020204020204" pitchFamily="34" charset="-122"/>
                <a:ea typeface="微软雅黑" panose="020B0503020204020204" pitchFamily="34" charset="-122"/>
              </a:rPr>
              <a:t>引射式加臭装置</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5810250" y="2450465"/>
            <a:ext cx="5167630" cy="3608070"/>
          </a:xfrm>
          <a:prstGeom prst="rect">
            <a:avLst/>
          </a:prstGeom>
        </p:spPr>
        <p:txBody>
          <a:bodyPr>
            <a:noAutofit/>
          </a:bodyPr>
          <a:p>
            <a:pPr defTabSz="266700">
              <a:lnSpc>
                <a:spcPct val="200000"/>
              </a:lnSpc>
            </a:pPr>
            <a:r>
              <a:rPr lang="zh-CN" altLang="en-US" sz="1600" b="1">
                <a:solidFill>
                  <a:srgbClr val="3F7FBB"/>
                </a:solidFill>
                <a:latin typeface="微软雅黑" panose="020B0503020204020204" pitchFamily="34" charset="-122"/>
                <a:ea typeface="微软雅黑" panose="020B0503020204020204" pitchFamily="34" charset="-122"/>
              </a:rPr>
              <a:t>○</a:t>
            </a:r>
            <a:r>
              <a:rPr lang="en-US" altLang="zh-CN" sz="1600" b="1">
                <a:solidFill>
                  <a:srgbClr val="3F7FBB"/>
                </a:solidFill>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这种设备利用气体动力学引射原理把气化的臭气吸入燃气管道中实现加臭。</a:t>
            </a:r>
            <a:endParaRPr lang="zh-CN" altLang="en-US" sz="1600">
              <a:latin typeface="微软雅黑" panose="020B0503020204020204" pitchFamily="34" charset="-122"/>
              <a:ea typeface="微软雅黑" panose="020B0503020204020204" pitchFamily="34" charset="-122"/>
            </a:endParaRPr>
          </a:p>
          <a:p>
            <a:pPr defTabSz="266700">
              <a:lnSpc>
                <a:spcPct val="200000"/>
              </a:lnSpc>
            </a:pPr>
            <a:r>
              <a:rPr lang="zh-CN" altLang="en-US" sz="1600" b="1">
                <a:solidFill>
                  <a:srgbClr val="3F7FBB"/>
                </a:solidFill>
                <a:latin typeface="微软雅黑" panose="020B0503020204020204" pitchFamily="34" charset="-122"/>
                <a:ea typeface="微软雅黑" panose="020B0503020204020204" pitchFamily="34" charset="-122"/>
                <a:sym typeface="+mn-ea"/>
              </a:rPr>
              <a:t>○</a:t>
            </a:r>
            <a:r>
              <a:rPr lang="en-US" altLang="zh-CN" sz="1600" b="1">
                <a:solidFill>
                  <a:srgbClr val="3F7FBB"/>
                </a:solidFill>
                <a:latin typeface="微软雅黑" panose="020B0503020204020204" pitchFamily="34" charset="-122"/>
                <a:ea typeface="微软雅黑" panose="020B0503020204020204" pitchFamily="34" charset="-122"/>
                <a:sym typeface="+mn-ea"/>
              </a:rPr>
              <a:t> </a:t>
            </a:r>
            <a:r>
              <a:rPr lang="zh-CN" altLang="en-US" sz="1600">
                <a:latin typeface="微软雅黑" panose="020B0503020204020204" pitchFamily="34" charset="-122"/>
                <a:ea typeface="微软雅黑" panose="020B0503020204020204" pitchFamily="34" charset="-122"/>
              </a:rPr>
              <a:t>不用电，设备简单。</a:t>
            </a:r>
            <a:endParaRPr lang="zh-CN" altLang="en-US" sz="1600">
              <a:latin typeface="微软雅黑" panose="020B0503020204020204" pitchFamily="34" charset="-122"/>
              <a:ea typeface="微软雅黑" panose="020B0503020204020204" pitchFamily="34" charset="-122"/>
            </a:endParaRPr>
          </a:p>
          <a:p>
            <a:pPr defTabSz="266700">
              <a:lnSpc>
                <a:spcPct val="200000"/>
              </a:lnSpc>
            </a:pPr>
            <a:r>
              <a:rPr lang="zh-CN" altLang="en-US" sz="1600" b="1">
                <a:solidFill>
                  <a:srgbClr val="3F7FBB"/>
                </a:solidFill>
                <a:latin typeface="微软雅黑" panose="020B0503020204020204" pitchFamily="34" charset="-122"/>
                <a:ea typeface="微软雅黑" panose="020B0503020204020204" pitchFamily="34" charset="-122"/>
                <a:sym typeface="+mn-ea"/>
              </a:rPr>
              <a:t>○</a:t>
            </a:r>
            <a:r>
              <a:rPr lang="en-US" altLang="zh-CN" sz="1600" b="1">
                <a:solidFill>
                  <a:srgbClr val="3F7FBB"/>
                </a:solidFill>
                <a:latin typeface="微软雅黑" panose="020B0503020204020204" pitchFamily="34" charset="-122"/>
                <a:ea typeface="微软雅黑" panose="020B0503020204020204" pitchFamily="34" charset="-122"/>
                <a:sym typeface="+mn-ea"/>
              </a:rPr>
              <a:t> </a:t>
            </a:r>
            <a:r>
              <a:rPr lang="zh-CN" altLang="en-US" sz="1600" b="1">
                <a:latin typeface="微软雅黑" panose="020B0503020204020204" pitchFamily="34" charset="-122"/>
                <a:ea typeface="微软雅黑" panose="020B0503020204020204" pitchFamily="34" charset="-122"/>
              </a:rPr>
              <a:t>但加臭量十分难控制，</a:t>
            </a:r>
            <a:r>
              <a:rPr lang="zh-CN" altLang="en-US" sz="1600">
                <a:latin typeface="微软雅黑" panose="020B0503020204020204" pitchFamily="34" charset="-122"/>
                <a:ea typeface="微软雅黑" panose="020B0503020204020204" pitchFamily="34" charset="-122"/>
              </a:rPr>
              <a:t>对流量、温度、压力变化十分敏感。</a:t>
            </a:r>
            <a:endParaRPr lang="zh-CN" altLang="en-US" sz="1600" b="1">
              <a:latin typeface="微软雅黑" panose="020B0503020204020204" pitchFamily="34" charset="-122"/>
              <a:ea typeface="微软雅黑" panose="020B0503020204020204" pitchFamily="34" charset="-122"/>
            </a:endParaRPr>
          </a:p>
        </p:txBody>
      </p:sp>
      <p:sp>
        <p:nvSpPr>
          <p:cNvPr id="12" name="矩形 11"/>
          <p:cNvSpPr/>
          <p:nvPr/>
        </p:nvSpPr>
        <p:spPr>
          <a:xfrm>
            <a:off x="736600" y="4975860"/>
            <a:ext cx="4369435" cy="685800"/>
          </a:xfrm>
          <a:prstGeom prst="rect">
            <a:avLst/>
          </a:prstGeom>
          <a:solidFill>
            <a:srgbClr val="3F7F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lvl="0" algn="ctr">
              <a:defRPr/>
            </a:pPr>
            <a:r>
              <a:rPr lang="zh-CN" altLang="en-US" b="1" dirty="0">
                <a:solidFill>
                  <a:prstClr val="white"/>
                </a:solidFill>
                <a:latin typeface="微软雅黑" panose="020B0503020204020204" pitchFamily="34" charset="-122"/>
                <a:ea typeface="微软雅黑" panose="020B0503020204020204" pitchFamily="34" charset="-122"/>
                <a:sym typeface="+mn-ea"/>
              </a:rPr>
              <a:t>引射式加臭装置</a:t>
            </a:r>
            <a:endParaRPr lang="zh-CN" altLang="en-US" b="1" dirty="0">
              <a:solidFill>
                <a:prstClr val="white"/>
              </a:solidFill>
              <a:latin typeface="微软雅黑" panose="020B0503020204020204" pitchFamily="34" charset="-122"/>
              <a:ea typeface="微软雅黑" panose="020B0503020204020204" pitchFamily="34" charset="-122"/>
              <a:sym typeface="+mn-ea"/>
            </a:endParaRPr>
          </a:p>
        </p:txBody>
      </p:sp>
      <p:sp>
        <p:nvSpPr>
          <p:cNvPr id="13" name="矩形 12"/>
          <p:cNvSpPr/>
          <p:nvPr/>
        </p:nvSpPr>
        <p:spPr>
          <a:xfrm>
            <a:off x="741680" y="1777365"/>
            <a:ext cx="4369435" cy="76200"/>
          </a:xfrm>
          <a:prstGeom prst="rect">
            <a:avLst/>
          </a:prstGeom>
          <a:solidFill>
            <a:srgbClr val="3F7F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aphicFrame>
        <p:nvGraphicFramePr>
          <p:cNvPr id="2" name="对象 -2147482622"/>
          <p:cNvGraphicFramePr>
            <a:graphicFrameLocks noChangeAspect="1"/>
          </p:cNvGraphicFramePr>
          <p:nvPr/>
        </p:nvGraphicFramePr>
        <p:xfrm>
          <a:off x="799465" y="2103755"/>
          <a:ext cx="4215130" cy="2611755"/>
        </p:xfrm>
        <a:graphic>
          <a:graphicData uri="http://schemas.openxmlformats.org/presentationml/2006/ole">
            <mc:AlternateContent xmlns:mc="http://schemas.openxmlformats.org/markup-compatibility/2006">
              <mc:Choice xmlns:v="urn:schemas-microsoft-com:vml" Requires="v">
                <p:oleObj spid="_x0000_s3076" name="" r:id="rId1" imgW="2524125" imgH="1438275" progId="PBrush">
                  <p:embed/>
                </p:oleObj>
              </mc:Choice>
              <mc:Fallback>
                <p:oleObj name="" r:id="rId1" imgW="2524125" imgH="1438275" progId="PBrush">
                  <p:embed/>
                  <p:pic>
                    <p:nvPicPr>
                      <p:cNvPr id="0" name="图片 3075"/>
                      <p:cNvPicPr/>
                      <p:nvPr/>
                    </p:nvPicPr>
                    <p:blipFill>
                      <a:blip r:embed="rId2"/>
                      <a:stretch>
                        <a:fillRect/>
                      </a:stretch>
                    </p:blipFill>
                    <p:spPr>
                      <a:xfrm>
                        <a:off x="799465" y="2103755"/>
                        <a:ext cx="4215130" cy="2611755"/>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custDataLst>
              <p:tags r:id="rId1"/>
            </p:custDataLst>
          </p:nvPr>
        </p:nvSpPr>
        <p:spPr>
          <a:xfrm>
            <a:off x="6781402" y="5236553"/>
            <a:ext cx="3157323" cy="404694"/>
          </a:xfrm>
          <a:prstGeom prst="roundRect">
            <a:avLst>
              <a:gd name="adj" fmla="val 50000"/>
            </a:avLst>
          </a:prstGeom>
          <a:gradFill>
            <a:gsLst>
              <a:gs pos="0">
                <a:schemeClr val="accent2"/>
              </a:gs>
              <a:gs pos="100000">
                <a:schemeClr val="accent1"/>
              </a:gs>
            </a:gsLst>
            <a:lin ang="2700000" scaled="0"/>
          </a:gradFill>
          <a:ln>
            <a:noFill/>
          </a:ln>
          <a:effectLst>
            <a:outerShdw blurRad="101600" dist="38100" dir="2700000" algn="tl"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1" name="等腰三角形 10"/>
          <p:cNvSpPr/>
          <p:nvPr/>
        </p:nvSpPr>
        <p:spPr>
          <a:xfrm flipV="1">
            <a:off x="-2740" y="-2"/>
            <a:ext cx="5318015" cy="2669362"/>
          </a:xfrm>
          <a:prstGeom prst="triangle">
            <a:avLst/>
          </a:prstGeom>
          <a:gradFill>
            <a:gsLst>
              <a:gs pos="0">
                <a:srgbClr val="64A9D7"/>
              </a:gs>
              <a:gs pos="71000">
                <a:srgbClr val="3F7FBB"/>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880228" y="1446440"/>
            <a:ext cx="3552085" cy="3552085"/>
            <a:chOff x="7826415" y="1063032"/>
            <a:chExt cx="4751076" cy="4751076"/>
          </a:xfrm>
        </p:grpSpPr>
        <p:sp>
          <p:nvSpPr>
            <p:cNvPr id="8" name="圆角矩形 7"/>
            <p:cNvSpPr/>
            <p:nvPr/>
          </p:nvSpPr>
          <p:spPr>
            <a:xfrm rot="2700000">
              <a:off x="7826415" y="1063032"/>
              <a:ext cx="4751076" cy="4751076"/>
            </a:xfrm>
            <a:prstGeom prst="roundRect">
              <a:avLst>
                <a:gd name="adj" fmla="val 13413"/>
              </a:avLst>
            </a:prstGeom>
            <a:blipFill dpi="0" rotWithShape="0">
              <a:blip r:embed="rId2">
                <a:extLst>
                  <a:ext uri="{28A0092B-C50C-407E-A947-70E740481C1C}">
                    <a14:useLocalDpi xmlns:a14="http://schemas.microsoft.com/office/drawing/2010/main" val="0"/>
                  </a:ext>
                </a:extLst>
              </a:blip>
              <a:srcRect/>
              <a:stretch>
                <a:fillRect/>
              </a:stretch>
            </a:blip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8" name="圆角矩形 47"/>
            <p:cNvSpPr/>
            <p:nvPr/>
          </p:nvSpPr>
          <p:spPr>
            <a:xfrm rot="2700000">
              <a:off x="8622681" y="1859298"/>
              <a:ext cx="3158545" cy="3158545"/>
            </a:xfrm>
            <a:prstGeom prst="roundRect">
              <a:avLst>
                <a:gd name="adj" fmla="val 18555"/>
              </a:avLst>
            </a:prstGeom>
            <a:solidFill>
              <a:schemeClr val="bg1"/>
            </a:solidFill>
            <a:ln>
              <a:noFill/>
            </a:ln>
            <a:effectLst>
              <a:outerShdw blurRad="190500" dist="63500" dir="2700000" algn="tl" rotWithShape="0">
                <a:schemeClr val="accent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1585059" y="3452092"/>
            <a:ext cx="2142420" cy="338554"/>
          </a:xfrm>
          <a:prstGeom prst="rect">
            <a:avLst/>
          </a:prstGeom>
          <a:noFill/>
          <a:effectLst>
            <a:outerShdw blurRad="50800" dist="38100" dir="2700000" algn="tl" rotWithShape="0">
              <a:prstClr val="black">
                <a:alpha val="30000"/>
              </a:prstClr>
            </a:outerShdw>
          </a:effectLst>
        </p:spPr>
        <p:txBody>
          <a:bodyPr wrap="square" rtlCol="0">
            <a:spAutoFit/>
          </a:bodyPr>
          <a:lstStyle/>
          <a:p>
            <a:pPr algn="dist"/>
            <a:r>
              <a:rPr lang="en-US" altLang="zh-CN" sz="1600" dirty="0" smtClean="0">
                <a:solidFill>
                  <a:schemeClr val="tx1">
                    <a:lumMod val="75000"/>
                    <a:lumOff val="25000"/>
                  </a:schemeClr>
                </a:solidFill>
                <a:latin typeface="思源宋体 CN Heavy" panose="02020900000000000000" pitchFamily="18" charset="-122"/>
                <a:ea typeface="思源宋体 CN Heavy" panose="02020900000000000000" pitchFamily="18" charset="-122"/>
              </a:rPr>
              <a:t>CONTENTS</a:t>
            </a:r>
            <a:endParaRPr lang="zh-CN" altLang="en-US" sz="16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21" name="文本框 20"/>
          <p:cNvSpPr txBox="1"/>
          <p:nvPr/>
        </p:nvSpPr>
        <p:spPr bwMode="auto">
          <a:xfrm>
            <a:off x="1142507" y="2527849"/>
            <a:ext cx="3027523" cy="1015663"/>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ctr">
              <a:defRPr/>
            </a:pPr>
            <a:r>
              <a:rPr lang="zh-CN" altLang="en-US" sz="6000" b="0" spc="0" dirty="0" smtClean="0">
                <a:gradFill>
                  <a:gsLst>
                    <a:gs pos="0">
                      <a:srgbClr val="64A9D7"/>
                    </a:gs>
                    <a:gs pos="71000">
                      <a:srgbClr val="3F7FBB"/>
                    </a:gs>
                  </a:gsLst>
                  <a:lin ang="5400000" scaled="0"/>
                </a:gradFill>
                <a:effectLst>
                  <a:outerShdw blurRad="25400" dist="25400" dir="2700000" algn="tl">
                    <a:srgbClr val="000000">
                      <a:alpha val="30000"/>
                    </a:srgbClr>
                  </a:outerShdw>
                </a:effectLst>
                <a:latin typeface="思源宋体 CN Heavy" panose="02020900000000000000" pitchFamily="18" charset="-122"/>
                <a:ea typeface="思源宋体 CN Heavy" panose="02020900000000000000" pitchFamily="18" charset="-122"/>
              </a:rPr>
              <a:t>目</a:t>
            </a:r>
            <a:r>
              <a:rPr lang="zh-CN" altLang="en-US" sz="6000" b="0" spc="0" dirty="0">
                <a:gradFill>
                  <a:gsLst>
                    <a:gs pos="0">
                      <a:srgbClr val="64A9D7"/>
                    </a:gs>
                    <a:gs pos="71000">
                      <a:srgbClr val="3F7FBB"/>
                    </a:gs>
                  </a:gsLst>
                  <a:lin ang="5400000" scaled="0"/>
                </a:gradFill>
                <a:effectLst>
                  <a:outerShdw blurRad="25400" dist="25400" dir="2700000" algn="tl">
                    <a:srgbClr val="000000">
                      <a:alpha val="30000"/>
                    </a:srgbClr>
                  </a:outerShdw>
                </a:effectLst>
                <a:latin typeface="思源宋体 CN Heavy" panose="02020900000000000000" pitchFamily="18" charset="-122"/>
                <a:ea typeface="思源宋体 CN Heavy" panose="02020900000000000000" pitchFamily="18" charset="-122"/>
              </a:rPr>
              <a:t>录</a:t>
            </a:r>
            <a:endParaRPr lang="zh-CN" altLang="en-US" sz="6000" b="0" spc="0" dirty="0">
              <a:gradFill>
                <a:gsLst>
                  <a:gs pos="0">
                    <a:srgbClr val="64A9D7"/>
                  </a:gs>
                  <a:gs pos="71000">
                    <a:srgbClr val="3F7FBB"/>
                  </a:gs>
                </a:gsLst>
                <a:lin ang="5400000" scaled="0"/>
              </a:gradFill>
              <a:effectLst>
                <a:outerShdw blurRad="25400" dist="25400" dir="2700000" algn="tl">
                  <a:srgbClr val="000000">
                    <a:alpha val="30000"/>
                  </a:srgbClr>
                </a:outerShdw>
              </a:effectLst>
              <a:latin typeface="思源宋体 CN Heavy" panose="02020900000000000000" pitchFamily="18" charset="-122"/>
              <a:ea typeface="思源宋体 CN Heavy" panose="02020900000000000000" pitchFamily="18" charset="-122"/>
            </a:endParaRPr>
          </a:p>
        </p:txBody>
      </p:sp>
      <p:grpSp>
        <p:nvGrpSpPr>
          <p:cNvPr id="55" name="组合 54"/>
          <p:cNvGrpSpPr/>
          <p:nvPr/>
        </p:nvGrpSpPr>
        <p:grpSpPr>
          <a:xfrm flipH="1">
            <a:off x="10611790" y="5609094"/>
            <a:ext cx="2833967" cy="1261576"/>
            <a:chOff x="-1083778" y="5789472"/>
            <a:chExt cx="2464187" cy="1096964"/>
          </a:xfrm>
        </p:grpSpPr>
        <p:sp>
          <p:nvSpPr>
            <p:cNvPr id="51" name="等腰三角形 50"/>
            <p:cNvSpPr/>
            <p:nvPr/>
          </p:nvSpPr>
          <p:spPr>
            <a:xfrm>
              <a:off x="-1083778" y="5789472"/>
              <a:ext cx="2185418" cy="1096964"/>
            </a:xfrm>
            <a:prstGeom prst="triangle">
              <a:avLst/>
            </a:prstGeom>
            <a:gradFill>
              <a:gsLst>
                <a:gs pos="0">
                  <a:srgbClr val="64A9D7"/>
                </a:gs>
                <a:gs pos="71000">
                  <a:srgbClr val="3F7FBB"/>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52" name="直接连接符 51"/>
            <p:cNvCxnSpPr/>
            <p:nvPr/>
          </p:nvCxnSpPr>
          <p:spPr>
            <a:xfrm>
              <a:off x="717288" y="6203932"/>
              <a:ext cx="663121" cy="67075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4" name="圆角矩形 53"/>
          <p:cNvSpPr/>
          <p:nvPr/>
        </p:nvSpPr>
        <p:spPr>
          <a:xfrm rot="2700000">
            <a:off x="2266905" y="5208367"/>
            <a:ext cx="802041" cy="802041"/>
          </a:xfrm>
          <a:prstGeom prst="roundRect">
            <a:avLst/>
          </a:prstGeom>
          <a:noFill/>
          <a:ln w="76200">
            <a:gradFill>
              <a:gsLst>
                <a:gs pos="0">
                  <a:schemeClr val="accent1"/>
                </a:gs>
                <a:gs pos="100000">
                  <a:schemeClr val="accent2"/>
                </a:gs>
              </a:gsLst>
              <a:lin ang="5400000" scaled="1"/>
            </a:grad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custDataLst>
              <p:tags r:id="rId3"/>
            </p:custDataLst>
          </p:nvPr>
        </p:nvGrpSpPr>
        <p:grpSpPr>
          <a:xfrm>
            <a:off x="5818505" y="1355725"/>
            <a:ext cx="4359910" cy="4088130"/>
            <a:chOff x="8368" y="2502"/>
            <a:chExt cx="8343" cy="7344"/>
          </a:xfrm>
        </p:grpSpPr>
        <p:grpSp>
          <p:nvGrpSpPr>
            <p:cNvPr id="14" name="组合 13"/>
            <p:cNvGrpSpPr/>
            <p:nvPr>
              <p:custDataLst>
                <p:tags r:id="rId4"/>
              </p:custDataLst>
            </p:nvPr>
          </p:nvGrpSpPr>
          <p:grpSpPr>
            <a:xfrm>
              <a:off x="8368" y="2502"/>
              <a:ext cx="7881" cy="1048"/>
              <a:chOff x="7189814" y="1707021"/>
              <a:chExt cx="5004435" cy="665896"/>
            </a:xfrm>
          </p:grpSpPr>
          <p:sp>
            <p:nvSpPr>
              <p:cNvPr id="15" name="圆角矩形 14"/>
              <p:cNvSpPr/>
              <p:nvPr>
                <p:custDataLst>
                  <p:tags r:id="rId5"/>
                </p:custDataLst>
              </p:nvPr>
            </p:nvSpPr>
            <p:spPr>
              <a:xfrm>
                <a:off x="8357579" y="1771156"/>
                <a:ext cx="3836670" cy="461645"/>
              </a:xfrm>
              <a:prstGeom prst="roundRect">
                <a:avLst>
                  <a:gd name="adj" fmla="val 50000"/>
                </a:avLst>
              </a:prstGeom>
              <a:gradFill>
                <a:gsLst>
                  <a:gs pos="0">
                    <a:schemeClr val="accent2"/>
                  </a:gs>
                  <a:gs pos="100000">
                    <a:schemeClr val="accent1"/>
                  </a:gs>
                </a:gsLst>
                <a:lin ang="2700000" scaled="0"/>
              </a:gradFill>
              <a:ln>
                <a:noFill/>
              </a:ln>
              <a:effectLst>
                <a:outerShdw blurRad="101600" dist="38100" dir="2700000" algn="tl"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7189814" y="1707021"/>
                <a:ext cx="4245509" cy="665896"/>
                <a:chOff x="5581921" y="2645395"/>
                <a:chExt cx="4245509" cy="665896"/>
              </a:xfrm>
            </p:grpSpPr>
            <p:sp>
              <p:nvSpPr>
                <p:cNvPr id="18" name="文本框 17"/>
                <p:cNvSpPr txBox="1"/>
                <p:nvPr>
                  <p:custDataLst>
                    <p:tags r:id="rId6"/>
                  </p:custDataLst>
                </p:nvPr>
              </p:nvSpPr>
              <p:spPr>
                <a:xfrm>
                  <a:off x="5581921" y="2645395"/>
                  <a:ext cx="1093671" cy="665896"/>
                </a:xfrm>
                <a:prstGeom prst="rect">
                  <a:avLst/>
                </a:prstGeom>
                <a:noFill/>
              </p:spPr>
              <p:txBody>
                <a:bodyPr wrap="square" rtlCol="0">
                  <a:spAutoFit/>
                </a:bodyPr>
                <a:lstStyle/>
                <a:p>
                  <a:pPr algn="ctr"/>
                  <a:r>
                    <a:rPr lang="en-US" altLang="zh-CN" sz="3200" dirty="0" smtClean="0">
                      <a:ln w="12700">
                        <a:gradFill>
                          <a:gsLst>
                            <a:gs pos="0">
                              <a:schemeClr val="accent2"/>
                            </a:gs>
                            <a:gs pos="100000">
                              <a:schemeClr val="accent1"/>
                            </a:gs>
                          </a:gsLst>
                          <a:lin ang="5400000" scaled="1"/>
                        </a:gradFill>
                      </a:ln>
                      <a:noFill/>
                      <a:latin typeface="思源宋体 CN Heavy" panose="02020900000000000000" pitchFamily="18" charset="-122"/>
                      <a:ea typeface="思源宋体 CN Heavy" panose="02020900000000000000" pitchFamily="18" charset="-122"/>
                    </a:rPr>
                    <a:t>07.</a:t>
                  </a:r>
                  <a:endParaRPr lang="zh-CN" altLang="en-US" sz="3200" dirty="0">
                    <a:ln w="12700">
                      <a:gradFill>
                        <a:gsLst>
                          <a:gs pos="0">
                            <a:schemeClr val="accent2"/>
                          </a:gs>
                          <a:gs pos="100000">
                            <a:schemeClr val="accent1"/>
                          </a:gs>
                        </a:gsLst>
                        <a:lin ang="5400000" scaled="1"/>
                      </a:gradFill>
                    </a:ln>
                    <a:noFill/>
                    <a:latin typeface="思源宋体 CN Heavy" panose="02020900000000000000" pitchFamily="18" charset="-122"/>
                    <a:ea typeface="思源宋体 CN Heavy" panose="02020900000000000000" pitchFamily="18" charset="-122"/>
                  </a:endParaRPr>
                </a:p>
              </p:txBody>
            </p:sp>
            <p:sp>
              <p:nvSpPr>
                <p:cNvPr id="19" name="文本框 18"/>
                <p:cNvSpPr txBox="1"/>
                <p:nvPr>
                  <p:custDataLst>
                    <p:tags r:id="rId7"/>
                  </p:custDataLst>
                </p:nvPr>
              </p:nvSpPr>
              <p:spPr>
                <a:xfrm>
                  <a:off x="6929187" y="2709863"/>
                  <a:ext cx="2898243" cy="455041"/>
                </a:xfrm>
                <a:prstGeom prst="rect">
                  <a:avLst/>
                </a:prstGeom>
                <a:noFill/>
              </p:spPr>
              <p:txBody>
                <a:bodyPr wrap="square" rtlCol="0">
                  <a:spAutoFit/>
                </a:bodyPr>
                <a:lstStyle/>
                <a:p>
                  <a:pPr algn="ctr"/>
                  <a:r>
                    <a:rPr lang="zh-CN" altLang="en-US" sz="2000" b="1" dirty="0">
                      <a:solidFill>
                        <a:schemeClr val="bg1"/>
                      </a:solidFill>
                      <a:latin typeface="思源宋体 CN Heavy" panose="02020900000000000000" pitchFamily="18" charset="-122"/>
                      <a:ea typeface="思源宋体 CN Heavy" panose="02020900000000000000" pitchFamily="18" charset="-122"/>
                    </a:rPr>
                    <a:t>加臭剂更换管理</a:t>
                  </a:r>
                  <a:endParaRPr lang="zh-CN" altLang="en-US" sz="2000" b="1" dirty="0">
                    <a:solidFill>
                      <a:schemeClr val="bg1"/>
                    </a:solidFill>
                    <a:latin typeface="思源宋体 CN Heavy" panose="02020900000000000000" pitchFamily="18" charset="-122"/>
                    <a:ea typeface="思源宋体 CN Heavy" panose="02020900000000000000" pitchFamily="18" charset="-122"/>
                  </a:endParaRPr>
                </a:p>
              </p:txBody>
            </p:sp>
          </p:grpSp>
        </p:grpSp>
        <p:grpSp>
          <p:nvGrpSpPr>
            <p:cNvPr id="23" name="组合 22"/>
            <p:cNvGrpSpPr/>
            <p:nvPr>
              <p:custDataLst>
                <p:tags r:id="rId8"/>
              </p:custDataLst>
            </p:nvPr>
          </p:nvGrpSpPr>
          <p:grpSpPr>
            <a:xfrm>
              <a:off x="8368" y="3873"/>
              <a:ext cx="7935" cy="1048"/>
              <a:chOff x="7189814" y="1707021"/>
              <a:chExt cx="5038811" cy="665896"/>
            </a:xfrm>
          </p:grpSpPr>
          <p:sp>
            <p:nvSpPr>
              <p:cNvPr id="24" name="圆角矩形 23"/>
              <p:cNvSpPr/>
              <p:nvPr>
                <p:custDataLst>
                  <p:tags r:id="rId9"/>
                </p:custDataLst>
              </p:nvPr>
            </p:nvSpPr>
            <p:spPr>
              <a:xfrm>
                <a:off x="8357579" y="1771156"/>
                <a:ext cx="3836670" cy="461645"/>
              </a:xfrm>
              <a:prstGeom prst="roundRect">
                <a:avLst>
                  <a:gd name="adj" fmla="val 50000"/>
                </a:avLst>
              </a:prstGeom>
              <a:gradFill>
                <a:gsLst>
                  <a:gs pos="0">
                    <a:schemeClr val="accent2"/>
                  </a:gs>
                  <a:gs pos="100000">
                    <a:schemeClr val="accent1"/>
                  </a:gs>
                </a:gsLst>
                <a:lin ang="2700000" scaled="0"/>
              </a:gradFill>
              <a:ln>
                <a:noFill/>
              </a:ln>
              <a:effectLst>
                <a:outerShdw blurRad="101600" dist="38100" dir="2700000" algn="tl"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5" name="组合 24"/>
              <p:cNvGrpSpPr/>
              <p:nvPr/>
            </p:nvGrpSpPr>
            <p:grpSpPr>
              <a:xfrm>
                <a:off x="7189814" y="1707021"/>
                <a:ext cx="5038811" cy="665896"/>
                <a:chOff x="5581921" y="2645395"/>
                <a:chExt cx="5038811" cy="665896"/>
              </a:xfrm>
            </p:grpSpPr>
            <p:sp>
              <p:nvSpPr>
                <p:cNvPr id="27" name="文本框 26"/>
                <p:cNvSpPr txBox="1"/>
                <p:nvPr>
                  <p:custDataLst>
                    <p:tags r:id="rId10"/>
                  </p:custDataLst>
                </p:nvPr>
              </p:nvSpPr>
              <p:spPr>
                <a:xfrm>
                  <a:off x="5581921" y="2645395"/>
                  <a:ext cx="1093671" cy="665896"/>
                </a:xfrm>
                <a:prstGeom prst="rect">
                  <a:avLst/>
                </a:prstGeom>
                <a:noFill/>
              </p:spPr>
              <p:txBody>
                <a:bodyPr wrap="square" rtlCol="0">
                  <a:spAutoFit/>
                </a:bodyPr>
                <a:lstStyle/>
                <a:p>
                  <a:pPr algn="ctr"/>
                  <a:r>
                    <a:rPr lang="en-US" altLang="zh-CN" sz="3200" dirty="0" smtClean="0">
                      <a:ln w="12700">
                        <a:gradFill>
                          <a:gsLst>
                            <a:gs pos="0">
                              <a:schemeClr val="accent2"/>
                            </a:gs>
                            <a:gs pos="100000">
                              <a:schemeClr val="accent1"/>
                            </a:gs>
                          </a:gsLst>
                          <a:lin ang="5400000" scaled="1"/>
                        </a:gradFill>
                      </a:ln>
                      <a:noFill/>
                      <a:latin typeface="思源宋体 CN Heavy" panose="02020900000000000000" pitchFamily="18" charset="-122"/>
                      <a:ea typeface="思源宋体 CN Heavy" panose="02020900000000000000" pitchFamily="18" charset="-122"/>
                    </a:rPr>
                    <a:t>08.</a:t>
                  </a:r>
                  <a:endParaRPr lang="zh-CN" altLang="en-US" sz="3200" dirty="0">
                    <a:ln w="12700">
                      <a:gradFill>
                        <a:gsLst>
                          <a:gs pos="0">
                            <a:schemeClr val="accent2"/>
                          </a:gs>
                          <a:gs pos="100000">
                            <a:schemeClr val="accent1"/>
                          </a:gs>
                        </a:gsLst>
                        <a:lin ang="5400000" scaled="1"/>
                      </a:gradFill>
                    </a:ln>
                    <a:noFill/>
                    <a:latin typeface="思源宋体 CN Heavy" panose="02020900000000000000" pitchFamily="18" charset="-122"/>
                    <a:ea typeface="思源宋体 CN Heavy" panose="02020900000000000000" pitchFamily="18" charset="-122"/>
                  </a:endParaRPr>
                </a:p>
              </p:txBody>
            </p:sp>
            <p:sp>
              <p:nvSpPr>
                <p:cNvPr id="28" name="文本框 27"/>
                <p:cNvSpPr txBox="1"/>
                <p:nvPr>
                  <p:custDataLst>
                    <p:tags r:id="rId11"/>
                  </p:custDataLst>
                </p:nvPr>
              </p:nvSpPr>
              <p:spPr>
                <a:xfrm>
                  <a:off x="6634647" y="2725824"/>
                  <a:ext cx="3986085" cy="344751"/>
                </a:xfrm>
                <a:prstGeom prst="rect">
                  <a:avLst/>
                </a:prstGeom>
                <a:noFill/>
              </p:spPr>
              <p:txBody>
                <a:bodyPr wrap="square" rtlCol="0">
                  <a:spAutoFit/>
                </a:bodyPr>
                <a:lstStyle/>
                <a:p>
                  <a:pPr algn="ctr"/>
                  <a:r>
                    <a:rPr lang="zh-CN" altLang="en-US" sz="2000" b="1" dirty="0">
                      <a:solidFill>
                        <a:schemeClr val="bg1"/>
                      </a:solidFill>
                      <a:latin typeface="思源宋体 CN Heavy" panose="02020900000000000000" pitchFamily="18" charset="-122"/>
                      <a:ea typeface="思源宋体 CN Heavy" panose="02020900000000000000" pitchFamily="18" charset="-122"/>
                    </a:rPr>
                    <a:t>加臭剂泄漏判断与应急管理</a:t>
                  </a:r>
                  <a:endParaRPr lang="zh-CN" altLang="en-US" sz="2000" b="1" dirty="0">
                    <a:solidFill>
                      <a:schemeClr val="bg1"/>
                    </a:solidFill>
                    <a:latin typeface="思源宋体 CN Heavy" panose="02020900000000000000" pitchFamily="18" charset="-122"/>
                    <a:ea typeface="思源宋体 CN Heavy" panose="02020900000000000000" pitchFamily="18" charset="-122"/>
                  </a:endParaRPr>
                </a:p>
              </p:txBody>
            </p:sp>
          </p:grpSp>
        </p:grpSp>
        <p:grpSp>
          <p:nvGrpSpPr>
            <p:cNvPr id="29" name="组合 28"/>
            <p:cNvGrpSpPr/>
            <p:nvPr>
              <p:custDataLst>
                <p:tags r:id="rId12"/>
              </p:custDataLst>
            </p:nvPr>
          </p:nvGrpSpPr>
          <p:grpSpPr>
            <a:xfrm>
              <a:off x="8368" y="5244"/>
              <a:ext cx="7881" cy="1372"/>
              <a:chOff x="7189814" y="1707021"/>
              <a:chExt cx="5004435" cy="871584"/>
            </a:xfrm>
          </p:grpSpPr>
          <p:sp>
            <p:nvSpPr>
              <p:cNvPr id="30" name="圆角矩形 29"/>
              <p:cNvSpPr/>
              <p:nvPr>
                <p:custDataLst>
                  <p:tags r:id="rId13"/>
                </p:custDataLst>
              </p:nvPr>
            </p:nvSpPr>
            <p:spPr>
              <a:xfrm>
                <a:off x="8357579" y="1771156"/>
                <a:ext cx="3836670" cy="461645"/>
              </a:xfrm>
              <a:prstGeom prst="roundRect">
                <a:avLst>
                  <a:gd name="adj" fmla="val 50000"/>
                </a:avLst>
              </a:prstGeom>
              <a:gradFill>
                <a:gsLst>
                  <a:gs pos="0">
                    <a:schemeClr val="accent2"/>
                  </a:gs>
                  <a:gs pos="100000">
                    <a:schemeClr val="accent1"/>
                  </a:gs>
                </a:gsLst>
                <a:lin ang="2700000" scaled="0"/>
              </a:gradFill>
              <a:ln>
                <a:noFill/>
              </a:ln>
              <a:effectLst>
                <a:outerShdw blurRad="101600" dist="38100" dir="2700000" algn="tl"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31" name="组合 30"/>
              <p:cNvGrpSpPr/>
              <p:nvPr/>
            </p:nvGrpSpPr>
            <p:grpSpPr>
              <a:xfrm>
                <a:off x="7189814" y="1707021"/>
                <a:ext cx="4750740" cy="871584"/>
                <a:chOff x="5581921" y="2645395"/>
                <a:chExt cx="4750740" cy="871584"/>
              </a:xfrm>
            </p:grpSpPr>
            <p:sp>
              <p:nvSpPr>
                <p:cNvPr id="33" name="文本框 32"/>
                <p:cNvSpPr txBox="1"/>
                <p:nvPr>
                  <p:custDataLst>
                    <p:tags r:id="rId14"/>
                  </p:custDataLst>
                </p:nvPr>
              </p:nvSpPr>
              <p:spPr>
                <a:xfrm>
                  <a:off x="5581921" y="2645395"/>
                  <a:ext cx="1093671" cy="665896"/>
                </a:xfrm>
                <a:prstGeom prst="rect">
                  <a:avLst/>
                </a:prstGeom>
                <a:noFill/>
              </p:spPr>
              <p:txBody>
                <a:bodyPr wrap="square" rtlCol="0">
                  <a:spAutoFit/>
                </a:bodyPr>
                <a:lstStyle/>
                <a:p>
                  <a:pPr algn="ctr"/>
                  <a:r>
                    <a:rPr lang="en-US" altLang="zh-CN" sz="3200" dirty="0" smtClean="0">
                      <a:ln w="12700">
                        <a:gradFill>
                          <a:gsLst>
                            <a:gs pos="0">
                              <a:schemeClr val="accent2"/>
                            </a:gs>
                            <a:gs pos="100000">
                              <a:schemeClr val="accent1"/>
                            </a:gs>
                          </a:gsLst>
                          <a:lin ang="5400000" scaled="1"/>
                        </a:gradFill>
                      </a:ln>
                      <a:noFill/>
                      <a:latin typeface="思源宋体 CN Heavy" panose="02020900000000000000" pitchFamily="18" charset="-122"/>
                      <a:ea typeface="思源宋体 CN Heavy" panose="02020900000000000000" pitchFamily="18" charset="-122"/>
                    </a:rPr>
                    <a:t>09.</a:t>
                  </a:r>
                  <a:endParaRPr lang="zh-CN" altLang="en-US" sz="3200" dirty="0">
                    <a:ln w="12700">
                      <a:gradFill>
                        <a:gsLst>
                          <a:gs pos="0">
                            <a:schemeClr val="accent2"/>
                          </a:gs>
                          <a:gs pos="100000">
                            <a:schemeClr val="accent1"/>
                          </a:gs>
                        </a:gsLst>
                        <a:lin ang="5400000" scaled="1"/>
                      </a:gradFill>
                    </a:ln>
                    <a:noFill/>
                    <a:latin typeface="思源宋体 CN Heavy" panose="02020900000000000000" pitchFamily="18" charset="-122"/>
                    <a:ea typeface="思源宋体 CN Heavy" panose="02020900000000000000" pitchFamily="18" charset="-122"/>
                  </a:endParaRPr>
                </a:p>
              </p:txBody>
            </p:sp>
            <p:sp>
              <p:nvSpPr>
                <p:cNvPr id="34" name="文本框 33"/>
                <p:cNvSpPr txBox="1"/>
                <p:nvPr>
                  <p:custDataLst>
                    <p:tags r:id="rId15"/>
                  </p:custDataLst>
                </p:nvPr>
              </p:nvSpPr>
              <p:spPr>
                <a:xfrm>
                  <a:off x="6929134" y="2709883"/>
                  <a:ext cx="3403527" cy="807096"/>
                </a:xfrm>
                <a:prstGeom prst="rect">
                  <a:avLst/>
                </a:prstGeom>
                <a:noFill/>
              </p:spPr>
              <p:txBody>
                <a:bodyPr wrap="square" rtlCol="0">
                  <a:spAutoFit/>
                </a:bodyPr>
                <a:lstStyle/>
                <a:p>
                  <a:pPr algn="ctr"/>
                  <a:r>
                    <a:rPr lang="zh-CN" altLang="en-US" sz="2000" b="1" dirty="0">
                      <a:solidFill>
                        <a:schemeClr val="bg1"/>
                      </a:solidFill>
                      <a:latin typeface="思源宋体 CN Heavy" panose="02020900000000000000" pitchFamily="18" charset="-122"/>
                      <a:ea typeface="思源宋体 CN Heavy" panose="02020900000000000000" pitchFamily="18" charset="-122"/>
                    </a:rPr>
                    <a:t>加臭剂运输与储存管理</a:t>
                  </a:r>
                  <a:endParaRPr lang="zh-CN" altLang="en-US" sz="2000" b="1" dirty="0">
                    <a:solidFill>
                      <a:schemeClr val="bg1"/>
                    </a:solidFill>
                    <a:latin typeface="思源宋体 CN Heavy" panose="02020900000000000000" pitchFamily="18" charset="-122"/>
                    <a:ea typeface="思源宋体 CN Heavy" panose="02020900000000000000" pitchFamily="18" charset="-122"/>
                  </a:endParaRPr>
                </a:p>
              </p:txBody>
            </p:sp>
          </p:grpSp>
        </p:grpSp>
        <p:grpSp>
          <p:nvGrpSpPr>
            <p:cNvPr id="35" name="组合 34"/>
            <p:cNvGrpSpPr/>
            <p:nvPr>
              <p:custDataLst>
                <p:tags r:id="rId16"/>
              </p:custDataLst>
            </p:nvPr>
          </p:nvGrpSpPr>
          <p:grpSpPr>
            <a:xfrm>
              <a:off x="8368" y="6616"/>
              <a:ext cx="7881" cy="1049"/>
              <a:chOff x="7189814" y="1707021"/>
              <a:chExt cx="5004597" cy="666104"/>
            </a:xfrm>
          </p:grpSpPr>
          <p:sp>
            <p:nvSpPr>
              <p:cNvPr id="36" name="圆角矩形 35"/>
              <p:cNvSpPr/>
              <p:nvPr>
                <p:custDataLst>
                  <p:tags r:id="rId17"/>
                </p:custDataLst>
              </p:nvPr>
            </p:nvSpPr>
            <p:spPr>
              <a:xfrm>
                <a:off x="8357579" y="1771156"/>
                <a:ext cx="3836670" cy="461645"/>
              </a:xfrm>
              <a:prstGeom prst="roundRect">
                <a:avLst>
                  <a:gd name="adj" fmla="val 50000"/>
                </a:avLst>
              </a:prstGeom>
              <a:gradFill>
                <a:gsLst>
                  <a:gs pos="0">
                    <a:schemeClr val="accent2"/>
                  </a:gs>
                  <a:gs pos="100000">
                    <a:schemeClr val="accent1"/>
                  </a:gs>
                </a:gsLst>
                <a:lin ang="2700000" scaled="0"/>
              </a:gradFill>
              <a:ln>
                <a:noFill/>
              </a:ln>
              <a:effectLst>
                <a:outerShdw blurRad="101600" dist="38100" dir="2700000" algn="tl"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7189814" y="1707021"/>
                <a:ext cx="5004597" cy="666104"/>
                <a:chOff x="5581921" y="2645395"/>
                <a:chExt cx="5004597" cy="666104"/>
              </a:xfrm>
            </p:grpSpPr>
            <p:sp>
              <p:nvSpPr>
                <p:cNvPr id="39" name="文本框 38"/>
                <p:cNvSpPr txBox="1"/>
                <p:nvPr>
                  <p:custDataLst>
                    <p:tags r:id="rId18"/>
                  </p:custDataLst>
                </p:nvPr>
              </p:nvSpPr>
              <p:spPr>
                <a:xfrm>
                  <a:off x="5581921" y="2645395"/>
                  <a:ext cx="1093671" cy="666104"/>
                </a:xfrm>
                <a:prstGeom prst="rect">
                  <a:avLst/>
                </a:prstGeom>
                <a:noFill/>
              </p:spPr>
              <p:txBody>
                <a:bodyPr wrap="square" rtlCol="0">
                  <a:spAutoFit/>
                </a:bodyPr>
                <a:lstStyle/>
                <a:p>
                  <a:pPr algn="ctr"/>
                  <a:r>
                    <a:rPr lang="en-US" altLang="zh-CN" sz="3200" dirty="0" smtClean="0">
                      <a:ln w="12700">
                        <a:gradFill>
                          <a:gsLst>
                            <a:gs pos="0">
                              <a:schemeClr val="accent2"/>
                            </a:gs>
                            <a:gs pos="100000">
                              <a:schemeClr val="accent1"/>
                            </a:gs>
                          </a:gsLst>
                          <a:lin ang="5400000" scaled="1"/>
                        </a:gradFill>
                      </a:ln>
                      <a:noFill/>
                      <a:latin typeface="思源宋体 CN Heavy" panose="02020900000000000000" pitchFamily="18" charset="-122"/>
                      <a:ea typeface="思源宋体 CN Heavy" panose="02020900000000000000" pitchFamily="18" charset="-122"/>
                    </a:rPr>
                    <a:t>10.</a:t>
                  </a:r>
                  <a:endParaRPr lang="zh-CN" altLang="en-US" sz="3200" dirty="0">
                    <a:ln w="12700">
                      <a:gradFill>
                        <a:gsLst>
                          <a:gs pos="0">
                            <a:schemeClr val="accent2"/>
                          </a:gs>
                          <a:gs pos="100000">
                            <a:schemeClr val="accent1"/>
                          </a:gs>
                        </a:gsLst>
                        <a:lin ang="5400000" scaled="1"/>
                      </a:gradFill>
                    </a:ln>
                    <a:noFill/>
                    <a:latin typeface="思源宋体 CN Heavy" panose="02020900000000000000" pitchFamily="18" charset="-122"/>
                    <a:ea typeface="思源宋体 CN Heavy" panose="02020900000000000000" pitchFamily="18" charset="-122"/>
                  </a:endParaRPr>
                </a:p>
              </p:txBody>
            </p:sp>
            <p:sp>
              <p:nvSpPr>
                <p:cNvPr id="40" name="文本框 39"/>
                <p:cNvSpPr txBox="1"/>
                <p:nvPr>
                  <p:custDataLst>
                    <p:tags r:id="rId19"/>
                  </p:custDataLst>
                </p:nvPr>
              </p:nvSpPr>
              <p:spPr>
                <a:xfrm>
                  <a:off x="6750895" y="2717129"/>
                  <a:ext cx="3835623" cy="345054"/>
                </a:xfrm>
                <a:prstGeom prst="rect">
                  <a:avLst/>
                </a:prstGeom>
                <a:noFill/>
              </p:spPr>
              <p:txBody>
                <a:bodyPr wrap="square" rtlCol="0">
                  <a:spAutoFit/>
                </a:bodyPr>
                <a:lstStyle/>
                <a:p>
                  <a:pPr algn="ctr"/>
                  <a:r>
                    <a:rPr lang="zh-CN" altLang="en-US" sz="2000" b="1" dirty="0">
                      <a:solidFill>
                        <a:schemeClr val="bg1"/>
                      </a:solidFill>
                      <a:latin typeface="思源宋体 CN Heavy" panose="02020900000000000000" pitchFamily="18" charset="-122"/>
                      <a:ea typeface="思源宋体 CN Heavy" panose="02020900000000000000" pitchFamily="18" charset="-122"/>
                    </a:rPr>
                    <a:t>设备维保检定与常见问题</a:t>
                  </a:r>
                  <a:endParaRPr lang="zh-CN" altLang="en-US" sz="2000" b="1" dirty="0">
                    <a:solidFill>
                      <a:schemeClr val="bg1"/>
                    </a:solidFill>
                    <a:latin typeface="思源宋体 CN Heavy" panose="02020900000000000000" pitchFamily="18" charset="-122"/>
                    <a:ea typeface="思源宋体 CN Heavy" panose="02020900000000000000" pitchFamily="18" charset="-122"/>
                  </a:endParaRPr>
                </a:p>
              </p:txBody>
            </p:sp>
          </p:grpSp>
        </p:grpSp>
        <p:grpSp>
          <p:nvGrpSpPr>
            <p:cNvPr id="41" name="组合 40"/>
            <p:cNvGrpSpPr/>
            <p:nvPr>
              <p:custDataLst>
                <p:tags r:id="rId20"/>
              </p:custDataLst>
            </p:nvPr>
          </p:nvGrpSpPr>
          <p:grpSpPr>
            <a:xfrm>
              <a:off x="8368" y="7987"/>
              <a:ext cx="8343" cy="1859"/>
              <a:chOff x="7189814" y="1707021"/>
              <a:chExt cx="5298013" cy="1180465"/>
            </a:xfrm>
          </p:grpSpPr>
          <p:sp>
            <p:nvSpPr>
              <p:cNvPr id="42" name="圆角矩形 41"/>
              <p:cNvSpPr/>
              <p:nvPr>
                <p:custDataLst>
                  <p:tags r:id="rId21"/>
                </p:custDataLst>
              </p:nvPr>
            </p:nvSpPr>
            <p:spPr>
              <a:xfrm>
                <a:off x="8357579" y="1771156"/>
                <a:ext cx="3838575" cy="461645"/>
              </a:xfrm>
              <a:prstGeom prst="roundRect">
                <a:avLst>
                  <a:gd name="adj" fmla="val 50000"/>
                </a:avLst>
              </a:prstGeom>
              <a:gradFill>
                <a:gsLst>
                  <a:gs pos="0">
                    <a:schemeClr val="accent2"/>
                  </a:gs>
                  <a:gs pos="100000">
                    <a:schemeClr val="accent1"/>
                  </a:gs>
                </a:gsLst>
                <a:lin ang="2700000" scaled="0"/>
              </a:gradFill>
              <a:ln>
                <a:noFill/>
              </a:ln>
              <a:effectLst>
                <a:outerShdw blurRad="101600" dist="38100" dir="2700000" algn="tl"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43" name="组合 42"/>
              <p:cNvGrpSpPr/>
              <p:nvPr/>
            </p:nvGrpSpPr>
            <p:grpSpPr>
              <a:xfrm>
                <a:off x="7189814" y="1707021"/>
                <a:ext cx="5298013" cy="1180465"/>
                <a:chOff x="5581921" y="2645395"/>
                <a:chExt cx="5298013" cy="1180465"/>
              </a:xfrm>
            </p:grpSpPr>
            <p:sp>
              <p:nvSpPr>
                <p:cNvPr id="45" name="文本框 44"/>
                <p:cNvSpPr txBox="1"/>
                <p:nvPr>
                  <p:custDataLst>
                    <p:tags r:id="rId22"/>
                  </p:custDataLst>
                </p:nvPr>
              </p:nvSpPr>
              <p:spPr>
                <a:xfrm>
                  <a:off x="5581921" y="2645395"/>
                  <a:ext cx="1093671" cy="665688"/>
                </a:xfrm>
                <a:prstGeom prst="rect">
                  <a:avLst/>
                </a:prstGeom>
                <a:noFill/>
              </p:spPr>
              <p:txBody>
                <a:bodyPr wrap="square" rtlCol="0">
                  <a:spAutoFit/>
                </a:bodyPr>
                <a:lstStyle/>
                <a:p>
                  <a:pPr algn="ctr"/>
                  <a:r>
                    <a:rPr lang="en-US" altLang="zh-CN" sz="3200" dirty="0" smtClean="0">
                      <a:ln w="12700">
                        <a:gradFill>
                          <a:gsLst>
                            <a:gs pos="0">
                              <a:schemeClr val="accent2"/>
                            </a:gs>
                            <a:gs pos="100000">
                              <a:schemeClr val="accent1"/>
                            </a:gs>
                          </a:gsLst>
                          <a:lin ang="5400000" scaled="1"/>
                        </a:gradFill>
                      </a:ln>
                      <a:noFill/>
                      <a:latin typeface="思源宋体 CN Heavy" panose="02020900000000000000" pitchFamily="18" charset="-122"/>
                      <a:ea typeface="思源宋体 CN Heavy" panose="02020900000000000000" pitchFamily="18" charset="-122"/>
                    </a:rPr>
                    <a:t>11.</a:t>
                  </a:r>
                  <a:endParaRPr lang="zh-CN" altLang="en-US" sz="3200" dirty="0">
                    <a:ln w="12700">
                      <a:gradFill>
                        <a:gsLst>
                          <a:gs pos="0">
                            <a:schemeClr val="accent2"/>
                          </a:gs>
                          <a:gs pos="100000">
                            <a:schemeClr val="accent1"/>
                          </a:gs>
                        </a:gsLst>
                        <a:lin ang="5400000" scaled="1"/>
                      </a:gradFill>
                    </a:ln>
                    <a:noFill/>
                    <a:latin typeface="思源宋体 CN Heavy" panose="02020900000000000000" pitchFamily="18" charset="-122"/>
                    <a:ea typeface="思源宋体 CN Heavy" panose="02020900000000000000" pitchFamily="18" charset="-122"/>
                  </a:endParaRPr>
                </a:p>
              </p:txBody>
            </p:sp>
            <p:sp>
              <p:nvSpPr>
                <p:cNvPr id="46" name="文本框 45"/>
                <p:cNvSpPr txBox="1"/>
                <p:nvPr>
                  <p:custDataLst>
                    <p:tags r:id="rId23"/>
                  </p:custDataLst>
                </p:nvPr>
              </p:nvSpPr>
              <p:spPr>
                <a:xfrm>
                  <a:off x="6377784" y="2710165"/>
                  <a:ext cx="4502150" cy="1115695"/>
                </a:xfrm>
                <a:prstGeom prst="rect">
                  <a:avLst/>
                </a:prstGeom>
                <a:noFill/>
              </p:spPr>
              <p:txBody>
                <a:bodyPr wrap="square" rtlCol="0">
                  <a:normAutofit/>
                </a:bodyPr>
                <a:lstStyle/>
                <a:p>
                  <a:pPr algn="ctr"/>
                  <a:r>
                    <a:rPr lang="zh-CN" altLang="en-US" sz="2000" b="1" dirty="0">
                      <a:solidFill>
                        <a:schemeClr val="bg1"/>
                      </a:solidFill>
                      <a:latin typeface="思源宋体 CN Heavy" panose="02020900000000000000" pitchFamily="18" charset="-122"/>
                      <a:ea typeface="思源宋体 CN Heavy" panose="02020900000000000000" pitchFamily="18" charset="-122"/>
                    </a:rPr>
                    <a:t>加臭全方面管理</a:t>
                  </a:r>
                  <a:endParaRPr lang="zh-CN" altLang="en-US" sz="2000" b="1" dirty="0">
                    <a:solidFill>
                      <a:schemeClr val="bg1"/>
                    </a:solidFill>
                    <a:latin typeface="思源宋体 CN Heavy" panose="02020900000000000000" pitchFamily="18" charset="-122"/>
                    <a:ea typeface="思源宋体 CN Heavy" panose="02020900000000000000" pitchFamily="18" charset="-122"/>
                  </a:endParaRPr>
                </a:p>
              </p:txBody>
            </p:sp>
          </p:grpSp>
        </p:grpSp>
        <p:cxnSp>
          <p:nvCxnSpPr>
            <p:cNvPr id="59" name="直接连接符 58"/>
            <p:cNvCxnSpPr/>
            <p:nvPr>
              <p:custDataLst>
                <p:tags r:id="rId24"/>
              </p:custDataLst>
            </p:nvPr>
          </p:nvCxnSpPr>
          <p:spPr>
            <a:xfrm>
              <a:off x="8457" y="3650"/>
              <a:ext cx="7846" cy="0"/>
            </a:xfrm>
            <a:prstGeom prst="line">
              <a:avLst/>
            </a:prstGeom>
            <a:ln>
              <a:gradFill>
                <a:gsLst>
                  <a:gs pos="0">
                    <a:schemeClr val="bg1"/>
                  </a:gs>
                  <a:gs pos="50000">
                    <a:schemeClr val="accent2">
                      <a:lumMod val="40000"/>
                      <a:lumOff val="60000"/>
                    </a:schemeClr>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custDataLst>
                <p:tags r:id="rId25"/>
              </p:custDataLst>
            </p:nvPr>
          </p:nvCxnSpPr>
          <p:spPr>
            <a:xfrm>
              <a:off x="8457" y="5015"/>
              <a:ext cx="7846" cy="0"/>
            </a:xfrm>
            <a:prstGeom prst="line">
              <a:avLst/>
            </a:prstGeom>
            <a:ln>
              <a:gradFill>
                <a:gsLst>
                  <a:gs pos="0">
                    <a:schemeClr val="bg1"/>
                  </a:gs>
                  <a:gs pos="50000">
                    <a:schemeClr val="accent2">
                      <a:lumMod val="40000"/>
                      <a:lumOff val="60000"/>
                    </a:schemeClr>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custDataLst>
                <p:tags r:id="rId26"/>
              </p:custDataLst>
            </p:nvPr>
          </p:nvCxnSpPr>
          <p:spPr>
            <a:xfrm>
              <a:off x="8457" y="6381"/>
              <a:ext cx="7846" cy="0"/>
            </a:xfrm>
            <a:prstGeom prst="line">
              <a:avLst/>
            </a:prstGeom>
            <a:ln>
              <a:gradFill>
                <a:gsLst>
                  <a:gs pos="0">
                    <a:schemeClr val="bg1"/>
                  </a:gs>
                  <a:gs pos="50000">
                    <a:schemeClr val="accent2">
                      <a:lumMod val="40000"/>
                      <a:lumOff val="60000"/>
                    </a:schemeClr>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custDataLst>
                <p:tags r:id="rId27"/>
              </p:custDataLst>
            </p:nvPr>
          </p:nvCxnSpPr>
          <p:spPr>
            <a:xfrm>
              <a:off x="8457" y="7746"/>
              <a:ext cx="7846" cy="0"/>
            </a:xfrm>
            <a:prstGeom prst="line">
              <a:avLst/>
            </a:prstGeom>
            <a:ln>
              <a:gradFill>
                <a:gsLst>
                  <a:gs pos="0">
                    <a:schemeClr val="bg1"/>
                  </a:gs>
                  <a:gs pos="50000">
                    <a:schemeClr val="accent2">
                      <a:lumMod val="40000"/>
                      <a:lumOff val="60000"/>
                    </a:schemeClr>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custDataLst>
                <p:tags r:id="rId28"/>
              </p:custDataLst>
            </p:nvPr>
          </p:nvCxnSpPr>
          <p:spPr>
            <a:xfrm>
              <a:off x="8457" y="9112"/>
              <a:ext cx="7846" cy="0"/>
            </a:xfrm>
            <a:prstGeom prst="line">
              <a:avLst/>
            </a:prstGeom>
            <a:ln>
              <a:gradFill>
                <a:gsLst>
                  <a:gs pos="0">
                    <a:schemeClr val="bg1"/>
                  </a:gs>
                  <a:gs pos="50000">
                    <a:schemeClr val="accent2">
                      <a:lumMod val="40000"/>
                      <a:lumOff val="60000"/>
                    </a:schemeClr>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flipH="1">
            <a:off x="11592921" y="429464"/>
            <a:ext cx="227603" cy="170090"/>
            <a:chOff x="762000" y="6033231"/>
            <a:chExt cx="598382" cy="258336"/>
          </a:xfrm>
        </p:grpSpPr>
        <p:cxnSp>
          <p:nvCxnSpPr>
            <p:cNvPr id="71" name="直接连接符 70"/>
            <p:cNvCxnSpPr/>
            <p:nvPr/>
          </p:nvCxnSpPr>
          <p:spPr>
            <a:xfrm>
              <a:off x="762000" y="6033231"/>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762000" y="6162399"/>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762000" y="6291567"/>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7" name="TextBox 3"/>
          <p:cNvSpPr txBox="1"/>
          <p:nvPr/>
        </p:nvSpPr>
        <p:spPr>
          <a:xfrm>
            <a:off x="-2740" y="0"/>
            <a:ext cx="540060" cy="118430"/>
          </a:xfrm>
          <a:prstGeom prst="rect">
            <a:avLst/>
          </a:prstGeom>
          <a:noFill/>
        </p:spPr>
        <p:txBody>
          <a:bodyPr wrap="square" rtlCol="0">
            <a:spAutoFit/>
          </a:bodyPr>
          <a:lstStyle/>
          <a:p>
            <a:pPr>
              <a:lnSpc>
                <a:spcPct val="200000"/>
              </a:lnSpc>
            </a:pPr>
            <a:r>
              <a:rPr lang="en-US" altLang="zh-CN" sz="100" dirty="0">
                <a:noFill/>
                <a:latin typeface="微软雅黑" panose="020B0503020204020204" pitchFamily="34" charset="-122"/>
                <a:ea typeface="微软雅黑" panose="020B0503020204020204" pitchFamily="34" charset="-122"/>
              </a:rPr>
              <a:t>PPT</a:t>
            </a:r>
            <a:r>
              <a:rPr lang="zh-CN" altLang="en-US" sz="100" dirty="0">
                <a:noFill/>
                <a:latin typeface="微软雅黑" panose="020B0503020204020204" pitchFamily="34" charset="-122"/>
                <a:ea typeface="微软雅黑" panose="020B0503020204020204" pitchFamily="34" charset="-122"/>
              </a:rPr>
              <a:t>模板 </a:t>
            </a:r>
            <a:r>
              <a:rPr lang="en-US" altLang="zh-CN" sz="100" dirty="0">
                <a:noFill/>
                <a:latin typeface="微软雅黑" panose="020B0503020204020204" pitchFamily="34" charset="-122"/>
                <a:ea typeface="微软雅黑" panose="020B0503020204020204" pitchFamily="34" charset="-122"/>
              </a:rPr>
              <a:t>http://www.1ppt.com/moban/</a:t>
            </a:r>
            <a:r>
              <a:rPr lang="zh-CN" altLang="en-US" sz="100" dirty="0">
                <a:noFill/>
                <a:latin typeface="微软雅黑" panose="020B0503020204020204" pitchFamily="34" charset="-122"/>
                <a:ea typeface="微软雅黑" panose="020B0503020204020204" pitchFamily="34" charset="-122"/>
              </a:rPr>
              <a:t> </a:t>
            </a:r>
            <a:endParaRPr lang="en-US" altLang="zh-CN" sz="100" dirty="0">
              <a:noFill/>
              <a:latin typeface="微软雅黑" panose="020B0503020204020204" pitchFamily="34" charset="-122"/>
              <a:ea typeface="微软雅黑" panose="020B0503020204020204" pitchFamily="34" charset="-122"/>
            </a:endParaRPr>
          </a:p>
        </p:txBody>
      </p:sp>
      <p:sp>
        <p:nvSpPr>
          <p:cNvPr id="3" name="文本框 2"/>
          <p:cNvSpPr txBox="1"/>
          <p:nvPr>
            <p:custDataLst>
              <p:tags r:id="rId29"/>
            </p:custDataLst>
          </p:nvPr>
        </p:nvSpPr>
        <p:spPr>
          <a:xfrm>
            <a:off x="5847715" y="5183719"/>
            <a:ext cx="900018" cy="583565"/>
          </a:xfrm>
          <a:prstGeom prst="rect">
            <a:avLst/>
          </a:prstGeom>
          <a:noFill/>
        </p:spPr>
        <p:txBody>
          <a:bodyPr wrap="square" rtlCol="0">
            <a:spAutoFit/>
          </a:bodyPr>
          <a:lstStyle/>
          <a:p>
            <a:pPr algn="ctr"/>
            <a:r>
              <a:rPr lang="en-US" altLang="zh-CN" sz="3200" dirty="0" smtClean="0">
                <a:ln w="12700">
                  <a:gradFill>
                    <a:gsLst>
                      <a:gs pos="0">
                        <a:schemeClr val="accent2"/>
                      </a:gs>
                      <a:gs pos="100000">
                        <a:schemeClr val="accent1"/>
                      </a:gs>
                    </a:gsLst>
                    <a:lin ang="5400000" scaled="1"/>
                  </a:gradFill>
                </a:ln>
                <a:noFill/>
                <a:latin typeface="思源宋体 CN Heavy" panose="02020900000000000000" pitchFamily="18" charset="-122"/>
                <a:ea typeface="思源宋体 CN Heavy" panose="02020900000000000000" pitchFamily="18" charset="-122"/>
              </a:rPr>
              <a:t>12.</a:t>
            </a:r>
            <a:endParaRPr lang="zh-CN" altLang="en-US" sz="3200" dirty="0">
              <a:ln w="12700">
                <a:gradFill>
                  <a:gsLst>
                    <a:gs pos="0">
                      <a:schemeClr val="accent2"/>
                    </a:gs>
                    <a:gs pos="100000">
                      <a:schemeClr val="accent1"/>
                    </a:gs>
                  </a:gsLst>
                  <a:lin ang="5400000" scaled="1"/>
                </a:gradFill>
              </a:ln>
              <a:noFill/>
              <a:latin typeface="思源宋体 CN Heavy" panose="02020900000000000000" pitchFamily="18" charset="-122"/>
              <a:ea typeface="思源宋体 CN Heavy" panose="02020900000000000000" pitchFamily="18" charset="-122"/>
            </a:endParaRPr>
          </a:p>
        </p:txBody>
      </p:sp>
      <p:sp>
        <p:nvSpPr>
          <p:cNvPr id="4" name="文本框 3"/>
          <p:cNvSpPr txBox="1"/>
          <p:nvPr>
            <p:custDataLst>
              <p:tags r:id="rId30"/>
            </p:custDataLst>
          </p:nvPr>
        </p:nvSpPr>
        <p:spPr>
          <a:xfrm>
            <a:off x="6502657" y="5240498"/>
            <a:ext cx="3704968" cy="978057"/>
          </a:xfrm>
          <a:prstGeom prst="rect">
            <a:avLst/>
          </a:prstGeom>
          <a:noFill/>
        </p:spPr>
        <p:txBody>
          <a:bodyPr wrap="square" rtlCol="0">
            <a:normAutofit/>
          </a:bodyPr>
          <a:lstStyle/>
          <a:p>
            <a:pPr algn="ctr"/>
            <a:r>
              <a:rPr lang="zh-CN" altLang="en-US" sz="2000" b="1" dirty="0">
                <a:solidFill>
                  <a:schemeClr val="bg1"/>
                </a:solidFill>
                <a:latin typeface="思源宋体 CN Heavy" panose="02020900000000000000" pitchFamily="18" charset="-122"/>
                <a:ea typeface="思源宋体 CN Heavy" panose="02020900000000000000" pitchFamily="18" charset="-122"/>
              </a:rPr>
              <a:t>附录</a:t>
            </a:r>
            <a:endParaRPr lang="zh-CN" altLang="en-US" sz="2000" b="1" dirty="0">
              <a:solidFill>
                <a:schemeClr val="bg1"/>
              </a:solidFill>
              <a:latin typeface="思源宋体 CN Heavy" panose="02020900000000000000" pitchFamily="18" charset="-122"/>
              <a:ea typeface="思源宋体 CN Heavy" panose="020209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11" grpId="0" bldLvl="0" animBg="1"/>
      <p:bldP spid="20" grpId="0" bldLvl="0" animBg="1"/>
      <p:bldP spid="21" grpId="0"/>
      <p:bldP spid="54"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552450" y="1713865"/>
            <a:ext cx="6324600" cy="3912235"/>
          </a:xfrm>
          <a:prstGeom prst="roundRect">
            <a:avLst/>
          </a:prstGeom>
          <a:noFill/>
          <a:ln>
            <a:solidFill>
              <a:srgbClr val="3F7FBB"/>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1" name="组合 10"/>
          <p:cNvGrpSpPr/>
          <p:nvPr/>
        </p:nvGrpSpPr>
        <p:grpSpPr>
          <a:xfrm>
            <a:off x="2964106" y="388759"/>
            <a:ext cx="6285230" cy="887528"/>
            <a:chOff x="2964105" y="354253"/>
            <a:chExt cx="6285230" cy="887528"/>
          </a:xfrm>
        </p:grpSpPr>
        <p:grpSp>
          <p:nvGrpSpPr>
            <p:cNvPr id="6" name="组合 5"/>
            <p:cNvGrpSpPr/>
            <p:nvPr/>
          </p:nvGrpSpPr>
          <p:grpSpPr>
            <a:xfrm>
              <a:off x="2964105" y="354253"/>
              <a:ext cx="6285230" cy="703137"/>
              <a:chOff x="1323445" y="438128"/>
              <a:chExt cx="6285230" cy="703137"/>
            </a:xfrm>
          </p:grpSpPr>
          <p:sp>
            <p:nvSpPr>
              <p:cNvPr id="8" name="文本框 7"/>
              <p:cNvSpPr txBox="1"/>
              <p:nvPr/>
            </p:nvSpPr>
            <p:spPr>
              <a:xfrm>
                <a:off x="1323445" y="438128"/>
                <a:ext cx="62852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rPr>
                  <a:t>加臭设备分类</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加臭机（核心设备）</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3" name="矩形: 圆角 20"/>
          <p:cNvSpPr/>
          <p:nvPr/>
        </p:nvSpPr>
        <p:spPr>
          <a:xfrm>
            <a:off x="1916773" y="1571179"/>
            <a:ext cx="3717603" cy="5328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b="1" dirty="0">
                <a:solidFill>
                  <a:prstClr val="white"/>
                </a:solidFill>
                <a:latin typeface="微软雅黑" panose="020B0503020204020204" pitchFamily="34" charset="-122"/>
                <a:ea typeface="微软雅黑" panose="020B0503020204020204" pitchFamily="34" charset="-122"/>
              </a:rPr>
              <a:t>旁通式加臭装置</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858520" y="2399665"/>
            <a:ext cx="5712460" cy="3608070"/>
          </a:xfrm>
          <a:prstGeom prst="rect">
            <a:avLst/>
          </a:prstGeom>
        </p:spPr>
        <p:txBody>
          <a:bodyPr>
            <a:noAutofit/>
          </a:bodyPr>
          <a:p>
            <a:pPr defTabSz="266700">
              <a:lnSpc>
                <a:spcPct val="200000"/>
              </a:lnSpc>
            </a:pPr>
            <a:r>
              <a:rPr lang="zh-CN" altLang="en-US" sz="1600" b="1">
                <a:solidFill>
                  <a:srgbClr val="3F7FBB"/>
                </a:solidFill>
                <a:latin typeface="微软雅黑" panose="020B0503020204020204" pitchFamily="34" charset="-122"/>
                <a:ea typeface="微软雅黑" panose="020B0503020204020204" pitchFamily="34" charset="-122"/>
              </a:rPr>
              <a:t>○</a:t>
            </a:r>
            <a:r>
              <a:rPr lang="en-US" altLang="zh-CN" sz="1600" b="1">
                <a:solidFill>
                  <a:srgbClr val="3F7FBB"/>
                </a:solidFill>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这种方式的燃气加臭设备用储罐内的饱合臭剂气体随通过储罐内燃气排除储罐混入燃气实现加臭工作。</a:t>
            </a:r>
            <a:endParaRPr lang="zh-CN" altLang="en-US" sz="1600">
              <a:latin typeface="微软雅黑" panose="020B0503020204020204" pitchFamily="34" charset="-122"/>
              <a:ea typeface="微软雅黑" panose="020B0503020204020204" pitchFamily="34" charset="-122"/>
            </a:endParaRPr>
          </a:p>
          <a:p>
            <a:pPr defTabSz="266700">
              <a:lnSpc>
                <a:spcPct val="200000"/>
              </a:lnSpc>
            </a:pPr>
            <a:r>
              <a:rPr lang="zh-CN" altLang="en-US" sz="1600" b="1">
                <a:solidFill>
                  <a:srgbClr val="3F7FBB"/>
                </a:solidFill>
                <a:latin typeface="微软雅黑" panose="020B0503020204020204" pitchFamily="34" charset="-122"/>
                <a:ea typeface="微软雅黑" panose="020B0503020204020204" pitchFamily="34" charset="-122"/>
                <a:sym typeface="+mn-ea"/>
              </a:rPr>
              <a:t>○</a:t>
            </a:r>
            <a:r>
              <a:rPr lang="en-US" altLang="zh-CN" sz="1600" b="1">
                <a:solidFill>
                  <a:srgbClr val="3F7FBB"/>
                </a:solidFill>
                <a:latin typeface="微软雅黑" panose="020B0503020204020204" pitchFamily="34" charset="-122"/>
                <a:ea typeface="微软雅黑" panose="020B0503020204020204" pitchFamily="34" charset="-122"/>
                <a:sym typeface="+mn-ea"/>
              </a:rPr>
              <a:t> </a:t>
            </a:r>
            <a:r>
              <a:rPr lang="zh-CN" altLang="en-US" sz="1600">
                <a:latin typeface="微软雅黑" panose="020B0503020204020204" pitchFamily="34" charset="-122"/>
                <a:ea typeface="微软雅黑" panose="020B0503020204020204" pitchFamily="34" charset="-122"/>
              </a:rPr>
              <a:t>这种加臭设备对温度、压力、流量的变化十分敏感，</a:t>
            </a:r>
            <a:r>
              <a:rPr lang="zh-CN" altLang="en-US" sz="1600" b="1">
                <a:latin typeface="微软雅黑" panose="020B0503020204020204" pitchFamily="34" charset="-122"/>
                <a:ea typeface="微软雅黑" panose="020B0503020204020204" pitchFamily="34" charset="-122"/>
              </a:rPr>
              <a:t>加臭浓度难已控制。</a:t>
            </a:r>
            <a:endParaRPr lang="zh-CN" altLang="en-US" sz="1600">
              <a:latin typeface="微软雅黑" panose="020B0503020204020204" pitchFamily="34" charset="-122"/>
              <a:ea typeface="微软雅黑" panose="020B0503020204020204" pitchFamily="34" charset="-122"/>
            </a:endParaRPr>
          </a:p>
          <a:p>
            <a:pPr defTabSz="266700">
              <a:lnSpc>
                <a:spcPct val="200000"/>
              </a:lnSpc>
            </a:pPr>
            <a:r>
              <a:rPr lang="zh-CN" altLang="en-US" sz="1600" b="1">
                <a:solidFill>
                  <a:srgbClr val="3F7FBB"/>
                </a:solidFill>
                <a:latin typeface="微软雅黑" panose="020B0503020204020204" pitchFamily="34" charset="-122"/>
                <a:ea typeface="微软雅黑" panose="020B0503020204020204" pitchFamily="34" charset="-122"/>
                <a:sym typeface="+mn-ea"/>
              </a:rPr>
              <a:t>○</a:t>
            </a:r>
            <a:r>
              <a:rPr lang="en-US" altLang="zh-CN" sz="1600" b="1">
                <a:solidFill>
                  <a:srgbClr val="3F7FBB"/>
                </a:solidFill>
                <a:latin typeface="微软雅黑" panose="020B0503020204020204" pitchFamily="34" charset="-122"/>
                <a:ea typeface="微软雅黑" panose="020B0503020204020204" pitchFamily="34" charset="-122"/>
                <a:sym typeface="+mn-ea"/>
              </a:rPr>
              <a:t> </a:t>
            </a:r>
            <a:r>
              <a:rPr lang="zh-CN" altLang="en-US" sz="1600">
                <a:latin typeface="微软雅黑" panose="020B0503020204020204" pitchFamily="34" charset="-122"/>
                <a:ea typeface="微软雅黑" panose="020B0503020204020204" pitchFamily="34" charset="-122"/>
              </a:rPr>
              <a:t>但设备配置较为简单、易行，不耗电力。</a:t>
            </a:r>
            <a:endParaRPr lang="zh-CN" altLang="en-US" sz="1600" b="1">
              <a:latin typeface="微软雅黑" panose="020B0503020204020204" pitchFamily="34" charset="-122"/>
              <a:ea typeface="微软雅黑" panose="020B0503020204020204" pitchFamily="34" charset="-122"/>
            </a:endParaRPr>
          </a:p>
        </p:txBody>
      </p:sp>
      <p:sp>
        <p:nvSpPr>
          <p:cNvPr id="7" name="矩形 6"/>
          <p:cNvSpPr/>
          <p:nvPr/>
        </p:nvSpPr>
        <p:spPr>
          <a:xfrm>
            <a:off x="7061200" y="4899660"/>
            <a:ext cx="4369435" cy="685800"/>
          </a:xfrm>
          <a:prstGeom prst="rect">
            <a:avLst/>
          </a:prstGeom>
          <a:solidFill>
            <a:srgbClr val="3F7F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dirty="0">
                <a:solidFill>
                  <a:prstClr val="white"/>
                </a:solidFill>
                <a:latin typeface="微软雅黑" panose="020B0503020204020204" pitchFamily="34" charset="-122"/>
                <a:ea typeface="微软雅黑" panose="020B0503020204020204" pitchFamily="34" charset="-122"/>
                <a:sym typeface="+mn-ea"/>
              </a:rPr>
              <a:t>旁通式加臭装置</a:t>
            </a:r>
            <a:endParaRPr lang="zh-CN" altLang="en-US" b="1" dirty="0">
              <a:solidFill>
                <a:prstClr val="white"/>
              </a:solidFill>
              <a:latin typeface="微软雅黑" panose="020B0503020204020204" pitchFamily="34" charset="-122"/>
              <a:ea typeface="微软雅黑" panose="020B0503020204020204" pitchFamily="34" charset="-122"/>
              <a:sym typeface="+mn-ea"/>
            </a:endParaRPr>
          </a:p>
        </p:txBody>
      </p:sp>
      <p:sp>
        <p:nvSpPr>
          <p:cNvPr id="43" name="矩形 42"/>
          <p:cNvSpPr/>
          <p:nvPr/>
        </p:nvSpPr>
        <p:spPr>
          <a:xfrm>
            <a:off x="7066280" y="1701165"/>
            <a:ext cx="4369435" cy="76200"/>
          </a:xfrm>
          <a:prstGeom prst="rect">
            <a:avLst/>
          </a:prstGeom>
          <a:solidFill>
            <a:srgbClr val="3F7F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aphicFrame>
        <p:nvGraphicFramePr>
          <p:cNvPr id="2" name="对象 -2147482621"/>
          <p:cNvGraphicFramePr>
            <a:graphicFrameLocks noChangeAspect="1"/>
          </p:cNvGraphicFramePr>
          <p:nvPr/>
        </p:nvGraphicFramePr>
        <p:xfrm>
          <a:off x="7061200" y="2103755"/>
          <a:ext cx="4244340" cy="2562860"/>
        </p:xfrm>
        <a:graphic>
          <a:graphicData uri="http://schemas.openxmlformats.org/presentationml/2006/ole">
            <mc:AlternateContent xmlns:mc="http://schemas.openxmlformats.org/markup-compatibility/2006">
              <mc:Choice xmlns:v="urn:schemas-microsoft-com:vml" Requires="v">
                <p:oleObj spid="_x0000_s3076" name="" r:id="rId1" imgW="3886200" imgH="2009775" progId="PBrush">
                  <p:embed/>
                </p:oleObj>
              </mc:Choice>
              <mc:Fallback>
                <p:oleObj name="" r:id="rId1" imgW="3886200" imgH="2009775" progId="PBrush">
                  <p:embed/>
                  <p:pic>
                    <p:nvPicPr>
                      <p:cNvPr id="0" name="图片 3075"/>
                      <p:cNvPicPr/>
                      <p:nvPr/>
                    </p:nvPicPr>
                    <p:blipFill>
                      <a:blip r:embed="rId2"/>
                      <a:stretch>
                        <a:fillRect/>
                      </a:stretch>
                    </p:blipFill>
                    <p:spPr>
                      <a:xfrm>
                        <a:off x="7061200" y="2103755"/>
                        <a:ext cx="4244340" cy="2562860"/>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3"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964106" y="388759"/>
            <a:ext cx="6285230" cy="887528"/>
            <a:chOff x="2964105" y="354253"/>
            <a:chExt cx="6285230" cy="887528"/>
          </a:xfrm>
        </p:grpSpPr>
        <p:grpSp>
          <p:nvGrpSpPr>
            <p:cNvPr id="6" name="组合 5"/>
            <p:cNvGrpSpPr/>
            <p:nvPr/>
          </p:nvGrpSpPr>
          <p:grpSpPr>
            <a:xfrm>
              <a:off x="2964105" y="354253"/>
              <a:ext cx="6285230" cy="703137"/>
              <a:chOff x="1323445" y="438128"/>
              <a:chExt cx="6285230" cy="703137"/>
            </a:xfrm>
          </p:grpSpPr>
          <p:sp>
            <p:nvSpPr>
              <p:cNvPr id="8" name="文本框 7"/>
              <p:cNvSpPr txBox="1"/>
              <p:nvPr/>
            </p:nvSpPr>
            <p:spPr>
              <a:xfrm>
                <a:off x="1323445" y="438128"/>
                <a:ext cx="62852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rPr>
                  <a:t>加臭设备分类</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加臭机（核心设备）</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pic>
        <p:nvPicPr>
          <p:cNvPr id="63493" name="Picture 5"/>
          <p:cNvPicPr>
            <a:picLocks noChangeAspect="1" noChangeArrowheads="1"/>
          </p:cNvPicPr>
          <p:nvPr/>
        </p:nvPicPr>
        <p:blipFill>
          <a:blip r:embed="rId1" cstate="print"/>
          <a:srcRect/>
          <a:stretch>
            <a:fillRect/>
          </a:stretch>
        </p:blipFill>
        <p:spPr>
          <a:xfrm>
            <a:off x="1026160" y="3776980"/>
            <a:ext cx="10021570" cy="2841625"/>
          </a:xfrm>
          <a:prstGeom prst="rect">
            <a:avLst/>
          </a:prstGeom>
          <a:noFill/>
          <a:ln w="9525">
            <a:noFill/>
            <a:miter lim="800000"/>
            <a:headEnd/>
            <a:tailEnd/>
          </a:ln>
          <a:effectLst/>
        </p:spPr>
      </p:pic>
      <p:sp>
        <p:nvSpPr>
          <p:cNvPr id="12" name="文本框 11"/>
          <p:cNvSpPr txBox="1"/>
          <p:nvPr/>
        </p:nvSpPr>
        <p:spPr>
          <a:xfrm>
            <a:off x="1126490" y="1238250"/>
            <a:ext cx="3023235" cy="469900"/>
          </a:xfrm>
          <a:prstGeom prst="rect">
            <a:avLst/>
          </a:prstGeom>
        </p:spPr>
        <p:txBody>
          <a:bodyPr>
            <a:noAutofit/>
          </a:bodyPr>
          <a:p>
            <a:pPr defTabSz="266700"/>
            <a:r>
              <a:rPr lang="zh-CN" altLang="en-US" sz="2300" b="1" i="1">
                <a:solidFill>
                  <a:srgbClr val="3F7FBB"/>
                </a:solidFill>
                <a:latin typeface="微软雅黑" panose="020B0503020204020204" pitchFamily="34" charset="-122"/>
                <a:ea typeface="微软雅黑" panose="020B0503020204020204" pitchFamily="34" charset="-122"/>
              </a:rPr>
              <a:t>泵注入式</a:t>
            </a:r>
            <a:r>
              <a:rPr lang="zh-CN" altLang="en-US" sz="1600" b="1" i="1">
                <a:latin typeface="微软雅黑" panose="020B0503020204020204" pitchFamily="34" charset="-122"/>
                <a:ea typeface="微软雅黑" panose="020B0503020204020204" pitchFamily="34" charset="-122"/>
              </a:rPr>
              <a:t>加臭装置的结构</a:t>
            </a:r>
            <a:endParaRPr lang="zh-CN" altLang="en-US" sz="1600" b="1" i="1">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1130300" y="1764665"/>
            <a:ext cx="3086100" cy="0"/>
          </a:xfrm>
          <a:prstGeom prst="line">
            <a:avLst/>
          </a:prstGeom>
        </p:spPr>
        <p:style>
          <a:lnRef idx="2">
            <a:schemeClr val="accent1"/>
          </a:lnRef>
          <a:fillRef idx="0">
            <a:srgbClr val="FFFFFF"/>
          </a:fillRef>
          <a:effectRef idx="0">
            <a:srgbClr val="FFFFFF"/>
          </a:effectRef>
          <a:fontRef idx="minor">
            <a:schemeClr val="tx1"/>
          </a:fontRef>
        </p:style>
      </p:cxnSp>
      <p:sp>
        <p:nvSpPr>
          <p:cNvPr id="14" name="矩形 13"/>
          <p:cNvSpPr/>
          <p:nvPr/>
        </p:nvSpPr>
        <p:spPr>
          <a:xfrm>
            <a:off x="1168400" y="1917065"/>
            <a:ext cx="9842500" cy="1600835"/>
          </a:xfrm>
          <a:prstGeom prst="rect">
            <a:avLst/>
          </a:prstGeom>
          <a:solidFill>
            <a:srgbClr val="64A9D7"/>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文本框 14"/>
          <p:cNvSpPr txBox="1"/>
          <p:nvPr/>
        </p:nvSpPr>
        <p:spPr>
          <a:xfrm>
            <a:off x="1409700" y="1959610"/>
            <a:ext cx="9385300" cy="1638935"/>
          </a:xfrm>
          <a:prstGeom prst="rect">
            <a:avLst/>
          </a:prstGeom>
          <a:noFill/>
        </p:spPr>
        <p:txBody>
          <a:bodyPr wrap="square" rtlCol="0">
            <a:noAutofit/>
          </a:bodyPr>
          <a:p>
            <a:pPr algn="l">
              <a:lnSpc>
                <a:spcPct val="150000"/>
              </a:lnSpc>
            </a:pPr>
            <a:r>
              <a:rPr lang="zh-CN" altLang="en-US" sz="15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加臭装置重要由以下几个组成部分：</a:t>
            </a:r>
            <a:endParaRPr lang="zh-CN" altLang="en-US" sz="15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pPr>
            <a:r>
              <a:rPr lang="zh-CN" altLang="en-US" sz="15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①控制系统；②储罐及其附件；③加臭管线阀门组系统；④加臭泵；⑤阻火呼吸排空系统；</a:t>
            </a:r>
            <a:endParaRPr lang="zh-CN" altLang="en-US" sz="15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pPr>
            <a:r>
              <a:rPr lang="zh-CN" altLang="en-US" sz="15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⑥设备柜、底座；⑦注入喷嘴；⑧加臭剂吸收器；⑨压料系统。</a:t>
            </a:r>
            <a:endParaRPr lang="zh-CN" altLang="en-US" sz="15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pPr>
            <a:r>
              <a:rPr lang="zh-CN" altLang="en-US" sz="15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其中压料系统属设备的随机配件。</a:t>
            </a:r>
            <a:endParaRPr lang="zh-CN" altLang="en-US" sz="15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964106" y="388759"/>
            <a:ext cx="6285230" cy="887528"/>
            <a:chOff x="2964105" y="354253"/>
            <a:chExt cx="6285230" cy="887528"/>
          </a:xfrm>
        </p:grpSpPr>
        <p:grpSp>
          <p:nvGrpSpPr>
            <p:cNvPr id="6" name="组合 5"/>
            <p:cNvGrpSpPr/>
            <p:nvPr/>
          </p:nvGrpSpPr>
          <p:grpSpPr>
            <a:xfrm>
              <a:off x="2964105" y="354253"/>
              <a:ext cx="6285230" cy="703137"/>
              <a:chOff x="1323445" y="438128"/>
              <a:chExt cx="6285230" cy="703137"/>
            </a:xfrm>
          </p:grpSpPr>
          <p:sp>
            <p:nvSpPr>
              <p:cNvPr id="8" name="文本框 7"/>
              <p:cNvSpPr txBox="1"/>
              <p:nvPr/>
            </p:nvSpPr>
            <p:spPr>
              <a:xfrm>
                <a:off x="1323445" y="438128"/>
                <a:ext cx="62852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rPr>
                  <a:t>加臭设备分类</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加臭机（核心设备）</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12" name="文本框 11"/>
          <p:cNvSpPr txBox="1"/>
          <p:nvPr/>
        </p:nvSpPr>
        <p:spPr>
          <a:xfrm>
            <a:off x="2336800" y="1544320"/>
            <a:ext cx="3023235" cy="469900"/>
          </a:xfrm>
          <a:prstGeom prst="rect">
            <a:avLst/>
          </a:prstGeom>
        </p:spPr>
        <p:txBody>
          <a:bodyPr>
            <a:noAutofit/>
          </a:bodyPr>
          <a:p>
            <a:pPr defTabSz="266700"/>
            <a:r>
              <a:rPr lang="zh-CN" altLang="en-US" sz="2300" b="1" i="1">
                <a:solidFill>
                  <a:srgbClr val="3F7FBB"/>
                </a:solidFill>
                <a:latin typeface="微软雅黑" panose="020B0503020204020204" pitchFamily="34" charset="-122"/>
                <a:ea typeface="微软雅黑" panose="020B0503020204020204" pitchFamily="34" charset="-122"/>
              </a:rPr>
              <a:t>加臭装置</a:t>
            </a:r>
            <a:r>
              <a:rPr lang="zh-CN" altLang="en-US" sz="1600" b="1" i="1">
                <a:latin typeface="微软雅黑" panose="020B0503020204020204" pitchFamily="34" charset="-122"/>
                <a:ea typeface="微软雅黑" panose="020B0503020204020204" pitchFamily="34" charset="-122"/>
              </a:rPr>
              <a:t>控制系统</a:t>
            </a:r>
            <a:endParaRPr lang="zh-CN" altLang="en-US" sz="1600" b="1" i="1">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1130300" y="2035175"/>
            <a:ext cx="9977120" cy="0"/>
          </a:xfrm>
          <a:prstGeom prst="line">
            <a:avLst/>
          </a:prstGeom>
        </p:spPr>
        <p:style>
          <a:lnRef idx="2">
            <a:schemeClr val="accent1"/>
          </a:lnRef>
          <a:fillRef idx="0">
            <a:srgbClr val="FFFFFF"/>
          </a:fillRef>
          <a:effectRef idx="0">
            <a:srgbClr val="FFFFFF"/>
          </a:effectRef>
          <a:fontRef idx="minor">
            <a:schemeClr val="tx1"/>
          </a:fontRef>
        </p:style>
      </p:cxnSp>
      <p:grpSp>
        <p:nvGrpSpPr>
          <p:cNvPr id="23" name="组合 22"/>
          <p:cNvGrpSpPr/>
          <p:nvPr/>
        </p:nvGrpSpPr>
        <p:grpSpPr>
          <a:xfrm>
            <a:off x="575310" y="2334260"/>
            <a:ext cx="8562756" cy="3715385"/>
            <a:chOff x="960" y="2400"/>
            <a:chExt cx="16547" cy="7440"/>
          </a:xfrm>
        </p:grpSpPr>
        <p:sp>
          <p:nvSpPr>
            <p:cNvPr id="3" name="装饰  9"/>
            <p:cNvSpPr>
              <a:spLocks noGrp="1"/>
            </p:cNvSpPr>
            <p:nvPr>
              <p:custDataLst>
                <p:tags r:id="rId1"/>
              </p:custDataLst>
            </p:nvPr>
          </p:nvSpPr>
          <p:spPr>
            <a:xfrm>
              <a:off x="960" y="2400"/>
              <a:ext cx="15935" cy="2321"/>
            </a:xfrm>
            <a:custGeom>
              <a:avLst/>
              <a:gdLst>
                <a:gd name="connisteX0" fmla="*/ 0 w 10972800"/>
                <a:gd name="connsiteY0" fmla="*/ 203200 h 1473200"/>
                <a:gd name="connisteX1" fmla="*/ 203200 w 10972800"/>
                <a:gd name="connsiteY1" fmla="*/ 0 h 1473200"/>
                <a:gd name="connisteX2" fmla="*/ 10769600 w 10972800"/>
                <a:gd name="connsiteY2" fmla="*/ 0 h 1473200"/>
                <a:gd name="connisteX3" fmla="*/ 10972800 w 10972800"/>
                <a:gd name="connsiteY3" fmla="*/ 203200 h 1473200"/>
                <a:gd name="connisteX4" fmla="*/ 10972800 w 10972800"/>
                <a:gd name="connsiteY4" fmla="*/ 1270000 h 1473200"/>
                <a:gd name="connisteX5" fmla="*/ 10769600 w 10972800"/>
                <a:gd name="connsiteY5" fmla="*/ 1473200 h 1473200"/>
                <a:gd name="connisteX6" fmla="*/ 203200 w 10972800"/>
                <a:gd name="connsiteY6" fmla="*/ 1473200 h 1473200"/>
                <a:gd name="connisteX7" fmla="*/ 0 w 10972800"/>
                <a:gd name="connsiteY7" fmla="*/ 1270000 h 1473200"/>
                <a:gd name="connisteX8" fmla="*/ 0 w 10972800"/>
                <a:gd name="connsiteY8" fmla="*/ 203200 h 1473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1473200">
                  <a:moveTo>
                    <a:pt x="0" y="203200"/>
                  </a:moveTo>
                  <a:cubicBezTo>
                    <a:pt x="0" y="90976"/>
                    <a:pt x="90976" y="0"/>
                    <a:pt x="203200" y="0"/>
                  </a:cubicBezTo>
                  <a:lnTo>
                    <a:pt x="10769600" y="0"/>
                  </a:lnTo>
                  <a:cubicBezTo>
                    <a:pt x="10881824" y="0"/>
                    <a:pt x="10972800" y="90976"/>
                    <a:pt x="10972800" y="203200"/>
                  </a:cubicBezTo>
                  <a:lnTo>
                    <a:pt x="10972800" y="1270000"/>
                  </a:lnTo>
                  <a:cubicBezTo>
                    <a:pt x="10972800" y="1382224"/>
                    <a:pt x="10881824" y="1473200"/>
                    <a:pt x="10769600" y="1473200"/>
                  </a:cubicBezTo>
                  <a:lnTo>
                    <a:pt x="203200" y="1473200"/>
                  </a:lnTo>
                  <a:cubicBezTo>
                    <a:pt x="90976" y="1473200"/>
                    <a:pt x="0" y="1382224"/>
                    <a:pt x="0" y="1270000"/>
                  </a:cubicBezTo>
                  <a:lnTo>
                    <a:pt x="0" y="203200"/>
                  </a:lnTo>
                  <a:close/>
                </a:path>
              </a:pathLst>
            </a:custGeom>
            <a:solidFill>
              <a:srgbClr val="3F7FBB"/>
            </a:solidFill>
            <a:ln>
              <a:solidFill>
                <a:prstClr val="black">
                  <a:alpha val="0"/>
                </a:prstClr>
              </a:solidFill>
              <a:prstDash val="solid"/>
            </a:ln>
          </p:spPr>
          <p:txBody>
            <a:bodyPr vert="horz" lIns="91440" tIns="45720" rIns="91440" bIns="45720" rtlCol="0">
              <a:noAutofit/>
            </a:bodyPr>
            <a:lstStyle>
              <a:lvl1pPr marL="228600" indent="0" algn="l" defTabSz="914400" rtl="0" eaLnBrk="1" latinLnBrk="0" hangingPunct="1">
                <a:lnSpc>
                  <a:spcPct val="130000"/>
                </a:lnSpc>
                <a:spcBef>
                  <a:spcPts val="1000"/>
                </a:spcBef>
                <a:buFont typeface="Arial" panose="020B0604020202020204" pitchFamily="34" charset="0"/>
                <a:buNone/>
                <a:defRPr sz="2400" kern="1200" spc="0">
                  <a:solidFill>
                    <a:schemeClr val="tx1">
                      <a:lumMod val="50000"/>
                      <a:lumOff val="50000"/>
                    </a:schemeClr>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None/>
                <a:defRPr sz="2000" kern="1200" spc="0">
                  <a:solidFill>
                    <a:schemeClr val="tx1">
                      <a:lumMod val="50000"/>
                      <a:lumOff val="50000"/>
                    </a:schemeClr>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None/>
                <a:defRPr sz="1800" kern="1200" spc="0">
                  <a:solidFill>
                    <a:schemeClr val="tx1">
                      <a:lumMod val="50000"/>
                      <a:lumOff val="50000"/>
                    </a:schemeClr>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None/>
                <a:defRPr sz="1800" kern="1200" spc="0">
                  <a:solidFill>
                    <a:schemeClr val="tx1">
                      <a:lumMod val="50000"/>
                      <a:lumOff val="50000"/>
                    </a:schemeClr>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None/>
                <a:defRPr sz="1800" kern="1200" spc="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 </a:t>
              </a:r>
              <a:endParaRPr lang="zh-CN" altLang="en-US"/>
            </a:p>
          </p:txBody>
        </p:sp>
        <p:pic>
          <p:nvPicPr>
            <p:cNvPr id="17" name="图片占位符 16" descr="1"/>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1233" y="2960"/>
              <a:ext cx="1200" cy="1200"/>
            </a:xfrm>
            <a:prstGeom prst="rect">
              <a:avLst/>
            </a:prstGeom>
          </p:spPr>
        </p:pic>
        <p:sp>
          <p:nvSpPr>
            <p:cNvPr id="5" name="文本占位符 4"/>
            <p:cNvSpPr>
              <a:spLocks noGrp="1"/>
            </p:cNvSpPr>
            <p:nvPr>
              <p:custDataLst>
                <p:tags r:id="rId5"/>
              </p:custDataLst>
            </p:nvPr>
          </p:nvSpPr>
          <p:spPr>
            <a:xfrm>
              <a:off x="2707" y="2720"/>
              <a:ext cx="14800" cy="640"/>
            </a:xfrm>
            <a:prstGeom prst="rect">
              <a:avLst/>
            </a:prstGeom>
            <a:noFill/>
          </p:spPr>
          <p:txBody>
            <a:bodyPr vert="horz" lIns="0" tIns="0" rIns="0" bIns="0" rtlCol="0" anchor="t">
              <a:normAutofit fontScale="80000"/>
            </a:bodyPr>
            <a:lstStyle>
              <a:lvl1pPr marL="0" indent="0" algn="l" defTabSz="914400" rtl="0" eaLnBrk="1" latinLnBrk="0" hangingPunct="1">
                <a:lnSpc>
                  <a:spcPct val="111000"/>
                </a:lnSpc>
                <a:spcBef>
                  <a:spcPct val="0"/>
                </a:spcBef>
                <a:spcAft>
                  <a:spcPct val="0"/>
                </a:spcAft>
                <a:buFont typeface="Arial" panose="020B0604020202020204" pitchFamily="34" charset="0"/>
                <a:buNone/>
                <a:defRPr sz="2400" b="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lumMod val="50000"/>
                      <a:lumOff val="50000"/>
                    </a:schemeClr>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自动运行模式</a:t>
              </a:r>
              <a:endParaRPr lang="zh-CN" altLang="en-US" sz="2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占位符 5"/>
            <p:cNvSpPr>
              <a:spLocks noGrp="1"/>
            </p:cNvSpPr>
            <p:nvPr>
              <p:custDataLst>
                <p:tags r:id="rId6"/>
              </p:custDataLst>
            </p:nvPr>
          </p:nvSpPr>
          <p:spPr>
            <a:xfrm>
              <a:off x="2707" y="3464"/>
              <a:ext cx="13847" cy="465"/>
            </a:xfrm>
            <a:prstGeom prst="rect">
              <a:avLst/>
            </a:prstGeom>
            <a:noFill/>
          </p:spPr>
          <p:txBody>
            <a:bodyPr vert="horz" lIns="0" tIns="0" rIns="0" bIns="0" rtlCol="0" anchor="t">
              <a:noAutofit/>
            </a:bodyPr>
            <a:lstStyle>
              <a:lvl1pPr marL="0" indent="0" algn="l" defTabSz="914400" rtl="0" eaLnBrk="1" latinLnBrk="0" hangingPunct="1">
                <a:lnSpc>
                  <a:spcPct val="125000"/>
                </a:lnSpc>
                <a:spcBef>
                  <a:spcPct val="0"/>
                </a:spcBef>
                <a:spcAft>
                  <a:spcPct val="0"/>
                </a:spcAft>
                <a:buFont typeface="Arial" panose="020B0604020202020204" pitchFamily="34" charset="0"/>
                <a:buNone/>
                <a:defRPr sz="1600" b="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lumMod val="50000"/>
                      <a:lumOff val="50000"/>
                    </a:schemeClr>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a:solidFill>
                    <a:schemeClr val="bg1"/>
                  </a:solidFill>
                </a:rPr>
                <a:t>   </a:t>
              </a:r>
              <a:r>
                <a:rPr lang="zh-CN" altLang="en-US" sz="1200">
                  <a:solidFill>
                    <a:schemeClr val="bg1"/>
                  </a:solidFill>
                </a:rPr>
                <a:t>控制系统根据燃气加药标准和加药泵单行程注射量与燃气的流量计算确定加药泵最大脉冲输出频率，接通电源，控制器发出工作信号驱动加药泵，工作信号可根据输入的燃气流量信号进行自动控制加药运行。</a:t>
              </a:r>
              <a:endParaRPr lang="zh-CN" altLang="en-US" sz="1200">
                <a:solidFill>
                  <a:schemeClr val="bg1"/>
                </a:solidFill>
              </a:endParaRPr>
            </a:p>
          </p:txBody>
        </p:sp>
        <p:sp>
          <p:nvSpPr>
            <p:cNvPr id="7" name="装饰  5"/>
            <p:cNvSpPr>
              <a:spLocks noGrp="1"/>
            </p:cNvSpPr>
            <p:nvPr>
              <p:custDataLst>
                <p:tags r:id="rId7"/>
              </p:custDataLst>
            </p:nvPr>
          </p:nvSpPr>
          <p:spPr>
            <a:xfrm>
              <a:off x="960" y="4960"/>
              <a:ext cx="15935" cy="2321"/>
            </a:xfrm>
            <a:custGeom>
              <a:avLst/>
              <a:gdLst>
                <a:gd name="connisteX0" fmla="*/ 0 w 10972800"/>
                <a:gd name="connsiteY0" fmla="*/ 203200 h 1473200"/>
                <a:gd name="connisteX1" fmla="*/ 203200 w 10972800"/>
                <a:gd name="connsiteY1" fmla="*/ 0 h 1473200"/>
                <a:gd name="connisteX2" fmla="*/ 10769600 w 10972800"/>
                <a:gd name="connsiteY2" fmla="*/ 0 h 1473200"/>
                <a:gd name="connisteX3" fmla="*/ 10972800 w 10972800"/>
                <a:gd name="connsiteY3" fmla="*/ 203200 h 1473200"/>
                <a:gd name="connisteX4" fmla="*/ 10972800 w 10972800"/>
                <a:gd name="connsiteY4" fmla="*/ 1270000 h 1473200"/>
                <a:gd name="connisteX5" fmla="*/ 10769600 w 10972800"/>
                <a:gd name="connsiteY5" fmla="*/ 1473200 h 1473200"/>
                <a:gd name="connisteX6" fmla="*/ 203200 w 10972800"/>
                <a:gd name="connsiteY6" fmla="*/ 1473200 h 1473200"/>
                <a:gd name="connisteX7" fmla="*/ 0 w 10972800"/>
                <a:gd name="connsiteY7" fmla="*/ 1270000 h 1473200"/>
                <a:gd name="connisteX8" fmla="*/ 0 w 10972800"/>
                <a:gd name="connsiteY8" fmla="*/ 203200 h 1473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1473200">
                  <a:moveTo>
                    <a:pt x="0" y="203200"/>
                  </a:moveTo>
                  <a:cubicBezTo>
                    <a:pt x="0" y="90976"/>
                    <a:pt x="90976" y="0"/>
                    <a:pt x="203200" y="0"/>
                  </a:cubicBezTo>
                  <a:lnTo>
                    <a:pt x="10769600" y="0"/>
                  </a:lnTo>
                  <a:cubicBezTo>
                    <a:pt x="10881824" y="0"/>
                    <a:pt x="10972800" y="90976"/>
                    <a:pt x="10972800" y="203200"/>
                  </a:cubicBezTo>
                  <a:lnTo>
                    <a:pt x="10972800" y="1270000"/>
                  </a:lnTo>
                  <a:cubicBezTo>
                    <a:pt x="10972800" y="1382224"/>
                    <a:pt x="10881824" y="1473200"/>
                    <a:pt x="10769600" y="1473200"/>
                  </a:cubicBezTo>
                  <a:lnTo>
                    <a:pt x="203200" y="1473200"/>
                  </a:lnTo>
                  <a:cubicBezTo>
                    <a:pt x="90976" y="1473200"/>
                    <a:pt x="0" y="1382224"/>
                    <a:pt x="0" y="1270000"/>
                  </a:cubicBezTo>
                  <a:lnTo>
                    <a:pt x="0" y="203200"/>
                  </a:lnTo>
                  <a:close/>
                </a:path>
              </a:pathLst>
            </a:custGeom>
            <a:solidFill>
              <a:srgbClr val="64A9D7"/>
            </a:solidFill>
            <a:ln>
              <a:solidFill>
                <a:prstClr val="black">
                  <a:alpha val="0"/>
                </a:prstClr>
              </a:solidFill>
              <a:prstDash val="solid"/>
            </a:ln>
          </p:spPr>
          <p:txBody>
            <a:bodyPr vert="horz" lIns="91440" tIns="45720" rIns="91440" bIns="45720" rtlCol="0">
              <a:noAutofit/>
            </a:bodyPr>
            <a:lstStyle>
              <a:lvl1pPr marL="228600" indent="0" algn="l" defTabSz="914400" rtl="0" eaLnBrk="1" latinLnBrk="0" hangingPunct="1">
                <a:lnSpc>
                  <a:spcPct val="130000"/>
                </a:lnSpc>
                <a:spcBef>
                  <a:spcPts val="1000"/>
                </a:spcBef>
                <a:buFont typeface="Arial" panose="020B0604020202020204" pitchFamily="34" charset="0"/>
                <a:buNone/>
                <a:defRPr sz="2400" kern="1200" spc="0">
                  <a:solidFill>
                    <a:schemeClr val="tx1">
                      <a:lumMod val="50000"/>
                      <a:lumOff val="50000"/>
                    </a:schemeClr>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None/>
                <a:defRPr sz="2000" kern="1200" spc="0">
                  <a:solidFill>
                    <a:schemeClr val="tx1">
                      <a:lumMod val="50000"/>
                      <a:lumOff val="50000"/>
                    </a:schemeClr>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None/>
                <a:defRPr sz="1800" kern="1200" spc="0">
                  <a:solidFill>
                    <a:schemeClr val="tx1">
                      <a:lumMod val="50000"/>
                      <a:lumOff val="50000"/>
                    </a:schemeClr>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None/>
                <a:defRPr sz="1800" kern="1200" spc="0">
                  <a:solidFill>
                    <a:schemeClr val="tx1">
                      <a:lumMod val="50000"/>
                      <a:lumOff val="50000"/>
                    </a:schemeClr>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None/>
                <a:defRPr sz="1800" kern="1200" spc="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 </a:t>
              </a:r>
              <a:endParaRPr lang="zh-CN" altLang="en-US"/>
            </a:p>
          </p:txBody>
        </p:sp>
        <p:pic>
          <p:nvPicPr>
            <p:cNvPr id="16" name="图片占位符 15" descr="2"/>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1233" y="5520"/>
              <a:ext cx="1200" cy="1200"/>
            </a:xfrm>
            <a:prstGeom prst="rect">
              <a:avLst/>
            </a:prstGeom>
          </p:spPr>
        </p:pic>
        <p:sp>
          <p:nvSpPr>
            <p:cNvPr id="19" name="装饰  9"/>
            <p:cNvSpPr>
              <a:spLocks noGrp="1"/>
            </p:cNvSpPr>
            <p:nvPr>
              <p:custDataLst>
                <p:tags r:id="rId11"/>
              </p:custDataLst>
            </p:nvPr>
          </p:nvSpPr>
          <p:spPr>
            <a:xfrm>
              <a:off x="960" y="7519"/>
              <a:ext cx="15935" cy="2321"/>
            </a:xfrm>
            <a:custGeom>
              <a:avLst/>
              <a:gdLst>
                <a:gd name="connisteX0" fmla="*/ 0 w 10972800"/>
                <a:gd name="connsiteY0" fmla="*/ 203200 h 1473200"/>
                <a:gd name="connisteX1" fmla="*/ 203200 w 10972800"/>
                <a:gd name="connsiteY1" fmla="*/ 0 h 1473200"/>
                <a:gd name="connisteX2" fmla="*/ 10769600 w 10972800"/>
                <a:gd name="connsiteY2" fmla="*/ 0 h 1473200"/>
                <a:gd name="connisteX3" fmla="*/ 10972800 w 10972800"/>
                <a:gd name="connsiteY3" fmla="*/ 203200 h 1473200"/>
                <a:gd name="connisteX4" fmla="*/ 10972800 w 10972800"/>
                <a:gd name="connsiteY4" fmla="*/ 1270000 h 1473200"/>
                <a:gd name="connisteX5" fmla="*/ 10769600 w 10972800"/>
                <a:gd name="connsiteY5" fmla="*/ 1473200 h 1473200"/>
                <a:gd name="connisteX6" fmla="*/ 203200 w 10972800"/>
                <a:gd name="connsiteY6" fmla="*/ 1473200 h 1473200"/>
                <a:gd name="connisteX7" fmla="*/ 0 w 10972800"/>
                <a:gd name="connsiteY7" fmla="*/ 1270000 h 1473200"/>
                <a:gd name="connisteX8" fmla="*/ 0 w 10972800"/>
                <a:gd name="connsiteY8" fmla="*/ 203200 h 1473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1473200">
                  <a:moveTo>
                    <a:pt x="0" y="203200"/>
                  </a:moveTo>
                  <a:cubicBezTo>
                    <a:pt x="0" y="90976"/>
                    <a:pt x="90976" y="0"/>
                    <a:pt x="203200" y="0"/>
                  </a:cubicBezTo>
                  <a:lnTo>
                    <a:pt x="10769600" y="0"/>
                  </a:lnTo>
                  <a:cubicBezTo>
                    <a:pt x="10881824" y="0"/>
                    <a:pt x="10972800" y="90976"/>
                    <a:pt x="10972800" y="203200"/>
                  </a:cubicBezTo>
                  <a:lnTo>
                    <a:pt x="10972800" y="1270000"/>
                  </a:lnTo>
                  <a:cubicBezTo>
                    <a:pt x="10972800" y="1382224"/>
                    <a:pt x="10881824" y="1473200"/>
                    <a:pt x="10769600" y="1473200"/>
                  </a:cubicBezTo>
                  <a:lnTo>
                    <a:pt x="203200" y="1473200"/>
                  </a:lnTo>
                  <a:cubicBezTo>
                    <a:pt x="90976" y="1473200"/>
                    <a:pt x="0" y="1382224"/>
                    <a:pt x="0" y="1270000"/>
                  </a:cubicBezTo>
                  <a:lnTo>
                    <a:pt x="0" y="203200"/>
                  </a:lnTo>
                  <a:close/>
                </a:path>
              </a:pathLst>
            </a:custGeom>
            <a:solidFill>
              <a:srgbClr val="3F7FBB"/>
            </a:solidFill>
            <a:ln>
              <a:solidFill>
                <a:prstClr val="black">
                  <a:alpha val="0"/>
                </a:prstClr>
              </a:solidFill>
              <a:prstDash val="solid"/>
            </a:ln>
          </p:spPr>
          <p:txBody>
            <a:bodyPr vert="horz" lIns="91440" tIns="45720" rIns="91440" bIns="45720" rtlCol="0">
              <a:noAutofit/>
            </a:bodyPr>
            <a:lstStyle>
              <a:lvl1pPr marL="228600" indent="0" algn="l" defTabSz="914400" rtl="0" eaLnBrk="1" latinLnBrk="0" hangingPunct="1">
                <a:lnSpc>
                  <a:spcPct val="130000"/>
                </a:lnSpc>
                <a:spcBef>
                  <a:spcPts val="1000"/>
                </a:spcBef>
                <a:buFont typeface="Arial" panose="020B0604020202020204" pitchFamily="34" charset="0"/>
                <a:buNone/>
                <a:defRPr sz="2400" kern="1200" spc="0">
                  <a:solidFill>
                    <a:schemeClr val="tx1">
                      <a:lumMod val="50000"/>
                      <a:lumOff val="50000"/>
                    </a:schemeClr>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None/>
                <a:defRPr sz="2000" kern="1200" spc="0">
                  <a:solidFill>
                    <a:schemeClr val="tx1">
                      <a:lumMod val="50000"/>
                      <a:lumOff val="50000"/>
                    </a:schemeClr>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None/>
                <a:defRPr sz="1800" kern="1200" spc="0">
                  <a:solidFill>
                    <a:schemeClr val="tx1">
                      <a:lumMod val="50000"/>
                      <a:lumOff val="50000"/>
                    </a:schemeClr>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None/>
                <a:defRPr sz="1800" kern="1200" spc="0">
                  <a:solidFill>
                    <a:schemeClr val="tx1">
                      <a:lumMod val="50000"/>
                      <a:lumOff val="50000"/>
                    </a:schemeClr>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None/>
                <a:defRPr sz="1800" kern="1200" spc="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 </a:t>
              </a:r>
              <a:endParaRPr lang="zh-CN" altLang="en-US"/>
            </a:p>
          </p:txBody>
        </p:sp>
        <p:pic>
          <p:nvPicPr>
            <p:cNvPr id="20" name="图片占位符 14" descr="3"/>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1233" y="8080"/>
              <a:ext cx="1200" cy="1200"/>
            </a:xfrm>
            <a:prstGeom prst="rect">
              <a:avLst/>
            </a:prstGeom>
          </p:spPr>
        </p:pic>
      </p:grpSp>
      <p:sp>
        <p:nvSpPr>
          <p:cNvPr id="24" name="文本框 23"/>
          <p:cNvSpPr txBox="1"/>
          <p:nvPr/>
        </p:nvSpPr>
        <p:spPr>
          <a:xfrm>
            <a:off x="4762500" y="1529715"/>
            <a:ext cx="7383145" cy="460375"/>
          </a:xfrm>
          <a:prstGeom prst="rect">
            <a:avLst/>
          </a:prstGeom>
        </p:spPr>
        <p:txBody>
          <a:bodyPr wrap="square">
            <a:spAutoFit/>
          </a:bodyPr>
          <a:p>
            <a:pPr defTabSz="266700"/>
            <a:r>
              <a:rPr lang="en-US" altLang="zh-CN" sz="1200">
                <a:latin typeface="微软雅黑" panose="020B0503020204020204" pitchFamily="34" charset="-122"/>
                <a:ea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rPr>
              <a:t>加臭控制系统按处理器形式可分为</a:t>
            </a:r>
            <a:r>
              <a:rPr lang="zh-CN" altLang="en-US" sz="1200" b="1">
                <a:latin typeface="微软雅黑" panose="020B0503020204020204" pitchFamily="34" charset="-122"/>
                <a:ea typeface="微软雅黑" panose="020B0503020204020204" pitchFamily="34" charset="-122"/>
              </a:rPr>
              <a:t>单板机控制器</a:t>
            </a:r>
            <a:r>
              <a:rPr lang="zh-CN" altLang="en-US" sz="1200">
                <a:latin typeface="微软雅黑" panose="020B0503020204020204" pitchFamily="34" charset="-122"/>
                <a:ea typeface="微软雅黑" panose="020B0503020204020204" pitchFamily="34" charset="-122"/>
              </a:rPr>
              <a:t>、</a:t>
            </a:r>
            <a:r>
              <a:rPr lang="en-US" altLang="zh-CN" sz="1200" b="1">
                <a:latin typeface="微软雅黑" panose="020B0503020204020204" pitchFamily="34" charset="-122"/>
                <a:ea typeface="微软雅黑" panose="020B0503020204020204" pitchFamily="34" charset="-122"/>
              </a:rPr>
              <a:t>PLC</a:t>
            </a:r>
            <a:r>
              <a:rPr lang="zh-CN" altLang="en-US" sz="1200" b="1">
                <a:latin typeface="微软雅黑" panose="020B0503020204020204" pitchFamily="34" charset="-122"/>
                <a:ea typeface="微软雅黑" panose="020B0503020204020204" pitchFamily="34" charset="-122"/>
              </a:rPr>
              <a:t>控制器</a:t>
            </a:r>
            <a:r>
              <a:rPr lang="zh-CN" altLang="en-US" sz="1200">
                <a:latin typeface="微软雅黑" panose="020B0503020204020204" pitchFamily="34" charset="-122"/>
                <a:ea typeface="微软雅黑" panose="020B0503020204020204" pitchFamily="34" charset="-122"/>
              </a:rPr>
              <a:t>及</a:t>
            </a:r>
            <a:r>
              <a:rPr lang="zh-CN" altLang="en-US" sz="1200" b="1">
                <a:latin typeface="微软雅黑" panose="020B0503020204020204" pitchFamily="34" charset="-122"/>
                <a:ea typeface="微软雅黑" panose="020B0503020204020204" pitchFamily="34" charset="-122"/>
              </a:rPr>
              <a:t>工控机控制器</a:t>
            </a:r>
            <a:r>
              <a:rPr lang="zh-CN" altLang="en-US" sz="1200">
                <a:latin typeface="微软雅黑" panose="020B0503020204020204" pitchFamily="34" charset="-122"/>
                <a:ea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endParaRPr>
          </a:p>
          <a:p>
            <a:pPr defTabSz="266700"/>
            <a:r>
              <a:rPr lang="zh-CN" altLang="en-US" sz="1200">
                <a:latin typeface="微软雅黑" panose="020B0503020204020204" pitchFamily="34" charset="-122"/>
                <a:ea typeface="微软雅黑" panose="020B0503020204020204" pitchFamily="34" charset="-122"/>
              </a:rPr>
              <a:t> 按结构形式可分为</a:t>
            </a:r>
            <a:r>
              <a:rPr lang="zh-CN" altLang="en-US" sz="1200" b="1">
                <a:latin typeface="微软雅黑" panose="020B0503020204020204" pitchFamily="34" charset="-122"/>
                <a:ea typeface="微软雅黑" panose="020B0503020204020204" pitchFamily="34" charset="-122"/>
              </a:rPr>
              <a:t>防爆型控制器</a:t>
            </a:r>
            <a:r>
              <a:rPr lang="zh-CN" altLang="en-US" sz="1200">
                <a:latin typeface="微软雅黑" panose="020B0503020204020204" pitchFamily="34" charset="-122"/>
                <a:ea typeface="微软雅黑" panose="020B0503020204020204" pitchFamily="34" charset="-122"/>
              </a:rPr>
              <a:t>和</a:t>
            </a:r>
            <a:r>
              <a:rPr lang="zh-CN" altLang="en-US" sz="1200" b="1">
                <a:latin typeface="微软雅黑" panose="020B0503020204020204" pitchFamily="34" charset="-122"/>
                <a:ea typeface="微软雅黑" panose="020B0503020204020204" pitchFamily="34" charset="-122"/>
              </a:rPr>
              <a:t>非防爆型控制器</a:t>
            </a:r>
            <a:r>
              <a:rPr lang="zh-CN" altLang="en-US" sz="1200">
                <a:latin typeface="微软雅黑" panose="020B0503020204020204" pitchFamily="34" charset="-122"/>
                <a:ea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1130300" y="1482090"/>
            <a:ext cx="9977120" cy="0"/>
          </a:xfrm>
          <a:prstGeom prst="line">
            <a:avLst/>
          </a:prstGeom>
        </p:spPr>
        <p:style>
          <a:lnRef idx="2">
            <a:schemeClr val="accent1"/>
          </a:lnRef>
          <a:fillRef idx="0">
            <a:srgbClr val="FFFFFF"/>
          </a:fillRef>
          <a:effectRef idx="0">
            <a:srgbClr val="FFFFFF"/>
          </a:effectRef>
          <a:fontRef idx="minor">
            <a:schemeClr val="tx1"/>
          </a:fontRef>
        </p:style>
      </p:cxnSp>
      <p:sp>
        <p:nvSpPr>
          <p:cNvPr id="26" name="文本占位符 4"/>
          <p:cNvSpPr>
            <a:spLocks noGrp="1"/>
          </p:cNvSpPr>
          <p:nvPr>
            <p:custDataLst>
              <p:tags r:id="rId15"/>
            </p:custDataLst>
          </p:nvPr>
        </p:nvSpPr>
        <p:spPr>
          <a:xfrm>
            <a:off x="1525817" y="3847882"/>
            <a:ext cx="7658717" cy="319603"/>
          </a:xfrm>
          <a:prstGeom prst="rect">
            <a:avLst/>
          </a:prstGeom>
          <a:noFill/>
        </p:spPr>
        <p:txBody>
          <a:bodyPr vert="horz" lIns="0" tIns="0" rIns="0" bIns="0" rtlCol="0" anchor="t">
            <a:normAutofit fontScale="80000"/>
          </a:bodyPr>
          <a:lstStyle>
            <a:lvl1pPr marL="0" indent="0" algn="l" defTabSz="914400" rtl="0" eaLnBrk="1" latinLnBrk="0" hangingPunct="1">
              <a:lnSpc>
                <a:spcPct val="111000"/>
              </a:lnSpc>
              <a:spcBef>
                <a:spcPct val="0"/>
              </a:spcBef>
              <a:spcAft>
                <a:spcPct val="0"/>
              </a:spcAft>
              <a:buFont typeface="Arial" panose="020B0604020202020204" pitchFamily="34" charset="0"/>
              <a:buNone/>
              <a:defRPr sz="2400" b="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lumMod val="50000"/>
                    <a:lumOff val="50000"/>
                  </a:schemeClr>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手动运行模式</a:t>
            </a:r>
            <a:endParaRPr lang="zh-CN" altLang="en-US" sz="2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文本占位符 5"/>
          <p:cNvSpPr>
            <a:spLocks noGrp="1"/>
          </p:cNvSpPr>
          <p:nvPr>
            <p:custDataLst>
              <p:tags r:id="rId16"/>
            </p:custDataLst>
          </p:nvPr>
        </p:nvSpPr>
        <p:spPr>
          <a:xfrm>
            <a:off x="1525817" y="4231485"/>
            <a:ext cx="7658717" cy="239702"/>
          </a:xfrm>
          <a:prstGeom prst="rect">
            <a:avLst/>
          </a:prstGeom>
          <a:noFill/>
        </p:spPr>
        <p:txBody>
          <a:bodyPr vert="horz" lIns="0" tIns="0" rIns="0" bIns="0" rtlCol="0" anchor="t">
            <a:noAutofit/>
          </a:bodyPr>
          <a:lstStyle>
            <a:lvl1pPr marL="0" indent="0" algn="l" defTabSz="914400" rtl="0" eaLnBrk="1" latinLnBrk="0" hangingPunct="1">
              <a:lnSpc>
                <a:spcPct val="125000"/>
              </a:lnSpc>
              <a:spcBef>
                <a:spcPct val="0"/>
              </a:spcBef>
              <a:spcAft>
                <a:spcPct val="0"/>
              </a:spcAft>
              <a:buFont typeface="Arial" panose="020B0604020202020204" pitchFamily="34" charset="0"/>
              <a:buNone/>
              <a:defRPr sz="1600" b="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lumMod val="50000"/>
                    <a:lumOff val="50000"/>
                  </a:schemeClr>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a:solidFill>
                  <a:schemeClr val="bg1"/>
                </a:solidFill>
              </a:rPr>
              <a:t>   </a:t>
            </a:r>
            <a:r>
              <a:rPr lang="zh-CN" altLang="en-US" sz="1200">
                <a:solidFill>
                  <a:schemeClr val="bg1"/>
                </a:solidFill>
              </a:rPr>
              <a:t>指在没有燃气流量信号输入的条件下，由操作人员设定控制系统的运行参数定量加臭。</a:t>
            </a:r>
            <a:endParaRPr lang="zh-CN" altLang="en-US" sz="1200">
              <a:solidFill>
                <a:schemeClr val="bg1"/>
              </a:solidFill>
            </a:endParaRPr>
          </a:p>
        </p:txBody>
      </p:sp>
      <p:sp>
        <p:nvSpPr>
          <p:cNvPr id="28" name="文本占位符 4"/>
          <p:cNvSpPr>
            <a:spLocks noGrp="1"/>
          </p:cNvSpPr>
          <p:nvPr>
            <p:custDataLst>
              <p:tags r:id="rId17"/>
            </p:custDataLst>
          </p:nvPr>
        </p:nvSpPr>
        <p:spPr>
          <a:xfrm>
            <a:off x="1477557" y="4977547"/>
            <a:ext cx="7658717" cy="319603"/>
          </a:xfrm>
          <a:prstGeom prst="rect">
            <a:avLst/>
          </a:prstGeom>
          <a:noFill/>
        </p:spPr>
        <p:txBody>
          <a:bodyPr vert="horz" lIns="0" tIns="0" rIns="0" bIns="0" rtlCol="0" anchor="t">
            <a:normAutofit fontScale="80000"/>
          </a:bodyPr>
          <a:lstStyle>
            <a:lvl1pPr marL="0" indent="0" algn="l" defTabSz="914400" rtl="0" eaLnBrk="1" latinLnBrk="0" hangingPunct="1">
              <a:lnSpc>
                <a:spcPct val="111000"/>
              </a:lnSpc>
              <a:spcBef>
                <a:spcPct val="0"/>
              </a:spcBef>
              <a:spcAft>
                <a:spcPct val="0"/>
              </a:spcAft>
              <a:buFont typeface="Arial" panose="020B0604020202020204" pitchFamily="34" charset="0"/>
              <a:buNone/>
              <a:defRPr sz="2400" b="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lumMod val="50000"/>
                    <a:lumOff val="50000"/>
                  </a:schemeClr>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编程运行模式</a:t>
            </a:r>
            <a:endParaRPr lang="zh-CN" altLang="en-US" sz="2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文本占位符 5"/>
          <p:cNvSpPr>
            <a:spLocks noGrp="1"/>
          </p:cNvSpPr>
          <p:nvPr>
            <p:custDataLst>
              <p:tags r:id="rId18"/>
            </p:custDataLst>
          </p:nvPr>
        </p:nvSpPr>
        <p:spPr>
          <a:xfrm>
            <a:off x="1477645" y="5349240"/>
            <a:ext cx="7166610" cy="214630"/>
          </a:xfrm>
          <a:prstGeom prst="rect">
            <a:avLst/>
          </a:prstGeom>
          <a:noFill/>
        </p:spPr>
        <p:txBody>
          <a:bodyPr vert="horz" lIns="0" tIns="0" rIns="0" bIns="0" rtlCol="0" anchor="t">
            <a:noAutofit/>
          </a:bodyPr>
          <a:lstStyle>
            <a:lvl1pPr marL="0" indent="0" algn="l" defTabSz="914400" rtl="0" eaLnBrk="1" latinLnBrk="0" hangingPunct="1">
              <a:lnSpc>
                <a:spcPct val="125000"/>
              </a:lnSpc>
              <a:spcBef>
                <a:spcPct val="0"/>
              </a:spcBef>
              <a:spcAft>
                <a:spcPct val="0"/>
              </a:spcAft>
              <a:buFont typeface="Arial" panose="020B0604020202020204" pitchFamily="34" charset="0"/>
              <a:buNone/>
              <a:defRPr sz="1600" b="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lumMod val="50000"/>
                    <a:lumOff val="50000"/>
                  </a:schemeClr>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0"/>
              </a:spcAft>
            </a:pPr>
            <a:r>
              <a:rPr lang="en-US" altLang="zh-CN" sz="1200">
                <a:solidFill>
                  <a:schemeClr val="bg1"/>
                </a:solidFill>
              </a:rPr>
              <a:t>   </a:t>
            </a:r>
            <a:r>
              <a:rPr lang="zh-CN" altLang="en-US" sz="1200">
                <a:solidFill>
                  <a:schemeClr val="bg1"/>
                </a:solidFill>
              </a:rPr>
              <a:t>指在没有燃气流量信号输入，但知道燃气流量的变化规律和变化数值，由操作人员在控制系统的软件上进行编程，按各个时间段燃气流量的数值设定出相应的加臭运行数据，加臭装置会按照操作人员编制的程序进行加臭。</a:t>
            </a:r>
            <a:endParaRPr lang="zh-CN" altLang="en-US" sz="1200">
              <a:solidFill>
                <a:schemeClr val="bg1"/>
              </a:solidFill>
            </a:endParaRPr>
          </a:p>
        </p:txBody>
      </p:sp>
      <p:pic>
        <p:nvPicPr>
          <p:cNvPr id="63492" name="Picture 4"/>
          <p:cNvPicPr>
            <a:picLocks noChangeAspect="1" noChangeArrowheads="1"/>
          </p:cNvPicPr>
          <p:nvPr/>
        </p:nvPicPr>
        <p:blipFill>
          <a:blip r:embed="rId19" cstate="print"/>
          <a:srcRect/>
          <a:stretch>
            <a:fillRect/>
          </a:stretch>
        </p:blipFill>
        <p:spPr>
          <a:xfrm>
            <a:off x="9132570" y="2541905"/>
            <a:ext cx="2522855" cy="32131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平行四边形 14"/>
          <p:cNvSpPr/>
          <p:nvPr>
            <p:custDataLst>
              <p:tags r:id="rId1"/>
            </p:custDataLst>
          </p:nvPr>
        </p:nvSpPr>
        <p:spPr>
          <a:xfrm>
            <a:off x="973455" y="1091565"/>
            <a:ext cx="10241915" cy="5153660"/>
          </a:xfrm>
          <a:prstGeom prst="parallelogram">
            <a:avLst>
              <a:gd name="adj" fmla="val 0"/>
            </a:avLst>
          </a:prstGeom>
          <a:gradFill flip="none" rotWithShape="1">
            <a:gsLst>
              <a:gs pos="0">
                <a:schemeClr val="bg1">
                  <a:alpha val="0"/>
                </a:schemeClr>
              </a:gs>
              <a:gs pos="100000">
                <a:schemeClr val="accent1">
                  <a:lumMod val="20000"/>
                  <a:lumOff val="80000"/>
                  <a:alpha val="58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2964106" y="388759"/>
            <a:ext cx="6285230" cy="887528"/>
            <a:chOff x="2964105" y="354253"/>
            <a:chExt cx="6285230" cy="887528"/>
          </a:xfrm>
        </p:grpSpPr>
        <p:grpSp>
          <p:nvGrpSpPr>
            <p:cNvPr id="6" name="组合 5"/>
            <p:cNvGrpSpPr/>
            <p:nvPr/>
          </p:nvGrpSpPr>
          <p:grpSpPr>
            <a:xfrm>
              <a:off x="2964105" y="354253"/>
              <a:ext cx="6285230" cy="703137"/>
              <a:chOff x="1323445" y="438128"/>
              <a:chExt cx="6285230" cy="703137"/>
            </a:xfrm>
          </p:grpSpPr>
          <p:sp>
            <p:nvSpPr>
              <p:cNvPr id="8" name="文本框 7"/>
              <p:cNvSpPr txBox="1"/>
              <p:nvPr/>
            </p:nvSpPr>
            <p:spPr>
              <a:xfrm>
                <a:off x="1323445" y="438128"/>
                <a:ext cx="62852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rPr>
                  <a:t>加臭设备分类</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加臭机（核心设备）</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12" name="文本框 11"/>
          <p:cNvSpPr txBox="1"/>
          <p:nvPr/>
        </p:nvSpPr>
        <p:spPr>
          <a:xfrm>
            <a:off x="2336800" y="1544320"/>
            <a:ext cx="3023235" cy="469900"/>
          </a:xfrm>
          <a:prstGeom prst="rect">
            <a:avLst/>
          </a:prstGeom>
        </p:spPr>
        <p:txBody>
          <a:bodyPr>
            <a:noAutofit/>
          </a:bodyPr>
          <a:p>
            <a:pPr defTabSz="266700"/>
            <a:r>
              <a:rPr lang="zh-CN" altLang="en-US" sz="2300" b="1" i="1">
                <a:solidFill>
                  <a:srgbClr val="3F7FBB"/>
                </a:solidFill>
                <a:latin typeface="微软雅黑" panose="020B0503020204020204" pitchFamily="34" charset="-122"/>
                <a:ea typeface="微软雅黑" panose="020B0503020204020204" pitchFamily="34" charset="-122"/>
              </a:rPr>
              <a:t>加臭剂储罐</a:t>
            </a:r>
            <a:r>
              <a:rPr lang="zh-CN" altLang="en-US" sz="1600" b="1" i="1">
                <a:latin typeface="微软雅黑" panose="020B0503020204020204" pitchFamily="34" charset="-122"/>
                <a:ea typeface="微软雅黑" panose="020B0503020204020204" pitchFamily="34" charset="-122"/>
              </a:rPr>
              <a:t>及其附件</a:t>
            </a:r>
            <a:endParaRPr lang="zh-CN" altLang="en-US" sz="1600" b="1" i="1">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1130300" y="2078355"/>
            <a:ext cx="9977120" cy="0"/>
          </a:xfrm>
          <a:prstGeom prst="line">
            <a:avLst/>
          </a:prstGeom>
        </p:spPr>
        <p:style>
          <a:lnRef idx="2">
            <a:schemeClr val="accent1"/>
          </a:lnRef>
          <a:fillRef idx="0">
            <a:srgbClr val="FFFFFF"/>
          </a:fillRef>
          <a:effectRef idx="0">
            <a:srgbClr val="FFFFFF"/>
          </a:effectRef>
          <a:fontRef idx="minor">
            <a:schemeClr val="tx1"/>
          </a:fontRef>
        </p:style>
      </p:cxnSp>
      <p:sp>
        <p:nvSpPr>
          <p:cNvPr id="24" name="文本框 23"/>
          <p:cNvSpPr txBox="1"/>
          <p:nvPr/>
        </p:nvSpPr>
        <p:spPr>
          <a:xfrm>
            <a:off x="5027930" y="1529715"/>
            <a:ext cx="7383145" cy="645160"/>
          </a:xfrm>
          <a:prstGeom prst="rect">
            <a:avLst/>
          </a:prstGeom>
        </p:spPr>
        <p:txBody>
          <a:bodyPr wrap="square">
            <a:spAutoFit/>
          </a:bodyPr>
          <a:p>
            <a:pPr defTabSz="266700"/>
            <a:r>
              <a:rPr lang="en-US" altLang="zh-CN" sz="1200">
                <a:latin typeface="微软雅黑" panose="020B0503020204020204" pitchFamily="34" charset="-122"/>
                <a:ea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rPr>
              <a:t>加臭剂储罐按结构形式可分为</a:t>
            </a:r>
            <a:r>
              <a:rPr lang="zh-CN" altLang="en-US" sz="1200" b="1">
                <a:latin typeface="微软雅黑" panose="020B0503020204020204" pitchFamily="34" charset="-122"/>
                <a:ea typeface="微软雅黑" panose="020B0503020204020204" pitchFamily="34" charset="-122"/>
              </a:rPr>
              <a:t>立式储罐</a:t>
            </a:r>
            <a:r>
              <a:rPr lang="zh-CN" altLang="en-US" sz="1200">
                <a:latin typeface="微软雅黑" panose="020B0503020204020204" pitchFamily="34" charset="-122"/>
                <a:ea typeface="微软雅黑" panose="020B0503020204020204" pitchFamily="34" charset="-122"/>
              </a:rPr>
              <a:t>和</a:t>
            </a:r>
            <a:r>
              <a:rPr lang="zh-CN" altLang="en-US" sz="1200" b="1">
                <a:latin typeface="微软雅黑" panose="020B0503020204020204" pitchFamily="34" charset="-122"/>
                <a:ea typeface="微软雅黑" panose="020B0503020204020204" pitchFamily="34" charset="-122"/>
              </a:rPr>
              <a:t>卧式储罐</a:t>
            </a:r>
            <a:r>
              <a:rPr lang="zh-CN" altLang="en-US" sz="1200">
                <a:latin typeface="微软雅黑" panose="020B0503020204020204" pitchFamily="34" charset="-122"/>
                <a:ea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endParaRPr>
          </a:p>
          <a:p>
            <a:pPr defTabSz="266700"/>
            <a:r>
              <a:rPr lang="zh-CN" altLang="en-US" sz="1200">
                <a:latin typeface="微软雅黑" panose="020B0503020204020204" pitchFamily="34" charset="-122"/>
                <a:ea typeface="微软雅黑" panose="020B0503020204020204" pitchFamily="34" charset="-122"/>
              </a:rPr>
              <a:t>按设计压力可分为</a:t>
            </a:r>
            <a:r>
              <a:rPr lang="zh-CN" altLang="en-US" sz="1200" b="1">
                <a:latin typeface="微软雅黑" panose="020B0503020204020204" pitchFamily="34" charset="-122"/>
                <a:ea typeface="微软雅黑" panose="020B0503020204020204" pitchFamily="34" charset="-122"/>
              </a:rPr>
              <a:t>常压储罐</a:t>
            </a:r>
            <a:r>
              <a:rPr lang="zh-CN" altLang="en-US" sz="1200">
                <a:latin typeface="微软雅黑" panose="020B0503020204020204" pitchFamily="34" charset="-122"/>
                <a:ea typeface="微软雅黑" panose="020B0503020204020204" pitchFamily="34" charset="-122"/>
              </a:rPr>
              <a:t>、</a:t>
            </a:r>
            <a:r>
              <a:rPr lang="zh-CN" altLang="en-US" sz="1200" b="1">
                <a:latin typeface="微软雅黑" panose="020B0503020204020204" pitchFamily="34" charset="-122"/>
                <a:ea typeface="微软雅黑" panose="020B0503020204020204" pitchFamily="34" charset="-122"/>
              </a:rPr>
              <a:t>国标压力容器储罐</a:t>
            </a:r>
            <a:r>
              <a:rPr lang="zh-CN" altLang="en-US" sz="1200">
                <a:latin typeface="微软雅黑" panose="020B0503020204020204" pitchFamily="34" charset="-122"/>
                <a:ea typeface="微软雅黑" panose="020B0503020204020204" pitchFamily="34" charset="-122"/>
              </a:rPr>
              <a:t>和</a:t>
            </a:r>
            <a:r>
              <a:rPr lang="zh-CN" altLang="en-US" sz="1200" b="1">
                <a:latin typeface="微软雅黑" panose="020B0503020204020204" pitchFamily="34" charset="-122"/>
                <a:ea typeface="微软雅黑" panose="020B0503020204020204" pitchFamily="34" charset="-122"/>
              </a:rPr>
              <a:t>美标压力容器</a:t>
            </a:r>
            <a:r>
              <a:rPr lang="zh-CN" altLang="en-US" sz="1200">
                <a:latin typeface="微软雅黑" panose="020B0503020204020204" pitchFamily="34" charset="-122"/>
                <a:ea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endParaRPr>
          </a:p>
          <a:p>
            <a:pPr defTabSz="266700"/>
            <a:endParaRPr lang="zh-CN" altLang="en-US" sz="1200">
              <a:latin typeface="微软雅黑" panose="020B0503020204020204" pitchFamily="34" charset="-122"/>
              <a:ea typeface="微软雅黑" panose="020B0503020204020204" pitchFamily="34" charset="-122"/>
            </a:endParaRPr>
          </a:p>
        </p:txBody>
      </p:sp>
      <p:pic>
        <p:nvPicPr>
          <p:cNvPr id="64515" name="Picture 3"/>
          <p:cNvPicPr>
            <a:picLocks noChangeAspect="1" noChangeArrowheads="1"/>
          </p:cNvPicPr>
          <p:nvPr/>
        </p:nvPicPr>
        <p:blipFill>
          <a:blip r:embed="rId2"/>
          <a:srcRect/>
          <a:stretch>
            <a:fillRect/>
          </a:stretch>
        </p:blipFill>
        <p:spPr>
          <a:xfrm>
            <a:off x="1612265" y="2880360"/>
            <a:ext cx="3415665" cy="2562225"/>
          </a:xfrm>
          <a:prstGeom prst="rect">
            <a:avLst/>
          </a:prstGeom>
          <a:noFill/>
          <a:ln w="9525">
            <a:noFill/>
            <a:miter lim="800000"/>
            <a:headEnd/>
            <a:tailEnd/>
          </a:ln>
          <a:effectLst/>
        </p:spPr>
      </p:pic>
      <p:sp>
        <p:nvSpPr>
          <p:cNvPr id="4" name="文本框 3"/>
          <p:cNvSpPr txBox="1"/>
          <p:nvPr/>
        </p:nvSpPr>
        <p:spPr>
          <a:xfrm>
            <a:off x="5237480" y="2775585"/>
            <a:ext cx="5594350" cy="1728470"/>
          </a:xfrm>
          <a:prstGeom prst="rect">
            <a:avLst/>
          </a:prstGeom>
        </p:spPr>
        <p:txBody>
          <a:bodyPr>
            <a:noAutofit/>
          </a:bodyPr>
          <a:p>
            <a:pPr defTabSz="266700">
              <a:lnSpc>
                <a:spcPct val="200000"/>
              </a:lnSpc>
            </a:pPr>
            <a:r>
              <a:rPr lang="en-US" altLang="zh-CN" sz="1600">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加臭剂储罐材质选用</a:t>
            </a:r>
            <a:r>
              <a:rPr lang="en-US" altLang="zh-CN" sz="1600">
                <a:latin typeface="微软雅黑" panose="020B0503020204020204" pitchFamily="34" charset="-122"/>
                <a:ea typeface="微软雅黑" panose="020B0503020204020204" pitchFamily="34" charset="-122"/>
              </a:rPr>
              <a:t>06Cr19Ni10</a:t>
            </a:r>
            <a:r>
              <a:rPr lang="zh-CN" altLang="en-US" sz="1600">
                <a:latin typeface="微软雅黑" panose="020B0503020204020204" pitchFamily="34" charset="-122"/>
                <a:ea typeface="微软雅黑" panose="020B0503020204020204" pitchFamily="34" charset="-122"/>
              </a:rPr>
              <a:t>的奥氏体不锈钢，参照</a:t>
            </a:r>
            <a:r>
              <a:rPr lang="en-US" altLang="zh-CN" sz="1600">
                <a:latin typeface="微软雅黑" panose="020B0503020204020204" pitchFamily="34" charset="-122"/>
                <a:ea typeface="微软雅黑" panose="020B0503020204020204" pitchFamily="34" charset="-122"/>
              </a:rPr>
              <a:t>GB150</a:t>
            </a:r>
            <a:r>
              <a:rPr lang="zh-CN" altLang="en-US" sz="1600">
                <a:latin typeface="微软雅黑" panose="020B0503020204020204" pitchFamily="34" charset="-122"/>
                <a:ea typeface="微软雅黑" panose="020B0503020204020204" pitchFamily="34" charset="-122"/>
              </a:rPr>
              <a:t>设计制造，旋压式一体成型封头，配置磁翻板液位计，全密闭储存加臭剂，顶部设有呼吸阀排空管（与活性炭吸收箱连接）及压力表。</a:t>
            </a:r>
            <a:endParaRPr lang="zh-CN" altLang="en-US" sz="1600">
              <a:latin typeface="微软雅黑" panose="020B0503020204020204" pitchFamily="34" charset="-122"/>
              <a:ea typeface="微软雅黑" panose="020B0503020204020204" pitchFamily="34" charset="-122"/>
            </a:endParaRPr>
          </a:p>
          <a:p>
            <a:pPr defTabSz="266700">
              <a:lnSpc>
                <a:spcPct val="200000"/>
              </a:lnSpc>
            </a:pPr>
            <a:r>
              <a:rPr lang="zh-CN" altLang="en-US" sz="1600">
                <a:latin typeface="微软雅黑" panose="020B0503020204020204" pitchFamily="34" charset="-122"/>
                <a:ea typeface="微软雅黑" panose="020B0503020204020204" pitchFamily="34" charset="-122"/>
              </a:rPr>
              <a:t> </a:t>
            </a:r>
            <a:r>
              <a:rPr lang="en-US" altLang="zh-CN" sz="1600">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储罐底部设有排污阀，方便罐体检查及清洗。</a:t>
            </a:r>
            <a:endParaRPr lang="zh-CN" altLang="en-US" sz="1600">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1148715" y="1451610"/>
            <a:ext cx="9977120" cy="0"/>
          </a:xfrm>
          <a:prstGeom prst="line">
            <a:avLst/>
          </a:prstGeom>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15"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平行四边形 14"/>
          <p:cNvSpPr/>
          <p:nvPr>
            <p:custDataLst>
              <p:tags r:id="rId1"/>
            </p:custDataLst>
          </p:nvPr>
        </p:nvSpPr>
        <p:spPr>
          <a:xfrm>
            <a:off x="973455" y="1091565"/>
            <a:ext cx="10241915" cy="5153660"/>
          </a:xfrm>
          <a:prstGeom prst="parallelogram">
            <a:avLst>
              <a:gd name="adj" fmla="val 0"/>
            </a:avLst>
          </a:prstGeom>
          <a:gradFill flip="none" rotWithShape="1">
            <a:gsLst>
              <a:gs pos="0">
                <a:schemeClr val="bg1">
                  <a:alpha val="0"/>
                </a:schemeClr>
              </a:gs>
              <a:gs pos="100000">
                <a:schemeClr val="accent1">
                  <a:lumMod val="20000"/>
                  <a:lumOff val="80000"/>
                  <a:alpha val="58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2964106" y="388759"/>
            <a:ext cx="6285230" cy="887528"/>
            <a:chOff x="2964105" y="354253"/>
            <a:chExt cx="6285230" cy="887528"/>
          </a:xfrm>
        </p:grpSpPr>
        <p:grpSp>
          <p:nvGrpSpPr>
            <p:cNvPr id="6" name="组合 5"/>
            <p:cNvGrpSpPr/>
            <p:nvPr/>
          </p:nvGrpSpPr>
          <p:grpSpPr>
            <a:xfrm>
              <a:off x="2964105" y="354253"/>
              <a:ext cx="6285230" cy="703137"/>
              <a:chOff x="1323445" y="438128"/>
              <a:chExt cx="6285230" cy="703137"/>
            </a:xfrm>
          </p:grpSpPr>
          <p:sp>
            <p:nvSpPr>
              <p:cNvPr id="8" name="文本框 7"/>
              <p:cNvSpPr txBox="1"/>
              <p:nvPr/>
            </p:nvSpPr>
            <p:spPr>
              <a:xfrm>
                <a:off x="1323445" y="438128"/>
                <a:ext cx="62852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rPr>
                  <a:t>加臭设备分类</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加臭机（核心设备）</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12" name="文本框 11"/>
          <p:cNvSpPr txBox="1"/>
          <p:nvPr/>
        </p:nvSpPr>
        <p:spPr>
          <a:xfrm>
            <a:off x="2336800" y="1544320"/>
            <a:ext cx="3023235" cy="469900"/>
          </a:xfrm>
          <a:prstGeom prst="rect">
            <a:avLst/>
          </a:prstGeom>
        </p:spPr>
        <p:txBody>
          <a:bodyPr>
            <a:noAutofit/>
          </a:bodyPr>
          <a:p>
            <a:pPr defTabSz="266700"/>
            <a:r>
              <a:rPr lang="en-US" altLang="zh-CN" sz="2300" b="1" i="1">
                <a:solidFill>
                  <a:srgbClr val="3F7FBB"/>
                </a:solidFill>
                <a:latin typeface="微软雅黑" panose="020B0503020204020204" pitchFamily="34" charset="-122"/>
                <a:ea typeface="微软雅黑" panose="020B0503020204020204" pitchFamily="34" charset="-122"/>
              </a:rPr>
              <a:t>           </a:t>
            </a:r>
            <a:r>
              <a:rPr lang="zh-CN" altLang="en-US" sz="2300" b="1" i="1">
                <a:solidFill>
                  <a:srgbClr val="3F7FBB"/>
                </a:solidFill>
                <a:latin typeface="微软雅黑" panose="020B0503020204020204" pitchFamily="34" charset="-122"/>
                <a:ea typeface="微软雅黑" panose="020B0503020204020204" pitchFamily="34" charset="-122"/>
              </a:rPr>
              <a:t>加</a:t>
            </a:r>
            <a:r>
              <a:rPr lang="en-US" altLang="zh-CN" sz="2300" b="1" i="1">
                <a:solidFill>
                  <a:srgbClr val="3F7FBB"/>
                </a:solidFill>
                <a:latin typeface="微软雅黑" panose="020B0503020204020204" pitchFamily="34" charset="-122"/>
                <a:ea typeface="微软雅黑" panose="020B0503020204020204" pitchFamily="34" charset="-122"/>
              </a:rPr>
              <a:t> </a:t>
            </a:r>
            <a:r>
              <a:rPr lang="zh-CN" altLang="en-US" sz="2300" b="1" i="1">
                <a:solidFill>
                  <a:srgbClr val="3F7FBB"/>
                </a:solidFill>
                <a:latin typeface="微软雅黑" panose="020B0503020204020204" pitchFamily="34" charset="-122"/>
                <a:ea typeface="微软雅黑" panose="020B0503020204020204" pitchFamily="34" charset="-122"/>
              </a:rPr>
              <a:t>臭</a:t>
            </a:r>
            <a:r>
              <a:rPr lang="en-US" altLang="zh-CN" sz="2300" b="1" i="1">
                <a:solidFill>
                  <a:srgbClr val="3F7FBB"/>
                </a:solidFill>
                <a:latin typeface="微软雅黑" panose="020B0503020204020204" pitchFamily="34" charset="-122"/>
                <a:ea typeface="微软雅黑" panose="020B0503020204020204" pitchFamily="34" charset="-122"/>
              </a:rPr>
              <a:t> </a:t>
            </a:r>
            <a:r>
              <a:rPr lang="zh-CN" altLang="en-US" sz="2300" b="1" i="1">
                <a:solidFill>
                  <a:srgbClr val="3F7FBB"/>
                </a:solidFill>
                <a:latin typeface="微软雅黑" panose="020B0503020204020204" pitchFamily="34" charset="-122"/>
                <a:ea typeface="微软雅黑" panose="020B0503020204020204" pitchFamily="34" charset="-122"/>
              </a:rPr>
              <a:t>泵</a:t>
            </a:r>
            <a:endParaRPr lang="zh-CN" altLang="en-US" sz="1600" b="1" i="1">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1130300" y="2078355"/>
            <a:ext cx="9977120" cy="0"/>
          </a:xfrm>
          <a:prstGeom prst="line">
            <a:avLst/>
          </a:prstGeom>
        </p:spPr>
        <p:style>
          <a:lnRef idx="2">
            <a:schemeClr val="accent1"/>
          </a:lnRef>
          <a:fillRef idx="0">
            <a:srgbClr val="FFFFFF"/>
          </a:fillRef>
          <a:effectRef idx="0">
            <a:srgbClr val="FFFFFF"/>
          </a:effectRef>
          <a:fontRef idx="minor">
            <a:schemeClr val="tx1"/>
          </a:fontRef>
        </p:style>
      </p:cxnSp>
      <p:sp>
        <p:nvSpPr>
          <p:cNvPr id="24" name="文本框 23"/>
          <p:cNvSpPr txBox="1"/>
          <p:nvPr/>
        </p:nvSpPr>
        <p:spPr>
          <a:xfrm>
            <a:off x="5027930" y="1529715"/>
            <a:ext cx="7383145" cy="460375"/>
          </a:xfrm>
          <a:prstGeom prst="rect">
            <a:avLst/>
          </a:prstGeom>
        </p:spPr>
        <p:txBody>
          <a:bodyPr wrap="square">
            <a:spAutoFit/>
          </a:bodyPr>
          <a:p>
            <a:pPr defTabSz="266700"/>
            <a:r>
              <a:rPr lang="zh-CN" altLang="en-US" sz="1200">
                <a:latin typeface="微软雅黑" panose="020B0503020204020204" pitchFamily="34" charset="-122"/>
                <a:ea typeface="微软雅黑" panose="020B0503020204020204" pitchFamily="34" charset="-122"/>
              </a:rPr>
              <a:t>加臭泵储罐按结构形式可分为</a:t>
            </a:r>
            <a:r>
              <a:rPr lang="zh-CN" altLang="en-US" sz="1200" b="1">
                <a:latin typeface="微软雅黑" panose="020B0503020204020204" pitchFamily="34" charset="-122"/>
                <a:ea typeface="微软雅黑" panose="020B0503020204020204" pitchFamily="34" charset="-122"/>
              </a:rPr>
              <a:t>柱塞泵</a:t>
            </a:r>
            <a:r>
              <a:rPr lang="zh-CN" altLang="en-US" sz="1200">
                <a:latin typeface="微软雅黑" panose="020B0503020204020204" pitchFamily="34" charset="-122"/>
                <a:ea typeface="微软雅黑" panose="020B0503020204020204" pitchFamily="34" charset="-122"/>
              </a:rPr>
              <a:t>和</a:t>
            </a:r>
            <a:r>
              <a:rPr lang="zh-CN" altLang="en-US" sz="1200" b="1">
                <a:latin typeface="微软雅黑" panose="020B0503020204020204" pitchFamily="34" charset="-122"/>
                <a:ea typeface="微软雅黑" panose="020B0503020204020204" pitchFamily="34" charset="-122"/>
              </a:rPr>
              <a:t>柱塞隔膜泵</a:t>
            </a:r>
            <a:r>
              <a:rPr lang="zh-CN" altLang="en-US" sz="1200">
                <a:latin typeface="微软雅黑" panose="020B0503020204020204" pitchFamily="34" charset="-122"/>
                <a:ea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endParaRPr>
          </a:p>
          <a:p>
            <a:pPr defTabSz="266700"/>
            <a:r>
              <a:rPr lang="zh-CN" altLang="en-US" sz="1200">
                <a:latin typeface="微软雅黑" panose="020B0503020204020204" pitchFamily="34" charset="-122"/>
                <a:ea typeface="微软雅黑" panose="020B0503020204020204" pitchFamily="34" charset="-122"/>
              </a:rPr>
              <a:t>按驱动形式可分为</a:t>
            </a:r>
            <a:r>
              <a:rPr lang="zh-CN" altLang="en-US" sz="1200" b="1">
                <a:latin typeface="微软雅黑" panose="020B0503020204020204" pitchFamily="34" charset="-122"/>
                <a:ea typeface="微软雅黑" panose="020B0503020204020204" pitchFamily="34" charset="-122"/>
              </a:rPr>
              <a:t>电磁泵</a:t>
            </a:r>
            <a:r>
              <a:rPr lang="zh-CN" altLang="en-US" sz="1200">
                <a:latin typeface="微软雅黑" panose="020B0503020204020204" pitchFamily="34" charset="-122"/>
                <a:ea typeface="微软雅黑" panose="020B0503020204020204" pitchFamily="34" charset="-122"/>
              </a:rPr>
              <a:t>和</a:t>
            </a:r>
            <a:r>
              <a:rPr lang="zh-CN" altLang="en-US" sz="1200" b="1">
                <a:latin typeface="微软雅黑" panose="020B0503020204020204" pitchFamily="34" charset="-122"/>
                <a:ea typeface="微软雅黑" panose="020B0503020204020204" pitchFamily="34" charset="-122"/>
              </a:rPr>
              <a:t>电机泵</a:t>
            </a:r>
            <a:r>
              <a:rPr lang="zh-CN" altLang="en-US" sz="1200">
                <a:latin typeface="微软雅黑" panose="020B0503020204020204" pitchFamily="34" charset="-122"/>
                <a:ea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endParaRPr>
          </a:p>
        </p:txBody>
      </p:sp>
      <p:sp>
        <p:nvSpPr>
          <p:cNvPr id="4" name="文本框 3"/>
          <p:cNvSpPr txBox="1"/>
          <p:nvPr/>
        </p:nvSpPr>
        <p:spPr>
          <a:xfrm>
            <a:off x="5550535" y="2883535"/>
            <a:ext cx="5281295" cy="1740535"/>
          </a:xfrm>
          <a:prstGeom prst="rect">
            <a:avLst/>
          </a:prstGeom>
        </p:spPr>
        <p:txBody>
          <a:bodyPr>
            <a:noAutofit/>
          </a:bodyPr>
          <a:p>
            <a:pPr defTabSz="266700">
              <a:lnSpc>
                <a:spcPct val="150000"/>
              </a:lnSpc>
            </a:pPr>
            <a:r>
              <a:rPr lang="zh-CN" altLang="en-US" sz="1500" b="1">
                <a:solidFill>
                  <a:srgbClr val="3F7FBB"/>
                </a:solidFill>
                <a:latin typeface="微软雅黑" panose="020B0503020204020204" pitchFamily="34" charset="-122"/>
                <a:ea typeface="微软雅黑" panose="020B0503020204020204" pitchFamily="34" charset="-122"/>
              </a:rPr>
              <a:t>柱塞隔膜泵工作原理：</a:t>
            </a:r>
            <a:endParaRPr lang="zh-CN" altLang="en-US" sz="1500" b="1">
              <a:solidFill>
                <a:srgbClr val="3F7FBB"/>
              </a:solidFill>
              <a:latin typeface="微软雅黑" panose="020B0503020204020204" pitchFamily="34" charset="-122"/>
              <a:ea typeface="微软雅黑" panose="020B0503020204020204" pitchFamily="34" charset="-122"/>
            </a:endParaRPr>
          </a:p>
          <a:p>
            <a:pPr defTabSz="266700">
              <a:lnSpc>
                <a:spcPct val="150000"/>
              </a:lnSpc>
            </a:pPr>
            <a:r>
              <a:rPr lang="en-US" altLang="zh-CN" sz="1500">
                <a:latin typeface="微软雅黑" panose="020B0503020204020204" pitchFamily="34" charset="-122"/>
                <a:ea typeface="微软雅黑" panose="020B0503020204020204" pitchFamily="34" charset="-122"/>
              </a:rPr>
              <a:t>       </a:t>
            </a:r>
            <a:r>
              <a:rPr lang="zh-CN" altLang="en-US" sz="1500">
                <a:latin typeface="微软雅黑" panose="020B0503020204020204" pitchFamily="34" charset="-122"/>
                <a:ea typeface="微软雅黑" panose="020B0503020204020204" pitchFamily="34" charset="-122"/>
              </a:rPr>
              <a:t>该泵的动力源是电磁驱动器，靠电磁驱动器往复移动带动油缸往复移动在油缸内循环产生正压和负压，油压作用到膜片上迫使膜片正反向轮回变形，促使膜片另一侧也随之循环产生正压和负压，由于膜片另侧设有两个单向阀，使药剂只向一个方向流动，即负压时从储药罐内吸入药剂，正压时向输出端排出。</a:t>
            </a:r>
            <a:endParaRPr lang="zh-CN" altLang="en-US" sz="1500">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1148715" y="1451610"/>
            <a:ext cx="9977120" cy="0"/>
          </a:xfrm>
          <a:prstGeom prst="line">
            <a:avLst/>
          </a:prstGeom>
        </p:spPr>
        <p:style>
          <a:lnRef idx="2">
            <a:schemeClr val="accent1"/>
          </a:lnRef>
          <a:fillRef idx="0">
            <a:srgbClr val="FFFFFF"/>
          </a:fillRef>
          <a:effectRef idx="0">
            <a:srgbClr val="FFFFFF"/>
          </a:effectRef>
          <a:fontRef idx="minor">
            <a:schemeClr val="tx1"/>
          </a:fontRef>
        </p:style>
      </p:cxnSp>
      <p:pic>
        <p:nvPicPr>
          <p:cNvPr id="65539" name="Picture 3"/>
          <p:cNvPicPr>
            <a:picLocks noChangeAspect="1" noChangeArrowheads="1"/>
          </p:cNvPicPr>
          <p:nvPr/>
        </p:nvPicPr>
        <p:blipFill>
          <a:blip r:embed="rId2"/>
          <a:srcRect/>
          <a:stretch>
            <a:fillRect/>
          </a:stretch>
        </p:blipFill>
        <p:spPr>
          <a:xfrm>
            <a:off x="1130300" y="2465705"/>
            <a:ext cx="4172585" cy="3449955"/>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15"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786306" y="388759"/>
            <a:ext cx="6640830" cy="887528"/>
            <a:chOff x="2786305" y="354253"/>
            <a:chExt cx="6640830" cy="887528"/>
          </a:xfrm>
        </p:grpSpPr>
        <p:grpSp>
          <p:nvGrpSpPr>
            <p:cNvPr id="6" name="组合 5"/>
            <p:cNvGrpSpPr/>
            <p:nvPr/>
          </p:nvGrpSpPr>
          <p:grpSpPr>
            <a:xfrm>
              <a:off x="2786305" y="354253"/>
              <a:ext cx="6640830" cy="703137"/>
              <a:chOff x="1145645" y="438128"/>
              <a:chExt cx="6640830" cy="703137"/>
            </a:xfrm>
          </p:grpSpPr>
          <p:sp>
            <p:nvSpPr>
              <p:cNvPr id="8" name="文本框 7"/>
              <p:cNvSpPr txBox="1"/>
              <p:nvPr/>
            </p:nvSpPr>
            <p:spPr>
              <a:xfrm>
                <a:off x="1145645" y="438128"/>
                <a:ext cx="66408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rPr>
                  <a:t>加臭设备分类</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加臭装置的要求和标准</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2" name="文本框 1"/>
          <p:cNvSpPr txBox="1"/>
          <p:nvPr/>
        </p:nvSpPr>
        <p:spPr>
          <a:xfrm>
            <a:off x="954405" y="1373505"/>
            <a:ext cx="10222865" cy="553085"/>
          </a:xfrm>
          <a:prstGeom prst="rect">
            <a:avLst/>
          </a:prstGeom>
          <a:noFill/>
        </p:spPr>
        <p:txBody>
          <a:bodyPr wrap="square" rtlCol="0" anchor="t">
            <a:spAutoFit/>
          </a:bodyPr>
          <a:p>
            <a:pPr algn="ctr"/>
            <a:r>
              <a:rPr lang="zh-CN" altLang="en-US" sz="15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根据《城镇燃气加臭装置》</a:t>
            </a:r>
            <a:r>
              <a:rPr lang="en-US" altLang="zh-CN" sz="15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CJ/T-448—2014</a:t>
            </a:r>
            <a:r>
              <a:rPr lang="zh-CN" sz="15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范围</a:t>
            </a:r>
            <a:r>
              <a:rPr lang="zh-CN" altLang="en-US" sz="15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规定对管道燃气加注储存温度为</a:t>
            </a:r>
            <a:r>
              <a:rPr lang="en-US" altLang="zh-CN" sz="15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—30</a:t>
            </a:r>
            <a:r>
              <a:rPr lang="en-US" altLang="en-US" sz="15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5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~50</a:t>
            </a:r>
            <a:r>
              <a:rPr lang="en-US" altLang="en-US" sz="15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5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5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r>
              <a:rPr lang="zh-CN" altLang="en-US" sz="15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运动黏度为</a:t>
            </a:r>
            <a:r>
              <a:rPr lang="en-US" altLang="zh-CN" sz="15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0.3 mm</a:t>
            </a:r>
            <a:r>
              <a:rPr lang="en-US" altLang="en-US" sz="15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²</a:t>
            </a:r>
            <a:r>
              <a:rPr lang="en-US" altLang="zh-CN" sz="15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/s</a:t>
            </a:r>
            <a:r>
              <a:rPr lang="zh-CN" altLang="en-US" sz="15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5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50mm</a:t>
            </a:r>
            <a:r>
              <a:rPr lang="en-US" altLang="en-US" sz="15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²</a:t>
            </a:r>
            <a:r>
              <a:rPr lang="en-US" altLang="zh-CN" sz="15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/s</a:t>
            </a:r>
            <a:r>
              <a:rPr lang="zh-CN" altLang="en-US" sz="15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en-US" altLang="zh-CN" sz="15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5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液体加臭剂的加臭装置。</a:t>
            </a:r>
            <a:endParaRPr lang="zh-CN" altLang="en-US" sz="15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9" name="任意多边形 38"/>
          <p:cNvSpPr/>
          <p:nvPr>
            <p:custDataLst>
              <p:tags r:id="rId1"/>
            </p:custDataLst>
          </p:nvPr>
        </p:nvSpPr>
        <p:spPr>
          <a:xfrm rot="10800000">
            <a:off x="5808492" y="3275318"/>
            <a:ext cx="317104" cy="634208"/>
          </a:xfrm>
          <a:custGeom>
            <a:avLst/>
            <a:gdLst>
              <a:gd name="connsiteX0" fmla="*/ 0 w 2239"/>
              <a:gd name="connsiteY0" fmla="*/ 3898 h 4483"/>
              <a:gd name="connsiteX1" fmla="*/ 0 w 2239"/>
              <a:gd name="connsiteY1" fmla="*/ 0 h 4483"/>
              <a:gd name="connsiteX2" fmla="*/ 2239 w 2239"/>
              <a:gd name="connsiteY2" fmla="*/ 4483 h 4483"/>
              <a:gd name="connsiteX3" fmla="*/ 0 w 2239"/>
              <a:gd name="connsiteY3" fmla="*/ 3898 h 4483"/>
            </a:gdLst>
            <a:ahLst/>
            <a:cxnLst>
              <a:cxn ang="0">
                <a:pos x="connsiteX0" y="connsiteY0"/>
              </a:cxn>
              <a:cxn ang="0">
                <a:pos x="connsiteX1" y="connsiteY1"/>
              </a:cxn>
              <a:cxn ang="0">
                <a:pos x="connsiteX2" y="connsiteY2"/>
              </a:cxn>
              <a:cxn ang="0">
                <a:pos x="connsiteX3" y="connsiteY3"/>
              </a:cxn>
            </a:cxnLst>
            <a:rect l="l" t="t" r="r" b="b"/>
            <a:pathLst>
              <a:path w="2239" h="4483">
                <a:moveTo>
                  <a:pt x="0" y="3898"/>
                </a:moveTo>
                <a:lnTo>
                  <a:pt x="0" y="0"/>
                </a:lnTo>
                <a:lnTo>
                  <a:pt x="2239" y="4483"/>
                </a:lnTo>
                <a:lnTo>
                  <a:pt x="0" y="3898"/>
                </a:lnTo>
                <a:close/>
              </a:path>
            </a:pathLst>
          </a:custGeom>
          <a:gradFill>
            <a:gsLst>
              <a:gs pos="7000">
                <a:schemeClr val="accent1">
                  <a:lumMod val="91000"/>
                  <a:lumOff val="9000"/>
                  <a:alpha val="100000"/>
                </a:schemeClr>
              </a:gs>
              <a:gs pos="100000">
                <a:schemeClr val="accent1">
                  <a:lumMod val="40000"/>
                  <a:lumOff val="60000"/>
                  <a:alpha val="0"/>
                </a:schemeClr>
              </a:gs>
            </a:gsLst>
            <a:lin ang="17700000"/>
          </a:gradFill>
          <a:ln w="6350">
            <a:gradFill>
              <a:gsLst>
                <a:gs pos="0">
                  <a:schemeClr val="bg1"/>
                </a:gs>
                <a:gs pos="43000">
                  <a:schemeClr val="bg1">
                    <a:alpha val="0"/>
                  </a:schemeClr>
                </a:gs>
              </a:gsLst>
              <a:lin ang="1968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40" name="任意多边形 39"/>
          <p:cNvSpPr/>
          <p:nvPr>
            <p:custDataLst>
              <p:tags r:id="rId2"/>
            </p:custDataLst>
          </p:nvPr>
        </p:nvSpPr>
        <p:spPr>
          <a:xfrm rot="10800000" flipH="1">
            <a:off x="6124031" y="3275318"/>
            <a:ext cx="317104" cy="634208"/>
          </a:xfrm>
          <a:custGeom>
            <a:avLst/>
            <a:gdLst>
              <a:gd name="connsiteX0" fmla="*/ 0 w 2239"/>
              <a:gd name="connsiteY0" fmla="*/ 3898 h 4483"/>
              <a:gd name="connsiteX1" fmla="*/ 0 w 2239"/>
              <a:gd name="connsiteY1" fmla="*/ 0 h 4483"/>
              <a:gd name="connsiteX2" fmla="*/ 2239 w 2239"/>
              <a:gd name="connsiteY2" fmla="*/ 4483 h 4483"/>
              <a:gd name="connsiteX3" fmla="*/ 0 w 2239"/>
              <a:gd name="connsiteY3" fmla="*/ 3898 h 4483"/>
            </a:gdLst>
            <a:ahLst/>
            <a:cxnLst>
              <a:cxn ang="0">
                <a:pos x="connsiteX0" y="connsiteY0"/>
              </a:cxn>
              <a:cxn ang="0">
                <a:pos x="connsiteX1" y="connsiteY1"/>
              </a:cxn>
              <a:cxn ang="0">
                <a:pos x="connsiteX2" y="connsiteY2"/>
              </a:cxn>
              <a:cxn ang="0">
                <a:pos x="connsiteX3" y="connsiteY3"/>
              </a:cxn>
            </a:cxnLst>
            <a:rect l="l" t="t" r="r" b="b"/>
            <a:pathLst>
              <a:path w="2239" h="4483">
                <a:moveTo>
                  <a:pt x="0" y="3898"/>
                </a:moveTo>
                <a:lnTo>
                  <a:pt x="0" y="0"/>
                </a:lnTo>
                <a:lnTo>
                  <a:pt x="2239" y="4483"/>
                </a:lnTo>
                <a:lnTo>
                  <a:pt x="0" y="3898"/>
                </a:lnTo>
                <a:close/>
              </a:path>
            </a:pathLst>
          </a:custGeom>
          <a:gradFill>
            <a:gsLst>
              <a:gs pos="7000">
                <a:schemeClr val="accent1">
                  <a:alpha val="100000"/>
                </a:schemeClr>
              </a:gs>
              <a:gs pos="100000">
                <a:schemeClr val="accent1">
                  <a:lumMod val="40000"/>
                  <a:lumOff val="60000"/>
                  <a:alpha val="0"/>
                </a:schemeClr>
              </a:gs>
            </a:gsLst>
            <a:lin ang="19200000"/>
          </a:gradFill>
          <a:ln w="6350">
            <a:gradFill>
              <a:gsLst>
                <a:gs pos="0">
                  <a:schemeClr val="bg1"/>
                </a:gs>
                <a:gs pos="54000">
                  <a:schemeClr val="bg1">
                    <a:alpha val="0"/>
                  </a:schemeClr>
                </a:gs>
              </a:gsLst>
              <a:lin ang="1812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41" name="流程图: 决策 40"/>
          <p:cNvSpPr/>
          <p:nvPr>
            <p:custDataLst>
              <p:tags r:id="rId3"/>
            </p:custDataLst>
          </p:nvPr>
        </p:nvSpPr>
        <p:spPr>
          <a:xfrm>
            <a:off x="5808492" y="3192912"/>
            <a:ext cx="632644" cy="165332"/>
          </a:xfrm>
          <a:prstGeom prst="flowChartDecision">
            <a:avLst/>
          </a:prstGeom>
          <a:gradFill>
            <a:gsLst>
              <a:gs pos="9000">
                <a:schemeClr val="accent1">
                  <a:lumMod val="95000"/>
                  <a:alpha val="100000"/>
                </a:schemeClr>
              </a:gs>
              <a:gs pos="100000">
                <a:schemeClr val="accent1">
                  <a:lumMod val="60000"/>
                  <a:lumOff val="40000"/>
                  <a:alpha val="100000"/>
                </a:schemeClr>
              </a:gs>
            </a:gsLst>
            <a:lin ang="162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3" name="任意多边形 2"/>
          <p:cNvSpPr/>
          <p:nvPr>
            <p:custDataLst>
              <p:tags r:id="rId4"/>
            </p:custDataLst>
          </p:nvPr>
        </p:nvSpPr>
        <p:spPr>
          <a:xfrm rot="10800000">
            <a:off x="5004779" y="2257246"/>
            <a:ext cx="1123664" cy="2250335"/>
          </a:xfrm>
          <a:custGeom>
            <a:avLst/>
            <a:gdLst>
              <a:gd name="connsiteX0" fmla="*/ 0 w 2239"/>
              <a:gd name="connsiteY0" fmla="*/ 3898 h 4483"/>
              <a:gd name="connsiteX1" fmla="*/ 0 w 2239"/>
              <a:gd name="connsiteY1" fmla="*/ 0 h 4483"/>
              <a:gd name="connsiteX2" fmla="*/ 2239 w 2239"/>
              <a:gd name="connsiteY2" fmla="*/ 4483 h 4483"/>
              <a:gd name="connsiteX3" fmla="*/ 0 w 2239"/>
              <a:gd name="connsiteY3" fmla="*/ 3898 h 4483"/>
            </a:gdLst>
            <a:ahLst/>
            <a:cxnLst>
              <a:cxn ang="0">
                <a:pos x="connsiteX0" y="connsiteY0"/>
              </a:cxn>
              <a:cxn ang="0">
                <a:pos x="connsiteX1" y="connsiteY1"/>
              </a:cxn>
              <a:cxn ang="0">
                <a:pos x="connsiteX2" y="connsiteY2"/>
              </a:cxn>
              <a:cxn ang="0">
                <a:pos x="connsiteX3" y="connsiteY3"/>
              </a:cxn>
            </a:cxnLst>
            <a:rect l="l" t="t" r="r" b="b"/>
            <a:pathLst>
              <a:path w="2239" h="4483">
                <a:moveTo>
                  <a:pt x="0" y="3898"/>
                </a:moveTo>
                <a:lnTo>
                  <a:pt x="0" y="0"/>
                </a:lnTo>
                <a:lnTo>
                  <a:pt x="2239" y="4483"/>
                </a:lnTo>
                <a:lnTo>
                  <a:pt x="0" y="3898"/>
                </a:lnTo>
                <a:close/>
              </a:path>
            </a:pathLst>
          </a:custGeom>
          <a:gradFill>
            <a:gsLst>
              <a:gs pos="7000">
                <a:schemeClr val="accent1">
                  <a:lumMod val="91000"/>
                  <a:lumOff val="9000"/>
                  <a:alpha val="100000"/>
                </a:schemeClr>
              </a:gs>
              <a:gs pos="100000">
                <a:schemeClr val="accent1">
                  <a:lumMod val="40000"/>
                  <a:lumOff val="60000"/>
                  <a:alpha val="0"/>
                </a:schemeClr>
              </a:gs>
            </a:gsLst>
            <a:lin ang="17700000"/>
          </a:gradFill>
          <a:ln w="15875">
            <a:gradFill>
              <a:gsLst>
                <a:gs pos="0">
                  <a:schemeClr val="bg1"/>
                </a:gs>
                <a:gs pos="43000">
                  <a:schemeClr val="bg1">
                    <a:alpha val="0"/>
                  </a:schemeClr>
                </a:gs>
              </a:gsLst>
              <a:lin ang="1968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5" name="任意多边形 4"/>
          <p:cNvSpPr/>
          <p:nvPr>
            <p:custDataLst>
              <p:tags r:id="rId5"/>
            </p:custDataLst>
          </p:nvPr>
        </p:nvSpPr>
        <p:spPr>
          <a:xfrm rot="10800000" flipH="1">
            <a:off x="6124031" y="2257246"/>
            <a:ext cx="1123664" cy="2250335"/>
          </a:xfrm>
          <a:custGeom>
            <a:avLst/>
            <a:gdLst>
              <a:gd name="connsiteX0" fmla="*/ 0 w 2239"/>
              <a:gd name="connsiteY0" fmla="*/ 3898 h 4483"/>
              <a:gd name="connsiteX1" fmla="*/ 0 w 2239"/>
              <a:gd name="connsiteY1" fmla="*/ 0 h 4483"/>
              <a:gd name="connsiteX2" fmla="*/ 2239 w 2239"/>
              <a:gd name="connsiteY2" fmla="*/ 4483 h 4483"/>
              <a:gd name="connsiteX3" fmla="*/ 0 w 2239"/>
              <a:gd name="connsiteY3" fmla="*/ 3898 h 4483"/>
            </a:gdLst>
            <a:ahLst/>
            <a:cxnLst>
              <a:cxn ang="0">
                <a:pos x="connsiteX0" y="connsiteY0"/>
              </a:cxn>
              <a:cxn ang="0">
                <a:pos x="connsiteX1" y="connsiteY1"/>
              </a:cxn>
              <a:cxn ang="0">
                <a:pos x="connsiteX2" y="connsiteY2"/>
              </a:cxn>
              <a:cxn ang="0">
                <a:pos x="connsiteX3" y="connsiteY3"/>
              </a:cxn>
            </a:cxnLst>
            <a:rect l="l" t="t" r="r" b="b"/>
            <a:pathLst>
              <a:path w="2239" h="4483">
                <a:moveTo>
                  <a:pt x="0" y="3898"/>
                </a:moveTo>
                <a:lnTo>
                  <a:pt x="0" y="0"/>
                </a:lnTo>
                <a:lnTo>
                  <a:pt x="2239" y="4483"/>
                </a:lnTo>
                <a:lnTo>
                  <a:pt x="0" y="3898"/>
                </a:lnTo>
                <a:close/>
              </a:path>
            </a:pathLst>
          </a:custGeom>
          <a:gradFill>
            <a:gsLst>
              <a:gs pos="7000">
                <a:schemeClr val="accent1">
                  <a:alpha val="100000"/>
                </a:schemeClr>
              </a:gs>
              <a:gs pos="100000">
                <a:schemeClr val="accent1">
                  <a:lumMod val="40000"/>
                  <a:lumOff val="60000"/>
                  <a:alpha val="0"/>
                </a:schemeClr>
              </a:gs>
            </a:gsLst>
            <a:lin ang="19200000"/>
          </a:gradFill>
          <a:ln w="15875">
            <a:gradFill>
              <a:gsLst>
                <a:gs pos="0">
                  <a:schemeClr val="bg1"/>
                </a:gs>
                <a:gs pos="54000">
                  <a:schemeClr val="bg1">
                    <a:alpha val="0"/>
                  </a:schemeClr>
                </a:gs>
              </a:gsLst>
              <a:lin ang="18120000" scaled="0"/>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29" name="平行四边形 28"/>
          <p:cNvSpPr/>
          <p:nvPr>
            <p:custDataLst>
              <p:tags r:id="rId6"/>
            </p:custDataLst>
          </p:nvPr>
        </p:nvSpPr>
        <p:spPr>
          <a:xfrm>
            <a:off x="6272674" y="3767142"/>
            <a:ext cx="3269093" cy="436018"/>
          </a:xfrm>
          <a:prstGeom prst="parallelogram">
            <a:avLst>
              <a:gd name="adj" fmla="val 49621"/>
            </a:avLst>
          </a:prstGeom>
          <a:gradFill>
            <a:gsLst>
              <a:gs pos="100000">
                <a:schemeClr val="accent2">
                  <a:alpha val="20000"/>
                </a:schemeClr>
              </a:gs>
              <a:gs pos="0">
                <a:schemeClr val="accent2">
                  <a:alpha val="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0" tIns="0" rIns="0" bIns="71755" numCol="1" spcCol="0" rtlCol="0" fromWordArt="0" anchor="ctr" anchorCtr="0" forceAA="0" compatLnSpc="1">
            <a:noAutofit/>
          </a:bodyPr>
          <a:p>
            <a:pPr algn="r">
              <a:lnSpc>
                <a:spcPct val="130000"/>
              </a:lnSpc>
              <a:spcBef>
                <a:spcPct val="0"/>
              </a:spcBef>
              <a:spcAft>
                <a:spcPct val="0"/>
              </a:spcAft>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加臭装置代号</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(JC)</a:t>
            </a:r>
            <a:endPar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0" name="平行四边形 29"/>
          <p:cNvSpPr/>
          <p:nvPr>
            <p:custDataLst>
              <p:tags r:id="rId7"/>
            </p:custDataLst>
          </p:nvPr>
        </p:nvSpPr>
        <p:spPr>
          <a:xfrm>
            <a:off x="9285685" y="3767142"/>
            <a:ext cx="362479" cy="436018"/>
          </a:xfrm>
          <a:prstGeom prst="parallelogram">
            <a:avLst>
              <a:gd name="adj" fmla="val 66328"/>
            </a:avLst>
          </a:prstGeom>
          <a:solidFill>
            <a:schemeClr val="accent2">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32" name="平行四边形 31"/>
          <p:cNvSpPr/>
          <p:nvPr>
            <p:custDataLst>
              <p:tags r:id="rId8"/>
            </p:custDataLst>
          </p:nvPr>
        </p:nvSpPr>
        <p:spPr>
          <a:xfrm>
            <a:off x="7051675" y="3152775"/>
            <a:ext cx="2797810" cy="436245"/>
          </a:xfrm>
          <a:prstGeom prst="parallelogram">
            <a:avLst>
              <a:gd name="adj" fmla="val 49621"/>
            </a:avLst>
          </a:prstGeom>
          <a:gradFill>
            <a:gsLst>
              <a:gs pos="100000">
                <a:schemeClr val="accent2">
                  <a:alpha val="20000"/>
                </a:schemeClr>
              </a:gs>
              <a:gs pos="0">
                <a:schemeClr val="accent2">
                  <a:alpha val="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0" tIns="0" rIns="0" bIns="71755" numCol="1" spcCol="0" rtlCol="0" fromWordArt="0" anchor="ctr" anchorCtr="0" forceAA="0" compatLnSpc="1">
            <a:noAutofit/>
          </a:bodyPr>
          <a:p>
            <a:pPr algn="r">
              <a:lnSpc>
                <a:spcPct val="130000"/>
              </a:lnSpc>
              <a:spcBef>
                <a:spcPct val="0"/>
              </a:spcBef>
              <a:spcAft>
                <a:spcPct val="0"/>
              </a:spcAft>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加臭剂注入设备类别</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(B</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计量泵，</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C</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：差压阀，</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Q</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：气动阀，</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T</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其他类别</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3" name="平行四边形 32"/>
          <p:cNvSpPr/>
          <p:nvPr>
            <p:custDataLst>
              <p:tags r:id="rId9"/>
            </p:custDataLst>
          </p:nvPr>
        </p:nvSpPr>
        <p:spPr>
          <a:xfrm>
            <a:off x="9593401" y="3152753"/>
            <a:ext cx="362479" cy="436018"/>
          </a:xfrm>
          <a:prstGeom prst="parallelogram">
            <a:avLst>
              <a:gd name="adj" fmla="val 66328"/>
            </a:avLst>
          </a:prstGeom>
          <a:solidFill>
            <a:schemeClr val="accent2">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35" name="平行四边形 34"/>
          <p:cNvSpPr/>
          <p:nvPr>
            <p:custDataLst>
              <p:tags r:id="rId10"/>
            </p:custDataLst>
          </p:nvPr>
        </p:nvSpPr>
        <p:spPr>
          <a:xfrm>
            <a:off x="6887063" y="2538363"/>
            <a:ext cx="3269093" cy="436018"/>
          </a:xfrm>
          <a:prstGeom prst="parallelogram">
            <a:avLst>
              <a:gd name="adj" fmla="val 49621"/>
            </a:avLst>
          </a:prstGeom>
          <a:gradFill>
            <a:gsLst>
              <a:gs pos="100000">
                <a:schemeClr val="accent2">
                  <a:alpha val="20000"/>
                </a:schemeClr>
              </a:gs>
              <a:gs pos="0">
                <a:schemeClr val="accent2">
                  <a:alpha val="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0" tIns="0" rIns="0" bIns="71755" numCol="1" spcCol="0" rtlCol="0" fromWordArt="0" anchor="ctr" anchorCtr="0" forceAA="0" compatLnSpc="1">
            <a:noAutofit/>
          </a:bodyPr>
          <a:p>
            <a:pPr algn="r">
              <a:lnSpc>
                <a:spcPct val="130000"/>
              </a:lnSpc>
              <a:spcBef>
                <a:spcPct val="0"/>
              </a:spcBef>
              <a:spcAft>
                <a:spcPct val="0"/>
              </a:spcAft>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加臭剂储存量</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单位</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kg)</a:t>
            </a:r>
            <a:endPar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平行四边形 35"/>
          <p:cNvSpPr/>
          <p:nvPr>
            <p:custDataLst>
              <p:tags r:id="rId11"/>
            </p:custDataLst>
          </p:nvPr>
        </p:nvSpPr>
        <p:spPr>
          <a:xfrm>
            <a:off x="9900074" y="2538363"/>
            <a:ext cx="362479" cy="436018"/>
          </a:xfrm>
          <a:prstGeom prst="parallelogram">
            <a:avLst>
              <a:gd name="adj" fmla="val 66328"/>
            </a:avLst>
          </a:prstGeom>
          <a:solidFill>
            <a:schemeClr val="accent2">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27" name="椭圆 26"/>
          <p:cNvSpPr/>
          <p:nvPr>
            <p:custDataLst>
              <p:tags r:id="rId12"/>
            </p:custDataLst>
          </p:nvPr>
        </p:nvSpPr>
        <p:spPr>
          <a:xfrm>
            <a:off x="5623341" y="4524958"/>
            <a:ext cx="1007734" cy="180709"/>
          </a:xfrm>
          <a:prstGeom prst="ellipse">
            <a:avLst/>
          </a:prstGeom>
          <a:solidFill>
            <a:schemeClr val="accent1">
              <a:lumMod val="60000"/>
              <a:lumOff val="40000"/>
              <a:alpha val="20000"/>
            </a:schemeClr>
          </a:solidFill>
          <a:ln>
            <a:noFill/>
          </a:ln>
          <a:effectLst>
            <a:softEdge rad="5715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7" name="流程图: 决策 6"/>
          <p:cNvSpPr/>
          <p:nvPr>
            <p:custDataLst>
              <p:tags r:id="rId13"/>
            </p:custDataLst>
          </p:nvPr>
        </p:nvSpPr>
        <p:spPr>
          <a:xfrm>
            <a:off x="5004779" y="1964655"/>
            <a:ext cx="2242810" cy="586302"/>
          </a:xfrm>
          <a:prstGeom prst="flowChartDecision">
            <a:avLst/>
          </a:prstGeom>
          <a:gradFill>
            <a:gsLst>
              <a:gs pos="9000">
                <a:schemeClr val="accent1">
                  <a:lumMod val="95000"/>
                  <a:alpha val="100000"/>
                </a:schemeClr>
              </a:gs>
              <a:gs pos="100000">
                <a:schemeClr val="accent1">
                  <a:lumMod val="60000"/>
                  <a:lumOff val="40000"/>
                  <a:alpha val="100000"/>
                </a:schemeClr>
              </a:gs>
            </a:gsLst>
            <a:lin ang="162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16" name="椭圆 15"/>
          <p:cNvSpPr/>
          <p:nvPr>
            <p:custDataLst>
              <p:tags r:id="rId14"/>
            </p:custDataLst>
          </p:nvPr>
        </p:nvSpPr>
        <p:spPr>
          <a:xfrm rot="720000">
            <a:off x="4700192" y="2789752"/>
            <a:ext cx="2824465" cy="829256"/>
          </a:xfrm>
          <a:prstGeom prst="ellipse">
            <a:avLst/>
          </a:prstGeom>
          <a:noFill/>
          <a:ln w="9525">
            <a:gradFill>
              <a:gsLst>
                <a:gs pos="81000">
                  <a:schemeClr val="accent1">
                    <a:alpha val="0"/>
                  </a:schemeClr>
                </a:gs>
                <a:gs pos="0">
                  <a:schemeClr val="accent1">
                    <a:lumMod val="60000"/>
                    <a:lumOff val="40000"/>
                    <a:alpha val="100000"/>
                  </a:schemeClr>
                </a:gs>
              </a:gsLst>
              <a:lin ang="16140000" scaled="0"/>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21" name="椭圆 20"/>
          <p:cNvSpPr/>
          <p:nvPr>
            <p:custDataLst>
              <p:tags r:id="rId15"/>
            </p:custDataLst>
          </p:nvPr>
        </p:nvSpPr>
        <p:spPr>
          <a:xfrm rot="20640000" flipV="1">
            <a:off x="4733571" y="2788709"/>
            <a:ext cx="2824465" cy="829256"/>
          </a:xfrm>
          <a:prstGeom prst="ellipse">
            <a:avLst/>
          </a:prstGeom>
          <a:noFill/>
          <a:ln w="9525">
            <a:gradFill>
              <a:gsLst>
                <a:gs pos="19000">
                  <a:schemeClr val="accent1">
                    <a:alpha val="0"/>
                  </a:schemeClr>
                </a:gs>
                <a:gs pos="100000">
                  <a:schemeClr val="accent1">
                    <a:lumMod val="60000"/>
                    <a:lumOff val="40000"/>
                    <a:alpha val="100000"/>
                  </a:schemeClr>
                </a:gs>
              </a:gsLst>
              <a:lin ang="16200000" scaled="0"/>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26" name="椭圆 25"/>
          <p:cNvSpPr/>
          <p:nvPr>
            <p:custDataLst>
              <p:tags r:id="rId16"/>
            </p:custDataLst>
          </p:nvPr>
        </p:nvSpPr>
        <p:spPr>
          <a:xfrm>
            <a:off x="5927406" y="4561467"/>
            <a:ext cx="399480" cy="106418"/>
          </a:xfrm>
          <a:prstGeom prst="ellipse">
            <a:avLst/>
          </a:prstGeom>
          <a:solidFill>
            <a:schemeClr val="accent1">
              <a:lumMod val="50000"/>
              <a:lumOff val="50000"/>
              <a:alpha val="50000"/>
            </a:schemeClr>
          </a:solidFill>
          <a:ln>
            <a:noFill/>
          </a:ln>
          <a:effectLst>
            <a:softEdge rad="4445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22" name="平行四边形 21"/>
          <p:cNvSpPr/>
          <p:nvPr>
            <p:custDataLst>
              <p:tags r:id="rId17"/>
            </p:custDataLst>
          </p:nvPr>
        </p:nvSpPr>
        <p:spPr>
          <a:xfrm flipH="1">
            <a:off x="2711511" y="3771314"/>
            <a:ext cx="3269093" cy="436018"/>
          </a:xfrm>
          <a:prstGeom prst="parallelogram">
            <a:avLst>
              <a:gd name="adj" fmla="val 49621"/>
            </a:avLst>
          </a:prstGeom>
          <a:gradFill>
            <a:gsLst>
              <a:gs pos="100000">
                <a:schemeClr val="accent1">
                  <a:alpha val="0"/>
                </a:schemeClr>
              </a:gs>
              <a:gs pos="0">
                <a:schemeClr val="accent1">
                  <a:alpha val="2000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0" tIns="0" rIns="0" bIns="71755" numCol="1" spcCol="0" rtlCol="0" fromWordArt="0" anchor="ctr" anchorCtr="0" forceAA="0" compatLnSpc="1">
            <a:noAutofit/>
          </a:bodyPr>
          <a:p>
            <a:pPr>
              <a:lnSpc>
                <a:spcPct val="130000"/>
              </a:lnSpc>
              <a:spcBef>
                <a:spcPct val="0"/>
              </a:spcBef>
              <a:spcAft>
                <a:spcPct val="0"/>
              </a:spcAft>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加臭剂最大输出量</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单位</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L/h)</a:t>
            </a:r>
            <a:endPar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3" name="平行四边形 22"/>
          <p:cNvSpPr/>
          <p:nvPr>
            <p:custDataLst>
              <p:tags r:id="rId18"/>
            </p:custDataLst>
          </p:nvPr>
        </p:nvSpPr>
        <p:spPr>
          <a:xfrm flipH="1">
            <a:off x="2605114" y="3771314"/>
            <a:ext cx="362479" cy="436018"/>
          </a:xfrm>
          <a:prstGeom prst="parallelogram">
            <a:avLst>
              <a:gd name="adj" fmla="val 66328"/>
            </a:avLst>
          </a:prstGeom>
          <a:solidFill>
            <a:schemeClr val="accent1">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18" name="平行四边形 17"/>
          <p:cNvSpPr/>
          <p:nvPr>
            <p:custDataLst>
              <p:tags r:id="rId19"/>
            </p:custDataLst>
          </p:nvPr>
        </p:nvSpPr>
        <p:spPr>
          <a:xfrm flipH="1">
            <a:off x="2403795" y="3156925"/>
            <a:ext cx="3269093" cy="436018"/>
          </a:xfrm>
          <a:prstGeom prst="parallelogram">
            <a:avLst>
              <a:gd name="adj" fmla="val 49621"/>
            </a:avLst>
          </a:prstGeom>
          <a:gradFill>
            <a:gsLst>
              <a:gs pos="100000">
                <a:schemeClr val="accent1">
                  <a:alpha val="0"/>
                </a:schemeClr>
              </a:gs>
              <a:gs pos="0">
                <a:schemeClr val="accent1">
                  <a:alpha val="2000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0" tIns="0" rIns="0" bIns="71755" numCol="1" spcCol="0" rtlCol="0" fromWordArt="0" anchor="ctr" anchorCtr="0" forceAA="0" compatLnSpc="1">
            <a:noAutofit/>
          </a:bodyPr>
          <a:p>
            <a:pPr>
              <a:lnSpc>
                <a:spcPct val="130000"/>
              </a:lnSpc>
              <a:spcBef>
                <a:spcPct val="0"/>
              </a:spcBef>
              <a:spcAft>
                <a:spcPct val="0"/>
              </a:spcAft>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一加臭剂最大输出压力</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单位</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MPa)</a:t>
            </a:r>
            <a:endPar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9" name="平行四边形 18"/>
          <p:cNvSpPr/>
          <p:nvPr>
            <p:custDataLst>
              <p:tags r:id="rId20"/>
            </p:custDataLst>
          </p:nvPr>
        </p:nvSpPr>
        <p:spPr>
          <a:xfrm flipH="1">
            <a:off x="2297398" y="3156925"/>
            <a:ext cx="362479" cy="436018"/>
          </a:xfrm>
          <a:prstGeom prst="parallelogram">
            <a:avLst>
              <a:gd name="adj" fmla="val 66328"/>
            </a:avLst>
          </a:prstGeom>
          <a:solidFill>
            <a:schemeClr val="accent1">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58" name="平行四边形 57"/>
          <p:cNvSpPr/>
          <p:nvPr>
            <p:custDataLst>
              <p:tags r:id="rId21"/>
            </p:custDataLst>
          </p:nvPr>
        </p:nvSpPr>
        <p:spPr>
          <a:xfrm flipH="1">
            <a:off x="2097122" y="2542536"/>
            <a:ext cx="3269093" cy="436018"/>
          </a:xfrm>
          <a:prstGeom prst="parallelogram">
            <a:avLst>
              <a:gd name="adj" fmla="val 49621"/>
            </a:avLst>
          </a:prstGeom>
          <a:gradFill>
            <a:gsLst>
              <a:gs pos="100000">
                <a:schemeClr val="accent1">
                  <a:alpha val="0"/>
                </a:schemeClr>
              </a:gs>
              <a:gs pos="0">
                <a:schemeClr val="accent1">
                  <a:alpha val="2000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0" tIns="0" rIns="0" bIns="71755" numCol="1" spcCol="0" rtlCol="0" fromWordArt="0" anchor="ctr" anchorCtr="0" forceAA="0" compatLnSpc="1">
            <a:noAutofit/>
          </a:bodyPr>
          <a:p>
            <a:pPr>
              <a:lnSpc>
                <a:spcPct val="130000"/>
              </a:lnSpc>
              <a:spcBef>
                <a:spcPct val="0"/>
              </a:spcBef>
              <a:spcAft>
                <a:spcPct val="0"/>
              </a:spcAft>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产品特征或序号</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由生产厂家自行编写</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9" name="平行四边形 58"/>
          <p:cNvSpPr/>
          <p:nvPr>
            <p:custDataLst>
              <p:tags r:id="rId22"/>
            </p:custDataLst>
          </p:nvPr>
        </p:nvSpPr>
        <p:spPr>
          <a:xfrm flipH="1">
            <a:off x="1990725" y="2542536"/>
            <a:ext cx="362479" cy="436018"/>
          </a:xfrm>
          <a:prstGeom prst="parallelogram">
            <a:avLst>
              <a:gd name="adj" fmla="val 66328"/>
            </a:avLst>
          </a:prstGeom>
          <a:solidFill>
            <a:schemeClr val="accent1">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20" name="文本框 19"/>
          <p:cNvSpPr txBox="1"/>
          <p:nvPr/>
        </p:nvSpPr>
        <p:spPr>
          <a:xfrm>
            <a:off x="5175250" y="2638425"/>
            <a:ext cx="1876425" cy="922020"/>
          </a:xfrm>
          <a:prstGeom prst="rect">
            <a:avLst/>
          </a:prstGeom>
          <a:noFill/>
        </p:spPr>
        <p:txBody>
          <a:bodyPr wrap="square" rtlCol="0">
            <a:spAutoFit/>
          </a:bodyPr>
          <a:p>
            <a:pPr algn="ctr"/>
            <a:r>
              <a:rPr lang="zh-CN" altLang="en-US" b="1">
                <a:solidFill>
                  <a:schemeClr val="bg1"/>
                </a:solidFill>
                <a:latin typeface="微软雅黑" panose="020B0503020204020204" pitchFamily="34" charset="-122"/>
                <a:ea typeface="微软雅黑" panose="020B0503020204020204" pitchFamily="34" charset="-122"/>
                <a:sym typeface="+mn-ea"/>
              </a:rPr>
              <a:t>加臭装置</a:t>
            </a:r>
            <a:endParaRPr lang="zh-CN" altLang="en-US" b="1">
              <a:solidFill>
                <a:schemeClr val="bg1"/>
              </a:solidFill>
              <a:latin typeface="微软雅黑" panose="020B0503020204020204" pitchFamily="34" charset="-122"/>
              <a:ea typeface="微软雅黑" panose="020B0503020204020204" pitchFamily="34" charset="-122"/>
              <a:sym typeface="+mn-ea"/>
            </a:endParaRPr>
          </a:p>
          <a:p>
            <a:pPr algn="ctr"/>
            <a:r>
              <a:rPr lang="zh-CN" altLang="en-US" b="1">
                <a:solidFill>
                  <a:schemeClr val="bg1"/>
                </a:solidFill>
                <a:latin typeface="微软雅黑" panose="020B0503020204020204" pitchFamily="34" charset="-122"/>
                <a:ea typeface="微软雅黑" panose="020B0503020204020204" pitchFamily="34" charset="-122"/>
                <a:sym typeface="+mn-ea"/>
              </a:rPr>
              <a:t>型号编制</a:t>
            </a:r>
            <a:endParaRPr lang="zh-CN" altLang="en-US" b="1">
              <a:solidFill>
                <a:schemeClr val="bg1"/>
              </a:solidFill>
              <a:latin typeface="微软雅黑" panose="020B0503020204020204" pitchFamily="34" charset="-122"/>
              <a:ea typeface="微软雅黑" panose="020B0503020204020204" pitchFamily="34" charset="-122"/>
              <a:sym typeface="+mn-ea"/>
            </a:endParaRPr>
          </a:p>
          <a:p>
            <a:pPr algn="ctr"/>
            <a:r>
              <a:rPr lang="zh-CN" altLang="en-US" b="1">
                <a:solidFill>
                  <a:schemeClr val="bg1"/>
                </a:solidFill>
                <a:latin typeface="微软雅黑" panose="020B0503020204020204" pitchFamily="34" charset="-122"/>
                <a:ea typeface="微软雅黑" panose="020B0503020204020204" pitchFamily="34" charset="-122"/>
                <a:sym typeface="+mn-ea"/>
              </a:rPr>
              <a:t>格式</a:t>
            </a:r>
            <a:endParaRPr lang="zh-CN" altLang="en-US" b="1">
              <a:solidFill>
                <a:schemeClr val="bg1"/>
              </a:solidFill>
              <a:latin typeface="微软雅黑" panose="020B0503020204020204" pitchFamily="34" charset="-122"/>
              <a:ea typeface="微软雅黑" panose="020B0503020204020204" pitchFamily="34" charset="-122"/>
              <a:sym typeface="+mn-ea"/>
            </a:endParaRPr>
          </a:p>
        </p:txBody>
      </p:sp>
      <p:graphicFrame>
        <p:nvGraphicFramePr>
          <p:cNvPr id="25" name="表格 24"/>
          <p:cNvGraphicFramePr/>
          <p:nvPr>
            <p:custDataLst>
              <p:tags r:id="rId23"/>
            </p:custDataLst>
          </p:nvPr>
        </p:nvGraphicFramePr>
        <p:xfrm>
          <a:off x="1878965" y="4922520"/>
          <a:ext cx="8533765" cy="1371600"/>
        </p:xfrm>
        <a:graphic>
          <a:graphicData uri="http://schemas.openxmlformats.org/drawingml/2006/table">
            <a:tbl>
              <a:tblPr firstRow="1" bandRow="1">
                <a:tableStyleId>{5C22544A-7EE6-4342-B048-85BDC9FD1C3A}</a:tableStyleId>
              </a:tblPr>
              <a:tblGrid>
                <a:gridCol w="8533765"/>
              </a:tblGrid>
              <a:tr h="184785">
                <a:tc>
                  <a:txBody>
                    <a:bodyPr/>
                    <a:p>
                      <a:pPr algn="ctr">
                        <a:buNone/>
                      </a:pPr>
                      <a:r>
                        <a:rPr lang="zh-CN" altLang="en-US" sz="12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单次输出量标定方法</a:t>
                      </a:r>
                      <a:endParaRPr lang="zh-CN" altLang="en-US" sz="12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r h="243840">
                <a:tc>
                  <a:txBody>
                    <a:bodyPr/>
                    <a:p>
                      <a:pPr algn="ctr">
                        <a:buNone/>
                      </a:pPr>
                      <a:r>
                        <a:rPr 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、按燃气流量和加臭标准计算泵的单行程输出量；</a:t>
                      </a:r>
                      <a:endPar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r h="243840">
                <a:tc>
                  <a:txBody>
                    <a:bodyPr/>
                    <a:p>
                      <a:pPr algn="ctr">
                        <a:buNone/>
                      </a:pPr>
                      <a:r>
                        <a:rPr 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、打开标定阀，关闭出料阀，使泵工作时加臭剂只能从玻璃标定管内排出</a:t>
                      </a:r>
                      <a:r>
                        <a:rPr 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r h="243840">
                <a:tc>
                  <a:txBody>
                    <a:bodyPr/>
                    <a:p>
                      <a:pPr algn="ctr">
                        <a:buNone/>
                      </a:pPr>
                      <a:r>
                        <a:rPr 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、按标定管的刻度调整泵的单行程输出量；</a:t>
                      </a:r>
                      <a:endPar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r h="396240">
                <a:tc>
                  <a:txBody>
                    <a:bodyPr/>
                    <a:p>
                      <a:pPr algn="ctr">
                        <a:buNone/>
                      </a:pPr>
                      <a:r>
                        <a:rPr 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、泵的单行程输出量计算举例：燃气流量</a:t>
                      </a:r>
                      <a:r>
                        <a:rPr 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Q=0</a:t>
                      </a:r>
                      <a:r>
                        <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15000 m</a:t>
                      </a:r>
                      <a:r>
                        <a:rPr lang="en-US" sz="1000" baseline="30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/h</a:t>
                      </a:r>
                      <a:r>
                        <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，加臭标准</a:t>
                      </a:r>
                      <a:r>
                        <a:rPr 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S=20 mg/m</a:t>
                      </a:r>
                      <a:r>
                        <a:rPr lang="en-US" sz="1000" baseline="30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，泵的工作频率</a:t>
                      </a:r>
                      <a:r>
                        <a:rPr 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F=0</a:t>
                      </a:r>
                      <a:r>
                        <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50</a:t>
                      </a:r>
                      <a:r>
                        <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次</a:t>
                      </a:r>
                      <a:r>
                        <a:rPr 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分，泵的单行程输出量</a:t>
                      </a:r>
                      <a:r>
                        <a:rPr 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D=50</a:t>
                      </a:r>
                      <a:r>
                        <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500 mg</a:t>
                      </a:r>
                      <a:r>
                        <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，泵的单行程输出量：</a:t>
                      </a:r>
                      <a:r>
                        <a:rPr 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15000</a:t>
                      </a:r>
                      <a:r>
                        <a:rPr lang="en-US" altLang="zh-CN"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en-US" altLang="zh-CN"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50</a:t>
                      </a:r>
                      <a:r>
                        <a:rPr lang="en-US" altLang="zh-CN"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60</a:t>
                      </a:r>
                      <a:r>
                        <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=100 mg/</a:t>
                      </a:r>
                      <a:r>
                        <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次。当燃气流量</a:t>
                      </a:r>
                      <a:r>
                        <a:rPr 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Q=0</a:t>
                      </a:r>
                      <a:r>
                        <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时，泵的工作频率</a:t>
                      </a:r>
                      <a:r>
                        <a:rPr 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F=0</a:t>
                      </a:r>
                      <a:r>
                        <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，设备自动停止加臭。</a:t>
                      </a:r>
                      <a:endPar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20459" y="388759"/>
            <a:ext cx="5572519" cy="887528"/>
            <a:chOff x="3320458" y="354253"/>
            <a:chExt cx="5572519" cy="887528"/>
          </a:xfrm>
        </p:grpSpPr>
        <p:grpSp>
          <p:nvGrpSpPr>
            <p:cNvPr id="6" name="组合 5"/>
            <p:cNvGrpSpPr/>
            <p:nvPr/>
          </p:nvGrpSpPr>
          <p:grpSpPr>
            <a:xfrm>
              <a:off x="3320458" y="354253"/>
              <a:ext cx="5572519" cy="703137"/>
              <a:chOff x="1679798" y="438128"/>
              <a:chExt cx="5572519" cy="703137"/>
            </a:xfrm>
          </p:grpSpPr>
          <p:sp>
            <p:nvSpPr>
              <p:cNvPr id="8" name="文本框 7"/>
              <p:cNvSpPr txBox="1"/>
              <p:nvPr/>
            </p:nvSpPr>
            <p:spPr>
              <a:xfrm>
                <a:off x="2212445" y="438128"/>
                <a:ext cx="45072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rPr>
                  <a:t>加臭设备分类</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检测设备</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2" name="表格 1"/>
          <p:cNvGraphicFramePr/>
          <p:nvPr>
            <p:custDataLst>
              <p:tags r:id="rId1"/>
            </p:custDataLst>
          </p:nvPr>
        </p:nvGraphicFramePr>
        <p:xfrm>
          <a:off x="819150" y="2204085"/>
          <a:ext cx="10532745" cy="4304030"/>
        </p:xfrm>
        <a:graphic>
          <a:graphicData uri="http://schemas.openxmlformats.org/drawingml/2006/table">
            <a:tbl>
              <a:tblPr firstRow="1" firstCol="1" bandCol="1">
                <a:tableStyleId>{6101A8BC-1D34-488F-AC9D-0F362B466F29}</a:tableStyleId>
              </a:tblPr>
              <a:tblGrid>
                <a:gridCol w="1082040"/>
                <a:gridCol w="908685"/>
                <a:gridCol w="1284605"/>
                <a:gridCol w="3705225"/>
                <a:gridCol w="1433195"/>
                <a:gridCol w="2118995"/>
              </a:tblGrid>
              <a:tr h="421640">
                <a:tc>
                  <a:txBody>
                    <a:bodyPr/>
                    <a:p>
                      <a:pPr marL="0" indent="0" algn="ctr">
                        <a:lnSpc>
                          <a:spcPct val="120000"/>
                        </a:lnSpc>
                        <a:spcBef>
                          <a:spcPts val="0"/>
                        </a:spcBef>
                        <a:spcAft>
                          <a:spcPts val="0"/>
                        </a:spcAft>
                      </a:pPr>
                      <a:r>
                        <a:rPr lang="zh-CN" sz="900" spc="120">
                          <a:latin typeface="微软雅黑" panose="020B0503020204020204" pitchFamily="34" charset="-122"/>
                          <a:ea typeface="微软雅黑" panose="020B0503020204020204" pitchFamily="34" charset="-122"/>
                        </a:rPr>
                        <a:t>设备类型</a:t>
                      </a:r>
                      <a:endParaRPr lang="zh-CN" sz="900" spc="12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pPr>
                      <a:r>
                        <a:rPr lang="zh-CN" sz="900" spc="120">
                          <a:latin typeface="微软雅黑" panose="020B0503020204020204" pitchFamily="34" charset="-122"/>
                          <a:ea typeface="微软雅黑" panose="020B0503020204020204" pitchFamily="34" charset="-122"/>
                        </a:rPr>
                        <a:t>检测原理</a:t>
                      </a:r>
                      <a:endParaRPr lang="zh-CN" sz="900" spc="12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pPr>
                      <a:r>
                        <a:rPr lang="zh-CN" sz="900" spc="120">
                          <a:latin typeface="微软雅黑" panose="020B0503020204020204" pitchFamily="34" charset="-122"/>
                          <a:ea typeface="微软雅黑" panose="020B0503020204020204" pitchFamily="34" charset="-122"/>
                        </a:rPr>
                        <a:t>代表型号（厂商）</a:t>
                      </a:r>
                      <a:endParaRPr lang="zh-CN" sz="900" spc="12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pPr>
                      <a:r>
                        <a:rPr lang="zh-CN" sz="900" spc="120">
                          <a:latin typeface="微软雅黑" panose="020B0503020204020204" pitchFamily="34" charset="-122"/>
                          <a:ea typeface="微软雅黑" panose="020B0503020204020204" pitchFamily="34" charset="-122"/>
                        </a:rPr>
                        <a:t>核心技术参数</a:t>
                      </a:r>
                      <a:endParaRPr lang="zh-CN" sz="900" spc="12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pPr>
                      <a:r>
                        <a:rPr lang="zh-CN" sz="900" spc="120">
                          <a:latin typeface="微软雅黑" panose="020B0503020204020204" pitchFamily="34" charset="-122"/>
                          <a:ea typeface="微软雅黑" panose="020B0503020204020204" pitchFamily="34" charset="-122"/>
                        </a:rPr>
                        <a:t>适用场景</a:t>
                      </a:r>
                      <a:endParaRPr lang="zh-CN" sz="900" spc="12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buNone/>
                      </a:pPr>
                      <a:r>
                        <a:rPr lang="zh-CN" altLang="en-US" sz="900" spc="120">
                          <a:latin typeface="微软雅黑" panose="020B0503020204020204" pitchFamily="34" charset="-122"/>
                          <a:ea typeface="微软雅黑" panose="020B0503020204020204" pitchFamily="34" charset="-122"/>
                        </a:rPr>
                        <a:t>图例</a:t>
                      </a:r>
                      <a:endParaRPr lang="zh-CN" altLang="en-US" sz="900" spc="120">
                        <a:latin typeface="微软雅黑" panose="020B0503020204020204" pitchFamily="34" charset="-122"/>
                        <a:ea typeface="微软雅黑" panose="020B0503020204020204" pitchFamily="34" charset="-122"/>
                      </a:endParaRPr>
                    </a:p>
                  </a:txBody>
                  <a:tcPr marL="177800" marR="177800" marT="107950" marB="107950" anchor="ctr" anchorCtr="0"/>
                </a:tc>
              </a:tr>
              <a:tr h="1367155">
                <a:tc>
                  <a:txBody>
                    <a:bodyPr/>
                    <a:p>
                      <a:pPr marL="0" indent="0" algn="ctr">
                        <a:lnSpc>
                          <a:spcPct val="120000"/>
                        </a:lnSpc>
                        <a:spcBef>
                          <a:spcPts val="0"/>
                        </a:spcBef>
                        <a:spcAft>
                          <a:spcPts val="0"/>
                        </a:spcAft>
                      </a:pPr>
                      <a:r>
                        <a:rPr lang="zh-CN" sz="900">
                          <a:latin typeface="微软雅黑" panose="020B0503020204020204" pitchFamily="34" charset="-122"/>
                          <a:ea typeface="微软雅黑" panose="020B0503020204020204" pitchFamily="34" charset="-122"/>
                        </a:rPr>
                        <a:t>在线式加臭剂浓度监测仪</a:t>
                      </a:r>
                      <a:endParaRPr lang="zh-CN" sz="90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pPr>
                      <a:r>
                        <a:rPr lang="zh-CN" sz="900">
                          <a:latin typeface="微软雅黑" panose="020B0503020204020204" pitchFamily="34" charset="-122"/>
                          <a:ea typeface="微软雅黑" panose="020B0503020204020204" pitchFamily="34" charset="-122"/>
                          <a:cs typeface="微软雅黑" panose="020B0503020204020204" pitchFamily="34" charset="-122"/>
                        </a:rPr>
                        <a:t>气相色谱法</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紫外光谱法</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LGC110</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（汉威科技）、</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JCY-S-Z-6890</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（沈阳光正）</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LGC110</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检测气体：</a:t>
                      </a:r>
                      <a:r>
                        <a:rPr lang="zh-CN" sz="900">
                          <a:latin typeface="微软雅黑" panose="020B0503020204020204" pitchFamily="34" charset="-122"/>
                          <a:ea typeface="微软雅黑" panose="020B0503020204020204" pitchFamily="34" charset="-122"/>
                          <a:cs typeface="微软雅黑" panose="020B0503020204020204" pitchFamily="34" charset="-122"/>
                        </a:rPr>
                        <a:t>四氢噻吩</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/S-Free</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量程：</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0.25-25ppm</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a:t>
                      </a:r>
                      <a:r>
                        <a:rPr lang="zh-CN" sz="900">
                          <a:latin typeface="微软雅黑" panose="020B0503020204020204" pitchFamily="34" charset="-122"/>
                          <a:ea typeface="微软雅黑" panose="020B0503020204020204" pitchFamily="34" charset="-122"/>
                          <a:cs typeface="微软雅黑" panose="020B0503020204020204" pitchFamily="34" charset="-122"/>
                        </a:rPr>
                        <a:t>四氢噻吩）、</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0.5-30ppm</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a:t>
                      </a:r>
                      <a:r>
                        <a:rPr lang="zh-CN" sz="900">
                          <a:latin typeface="微软雅黑" panose="020B0503020204020204" pitchFamily="34" charset="-122"/>
                          <a:ea typeface="微软雅黑" panose="020B0503020204020204" pitchFamily="34" charset="-122"/>
                          <a:cs typeface="微软雅黑" panose="020B0503020204020204" pitchFamily="34" charset="-122"/>
                        </a:rPr>
                        <a:t>无硫加臭剂；</a:t>
                      </a:r>
                      <a:endParaRPr lang="zh-CN"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分辨率：</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0.02ppm</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响应时间：</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≤180s</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5.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防爆等级：</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Ex d IIC T6</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6.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数据传输：</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RS485</a:t>
                      </a:r>
                      <a:endParaRPr lang="en-US" altLang="zh-CN" sz="9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pPr>
                      <a:r>
                        <a:rPr lang="zh-CN" sz="900">
                          <a:latin typeface="微软雅黑" panose="020B0503020204020204" pitchFamily="34" charset="-122"/>
                          <a:ea typeface="微软雅黑" panose="020B0503020204020204" pitchFamily="34" charset="-122"/>
                          <a:cs typeface="微软雅黑" panose="020B0503020204020204" pitchFamily="34" charset="-122"/>
                        </a:rPr>
                        <a:t>天然气门站、管网末端调压站、</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LPG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储配站（需实时监控浓度）</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buNone/>
                      </a:pP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r>
              <a:tr h="1202690">
                <a:tc>
                  <a:txBody>
                    <a:bodyPr/>
                    <a:p>
                      <a:pPr marL="0" indent="0" algn="ctr">
                        <a:lnSpc>
                          <a:spcPct val="120000"/>
                        </a:lnSpc>
                        <a:spcBef>
                          <a:spcPts val="0"/>
                        </a:spcBef>
                        <a:spcAft>
                          <a:spcPts val="0"/>
                        </a:spcAft>
                      </a:pPr>
                      <a:r>
                        <a:rPr lang="zh-CN" sz="900">
                          <a:latin typeface="微软雅黑" panose="020B0503020204020204" pitchFamily="34" charset="-122"/>
                          <a:ea typeface="微软雅黑" panose="020B0503020204020204" pitchFamily="34" charset="-122"/>
                        </a:rPr>
                        <a:t>便携式加臭剂检测仪</a:t>
                      </a:r>
                      <a:endParaRPr lang="zh-CN" sz="90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pPr>
                      <a:r>
                        <a:rPr lang="zh-CN" sz="900">
                          <a:latin typeface="微软雅黑" panose="020B0503020204020204" pitchFamily="34" charset="-122"/>
                          <a:ea typeface="微软雅黑" panose="020B0503020204020204" pitchFamily="34" charset="-122"/>
                          <a:cs typeface="微软雅黑" panose="020B0503020204020204" pitchFamily="34" charset="-122"/>
                        </a:rPr>
                        <a:t>电化学传感器</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光离子化检测器（</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PID</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PGM-7340</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RAE</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PGM-9800</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（华瑞）</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PGM-7340</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检测气体：</a:t>
                      </a:r>
                      <a:r>
                        <a:rPr lang="zh-CN" sz="900">
                          <a:latin typeface="微软雅黑" panose="020B0503020204020204" pitchFamily="34" charset="-122"/>
                          <a:ea typeface="微软雅黑" panose="020B0503020204020204" pitchFamily="34" charset="-122"/>
                          <a:cs typeface="微软雅黑" panose="020B0503020204020204" pitchFamily="34" charset="-122"/>
                        </a:rPr>
                        <a:t>四氢噻吩</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a:t>
                      </a:r>
                      <a:r>
                        <a:rPr lang="zh-CN" sz="900">
                          <a:latin typeface="微软雅黑" panose="020B0503020204020204" pitchFamily="34" charset="-122"/>
                          <a:ea typeface="微软雅黑" panose="020B0503020204020204" pitchFamily="34" charset="-122"/>
                          <a:cs typeface="微软雅黑" panose="020B0503020204020204" pitchFamily="34" charset="-122"/>
                        </a:rPr>
                        <a:t>叔丁基硫醇；</a:t>
                      </a:r>
                      <a:endParaRPr lang="zh-CN"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量程：</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0-100ppm</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分辨率：</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0.01ppm</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响应时间：</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≤60s</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5.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电池续航：</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≥8h</a:t>
                      </a:r>
                      <a:endParaRPr lang="en-US" altLang="zh-CN" sz="9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pPr>
                      <a:r>
                        <a:rPr lang="zh-CN" sz="900">
                          <a:latin typeface="微软雅黑" panose="020B0503020204020204" pitchFamily="34" charset="-122"/>
                          <a:ea typeface="微软雅黑" panose="020B0503020204020204" pitchFamily="34" charset="-122"/>
                        </a:rPr>
                        <a:t>现场泄漏检测、用户端抽检、应急处置（如泄漏点浓度确认）</a:t>
                      </a:r>
                      <a:endParaRPr lang="zh-CN" sz="90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buNone/>
                      </a:pPr>
                      <a:endParaRPr lang="zh-CN" altLang="en-US" sz="900">
                        <a:latin typeface="微软雅黑" panose="020B0503020204020204" pitchFamily="34" charset="-122"/>
                        <a:ea typeface="微软雅黑" panose="020B0503020204020204" pitchFamily="34" charset="-122"/>
                      </a:endParaRPr>
                    </a:p>
                  </a:txBody>
                  <a:tcPr marL="177800" marR="177800" marT="107950" marB="107950" anchor="ctr" anchorCtr="0"/>
                </a:tc>
              </a:tr>
              <a:tr h="1312545">
                <a:tc>
                  <a:txBody>
                    <a:bodyPr/>
                    <a:p>
                      <a:pPr marL="0" indent="0" algn="ctr">
                        <a:lnSpc>
                          <a:spcPct val="120000"/>
                        </a:lnSpc>
                        <a:spcBef>
                          <a:spcPts val="0"/>
                        </a:spcBef>
                        <a:spcAft>
                          <a:spcPts val="0"/>
                        </a:spcAft>
                      </a:pPr>
                      <a:r>
                        <a:rPr lang="zh-CN" sz="900">
                          <a:latin typeface="微软雅黑" panose="020B0503020204020204" pitchFamily="34" charset="-122"/>
                          <a:ea typeface="微软雅黑" panose="020B0503020204020204" pitchFamily="34" charset="-122"/>
                        </a:rPr>
                        <a:t>实验室气相色谱仪</a:t>
                      </a:r>
                      <a:endParaRPr lang="zh-CN" sz="90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pPr>
                      <a:r>
                        <a:rPr lang="zh-CN" sz="900">
                          <a:latin typeface="微软雅黑" panose="020B0503020204020204" pitchFamily="34" charset="-122"/>
                          <a:ea typeface="微软雅黑" panose="020B0503020204020204" pitchFamily="34" charset="-122"/>
                          <a:cs typeface="微软雅黑" panose="020B0503020204020204" pitchFamily="34" charset="-122"/>
                        </a:rPr>
                        <a:t>气相色谱分离</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火焰光度检测器（</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FPD</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GC-2014</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（岛津）、</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GC-7890</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（安捷伦）</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GC-2014</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检测气体：</a:t>
                      </a:r>
                      <a:r>
                        <a:rPr lang="zh-CN" sz="900">
                          <a:latin typeface="微软雅黑" panose="020B0503020204020204" pitchFamily="34" charset="-122"/>
                          <a:ea typeface="微软雅黑" panose="020B0503020204020204" pitchFamily="34" charset="-122"/>
                          <a:cs typeface="微软雅黑" panose="020B0503020204020204" pitchFamily="34" charset="-122"/>
                        </a:rPr>
                        <a:t>四氢噻吩</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a:t>
                      </a:r>
                      <a:r>
                        <a:rPr lang="zh-CN" sz="900">
                          <a:latin typeface="微软雅黑" panose="020B0503020204020204" pitchFamily="34" charset="-122"/>
                          <a:ea typeface="微软雅黑" panose="020B0503020204020204" pitchFamily="34" charset="-122"/>
                          <a:cs typeface="微软雅黑" panose="020B0503020204020204" pitchFamily="34" charset="-122"/>
                        </a:rPr>
                        <a:t>叔丁基硫醇</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/S-Free</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量程：</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0.1-100mg/m³</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精度：</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检测下限：</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0.05mg/m³</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5.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柱温箱温度范围：室温 </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- 400℃</a:t>
                      </a:r>
                      <a:endParaRPr lang="en-US" altLang="zh-CN" sz="9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pPr>
                      <a:r>
                        <a:rPr lang="zh-CN" sz="900">
                          <a:latin typeface="微软雅黑" panose="020B0503020204020204" pitchFamily="34" charset="-122"/>
                          <a:ea typeface="微软雅黑" panose="020B0503020204020204" pitchFamily="34" charset="-122"/>
                        </a:rPr>
                        <a:t>加臭剂纯度检测、浓度校准（如标准气标定）、实验室定量分析</a:t>
                      </a:r>
                      <a:endParaRPr lang="zh-CN" sz="90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buNone/>
                      </a:pPr>
                      <a:endParaRPr lang="zh-CN" altLang="en-US" sz="900">
                        <a:latin typeface="微软雅黑" panose="020B0503020204020204" pitchFamily="34" charset="-122"/>
                        <a:ea typeface="微软雅黑" panose="020B0503020204020204" pitchFamily="34" charset="-122"/>
                      </a:endParaRPr>
                    </a:p>
                  </a:txBody>
                  <a:tcPr marL="177800" marR="177800" marT="107950" marB="107950" anchor="ctr" anchorCtr="0"/>
                </a:tc>
              </a:tr>
            </a:tbl>
          </a:graphicData>
        </a:graphic>
      </p:graphicFrame>
      <p:sp>
        <p:nvSpPr>
          <p:cNvPr id="3" name="文本框 2"/>
          <p:cNvSpPr txBox="1"/>
          <p:nvPr/>
        </p:nvSpPr>
        <p:spPr>
          <a:xfrm>
            <a:off x="819150" y="1292225"/>
            <a:ext cx="7904480" cy="768350"/>
          </a:xfrm>
          <a:prstGeom prst="rect">
            <a:avLst/>
          </a:prstGeom>
          <a:noFill/>
        </p:spPr>
        <p:txBody>
          <a:bodyPr wrap="square" rtlCol="0">
            <a:spAutoFit/>
          </a:bodyPr>
          <a:p>
            <a:r>
              <a:rPr lang="en-US" altLang="zh-CN" sz="11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根据《加臭剂浓度监测仪》</a:t>
            </a:r>
            <a:r>
              <a:rPr lang="en-US" altLang="zh-CN" sz="1100">
                <a:sym typeface="+mn-ea"/>
              </a:rPr>
              <a:t>CJ/T-524—2018</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标准适用于最小工作温度范围在</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-10 </a:t>
            </a:r>
            <a:r>
              <a:rPr lang="en-US" altLang="en-US" sz="11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~40</a:t>
            </a:r>
            <a:r>
              <a:rPr lang="en-US" altLang="en-US" sz="11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取气压力不大于</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0.1MPa,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为加臭装置、站控系</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统等设备提供管道内加臭剂浓度监测数据的城镇燃气加臭剂浓度监测。</a:t>
            </a:r>
            <a:endParaRPr lang="en-US" altLang="zh-CN" sz="11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1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分类和型号：</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）分类按安装方式监测仪分为在线式和便携式，代号分别为</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Z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 B</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1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）按工作原理监测仪分为电化学、色谱和其他，代号分别为</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D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S</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 Q</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9628505" y="777875"/>
            <a:ext cx="1824355" cy="398780"/>
          </a:xfrm>
          <a:prstGeom prst="rect">
            <a:avLst/>
          </a:prstGeom>
          <a:noFill/>
        </p:spPr>
        <p:txBody>
          <a:bodyPr wrap="square" rtlCol="0">
            <a:spAutoFit/>
          </a:bodyPr>
          <a:p>
            <a:r>
              <a:rPr lang="zh-CN" altLang="en-US" sz="2000" b="1">
                <a:solidFill>
                  <a:srgbClr val="3F7FBB"/>
                </a:solidFill>
                <a:latin typeface="微软雅黑" panose="020B0503020204020204" pitchFamily="34" charset="-122"/>
                <a:ea typeface="微软雅黑" panose="020B0503020204020204" pitchFamily="34" charset="-122"/>
              </a:rPr>
              <a:t>检测仪分类</a:t>
            </a:r>
            <a:endParaRPr lang="zh-CN" altLang="en-US" sz="2000" b="1">
              <a:solidFill>
                <a:srgbClr val="3F7FBB"/>
              </a:solidFill>
              <a:latin typeface="微软雅黑" panose="020B0503020204020204" pitchFamily="34" charset="-122"/>
              <a:ea typeface="微软雅黑" panose="020B0503020204020204" pitchFamily="34" charset="-122"/>
            </a:endParaRPr>
          </a:p>
        </p:txBody>
      </p:sp>
      <p:sp>
        <p:nvSpPr>
          <p:cNvPr id="12" name="虚尾箭头 11"/>
          <p:cNvSpPr/>
          <p:nvPr/>
        </p:nvSpPr>
        <p:spPr>
          <a:xfrm rot="5400000">
            <a:off x="10121900" y="1189355"/>
            <a:ext cx="482600" cy="482600"/>
          </a:xfrm>
          <a:prstGeom prst="striped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20459" y="388759"/>
            <a:ext cx="5572519" cy="887528"/>
            <a:chOff x="3320458" y="354253"/>
            <a:chExt cx="5572519" cy="887528"/>
          </a:xfrm>
        </p:grpSpPr>
        <p:grpSp>
          <p:nvGrpSpPr>
            <p:cNvPr id="6" name="组合 5"/>
            <p:cNvGrpSpPr/>
            <p:nvPr/>
          </p:nvGrpSpPr>
          <p:grpSpPr>
            <a:xfrm>
              <a:off x="3320458" y="354253"/>
              <a:ext cx="5572519" cy="703137"/>
              <a:chOff x="1679798" y="438128"/>
              <a:chExt cx="5572519" cy="703137"/>
            </a:xfrm>
          </p:grpSpPr>
          <p:sp>
            <p:nvSpPr>
              <p:cNvPr id="8" name="文本框 7"/>
              <p:cNvSpPr txBox="1"/>
              <p:nvPr/>
            </p:nvSpPr>
            <p:spPr>
              <a:xfrm>
                <a:off x="2212445" y="438128"/>
                <a:ext cx="45072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rPr>
                  <a:t>加臭设备分类</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辅助</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设备</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3" name="表格 2"/>
          <p:cNvGraphicFramePr/>
          <p:nvPr>
            <p:custDataLst>
              <p:tags r:id="rId1"/>
            </p:custDataLst>
          </p:nvPr>
        </p:nvGraphicFramePr>
        <p:xfrm>
          <a:off x="718820" y="1527810"/>
          <a:ext cx="10664825" cy="6048375"/>
        </p:xfrm>
        <a:graphic>
          <a:graphicData uri="http://schemas.openxmlformats.org/drawingml/2006/table">
            <a:tbl>
              <a:tblPr firstRow="1" bandRow="1">
                <a:tableStyleId>{18A28664-9470-4B4F-B9E4-2583750542F5}</a:tableStyleId>
              </a:tblPr>
              <a:tblGrid>
                <a:gridCol w="878205"/>
                <a:gridCol w="1118870"/>
                <a:gridCol w="1242695"/>
                <a:gridCol w="5676900"/>
                <a:gridCol w="1748155"/>
              </a:tblGrid>
              <a:tr h="78041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设备类型</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功能</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代表型号</a:t>
                      </a:r>
                      <a:endParaRPr lang="zh-CN" sz="1100">
                        <a:latin typeface="微软雅黑" panose="020B0503020204020204" pitchFamily="34" charset="-122"/>
                        <a:ea typeface="微软雅黑" panose="020B0503020204020204" pitchFamily="34" charset="-122"/>
                      </a:endParaRPr>
                    </a:p>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（厂商）</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技术要求</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适用场景</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r>
              <a:tr h="116459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加臭剂储罐</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储存加臭剂，提供稳定液位</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CGG-200</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（沈阳光正）、</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CGG-1000</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（国产）</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材质：</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304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不锈钢（</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CJ/T 448-2014 5.1.5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条），乙硫醇用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316L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不锈钢；</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容积：</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200-1000L</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设计压力：</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1.6MPa</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液位计：磁翻板式（精度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5.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安全阀：开启压力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1.8MPa</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；乙硫醇适配：增设保温层（夏季控温</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≤25℃</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cs typeface="微软雅黑" panose="020B0503020204020204" pitchFamily="34" charset="-122"/>
                        </a:rPr>
                        <a:t>加臭机配套（储存</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3-6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个月加臭剂用量）；乙硫醇场景：乙硫醇加臭机配套（存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个月用量，防挥发）</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84137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加臭剂上料泵</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向储罐加注加臭剂</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SSL-50</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（沈阳光正）、</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SSL-100</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（国产）</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输出压力：</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0.2MPa</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输出流量：</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50-100L/h</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防爆等级：</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Ex d IIB T4</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材质：</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304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不锈钢，乙硫醇用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316L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不锈钢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氟橡胶密封件</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储罐上料（免人工搬运）；乙硫醇场景：乙硫醇储罐上料（防腐蚀）</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r>
              <a:tr h="84201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活性炭吸收器</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吸收加臭剂挥发气体，减少异味</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XS-50</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（沈阳光正）、</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XS-100</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（国产）</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处理能力：</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50-100m³/h</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活性炭填充量：</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5-10kg</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，乙硫醇用浸渍活性炭；</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阻力损失：</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≤500Pa</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更换周期：</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3-6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个月</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加臭机储罐放散口、泄漏应急处理；乙硫醇场景：乙硫醇储罐放散口、加臭间通风</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r>
              <a:tr h="91567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积液池配套设备</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收集泄漏加臭剂，防污染扩散</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cs typeface="微软雅黑" panose="020B0503020204020204" pitchFamily="34" charset="-122"/>
                        </a:rPr>
                        <a:t>定制化（不锈钢</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混凝土）</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容积：</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倍最大储罐容积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+ 20%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余量，乙硫醇额外增加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防渗：渗透系数</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≤1×10⁻⁷cm/s</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，乙硫醇用双层防渗；</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附属：排水阀、液位报警、有毒气体报警（乙硫醇）</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加臭剂储罐区、加臭机下方；乙硫醇场景：乙硫醇储罐区专用</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30"/>
          <p:cNvSpPr txBox="1"/>
          <p:nvPr/>
        </p:nvSpPr>
        <p:spPr>
          <a:xfrm>
            <a:off x="1359561" y="2491339"/>
            <a:ext cx="2436372" cy="2322830"/>
          </a:xfrm>
          <a:prstGeom prst="rect">
            <a:avLst/>
          </a:prstGeom>
          <a:noFill/>
        </p:spPr>
        <p:txBody>
          <a:bodyPr wrap="square" rtlCol="0">
            <a:spAutoFit/>
          </a:bodyPr>
          <a:lstStyle/>
          <a:p>
            <a:pPr algn="r" defTabSz="228600"/>
            <a:r>
              <a:rPr lang="en-US" altLang="zh-CN" sz="14500" dirty="0" smtClean="0">
                <a:solidFill>
                  <a:schemeClr val="accent2">
                    <a:alpha val="20000"/>
                  </a:schemeClr>
                </a:solidFill>
                <a:latin typeface="思源宋体 CN Heavy" panose="02020900000000000000" pitchFamily="18" charset="-122"/>
                <a:ea typeface="思源宋体 CN Heavy" panose="02020900000000000000" pitchFamily="18" charset="-122"/>
                <a:cs typeface="Aa楷体" panose="02000500000000000000" pitchFamily="2" charset="-122"/>
              </a:rPr>
              <a:t>06</a:t>
            </a:r>
            <a:endParaRPr lang="zh-CN" altLang="en-US" sz="14500" dirty="0">
              <a:solidFill>
                <a:schemeClr val="accent2">
                  <a:alpha val="20000"/>
                </a:schemeClr>
              </a:solidFill>
              <a:latin typeface="思源宋体 CN Heavy" panose="02020900000000000000" pitchFamily="18" charset="-122"/>
              <a:ea typeface="思源宋体 CN Heavy" panose="02020900000000000000" pitchFamily="18" charset="-122"/>
              <a:cs typeface="Aa楷体" panose="02000500000000000000" pitchFamily="2" charset="-122"/>
            </a:endParaRPr>
          </a:p>
        </p:txBody>
      </p:sp>
      <p:sp>
        <p:nvSpPr>
          <p:cNvPr id="12" name="文本框 11"/>
          <p:cNvSpPr txBox="1"/>
          <p:nvPr/>
        </p:nvSpPr>
        <p:spPr>
          <a:xfrm>
            <a:off x="4378960" y="2665095"/>
            <a:ext cx="7454900" cy="1170940"/>
          </a:xfrm>
          <a:prstGeom prst="rect">
            <a:avLst/>
          </a:prstGeom>
          <a:noFill/>
          <a:scene3d>
            <a:camera prst="orthographicFront"/>
            <a:lightRig rig="threePt" dir="t"/>
          </a:scene3d>
        </p:spPr>
        <p:txBody>
          <a:bodyPr wrap="square" rtlCol="0">
            <a:spAutoFit/>
          </a:bodyPr>
          <a:lstStyle/>
          <a:p>
            <a:pPr>
              <a:lnSpc>
                <a:spcPct val="130000"/>
              </a:lnSpc>
            </a:pPr>
            <a:r>
              <a:rPr lang="zh-CN" altLang="en-US" sz="5400" b="1" dirty="0">
                <a:solidFill>
                  <a:srgbClr val="1B1B1B"/>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加臭全流程管理</a:t>
            </a:r>
            <a:endParaRPr lang="zh-CN" altLang="en-US" sz="5400" b="1" dirty="0">
              <a:solidFill>
                <a:srgbClr val="1B1B1B"/>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13" name="Rectangle 3"/>
          <p:cNvSpPr/>
          <p:nvPr/>
        </p:nvSpPr>
        <p:spPr bwMode="auto">
          <a:xfrm>
            <a:off x="4479041" y="3737488"/>
            <a:ext cx="5346619"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120000"/>
              </a:lnSpc>
              <a:spcBef>
                <a:spcPct val="0"/>
              </a:spcBef>
              <a:buSzTx/>
              <a:buFontTx/>
              <a:buNone/>
            </a:pP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Lorem ipsum dolor sit amet, consectetuer </a:t>
            </a: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dipiscing </a:t>
            </a: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elit, sed diam </a:t>
            </a:r>
            <a:endParaRPr lang="en-US"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endParaRPr>
          </a:p>
          <a:p>
            <a:pPr eaLnBrk="1">
              <a:lnSpc>
                <a:spcPct val="120000"/>
              </a:lnSpc>
              <a:spcBef>
                <a:spcPct val="0"/>
              </a:spcBef>
              <a:buSzTx/>
              <a:buFontTx/>
              <a:buNone/>
            </a:pP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nonummy nibheuismod </a:t>
            </a: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tincidunt ut laoreet dolore magna aliquam erat volutpat. Ut wisi enim ad minim </a:t>
            </a: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veniam</a:t>
            </a:r>
            <a:endPar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endParaRPr>
          </a:p>
        </p:txBody>
      </p:sp>
      <p:sp>
        <p:nvSpPr>
          <p:cNvPr id="14" name="平行四边形 13"/>
          <p:cNvSpPr/>
          <p:nvPr/>
        </p:nvSpPr>
        <p:spPr>
          <a:xfrm flipH="1" flipV="1">
            <a:off x="11498754" y="5765570"/>
            <a:ext cx="1077967" cy="1119813"/>
          </a:xfrm>
          <a:prstGeom prst="parallelogram">
            <a:avLst>
              <a:gd name="adj" fmla="val 70972"/>
            </a:avLst>
          </a:prstGeom>
          <a:gradFill>
            <a:gsLst>
              <a:gs pos="0">
                <a:srgbClr val="E4E4E4">
                  <a:alpha val="34000"/>
                </a:srgbClr>
              </a:gs>
              <a:gs pos="85000">
                <a:srgbClr val="E4E4E4">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等腰三角形 16"/>
          <p:cNvSpPr/>
          <p:nvPr/>
        </p:nvSpPr>
        <p:spPr>
          <a:xfrm flipH="1" flipV="1">
            <a:off x="-46848" y="0"/>
            <a:ext cx="3046503" cy="2862274"/>
          </a:xfrm>
          <a:prstGeom prst="triangle">
            <a:avLst>
              <a:gd name="adj" fmla="val 100000"/>
            </a:avLst>
          </a:prstGeom>
          <a:gradFill>
            <a:gsLst>
              <a:gs pos="0">
                <a:srgbClr val="64A9D7"/>
              </a:gs>
              <a:gs pos="90000">
                <a:srgbClr val="3F7FBB"/>
              </a:gs>
            </a:gsLst>
            <a:lin ang="5400000" scaled="1"/>
          </a:grad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9" name="矩形 28"/>
          <p:cNvSpPr/>
          <p:nvPr/>
        </p:nvSpPr>
        <p:spPr>
          <a:xfrm>
            <a:off x="1271687" y="3438656"/>
            <a:ext cx="2552327" cy="355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0" name="TextBox 30"/>
          <p:cNvSpPr txBox="1"/>
          <p:nvPr/>
        </p:nvSpPr>
        <p:spPr>
          <a:xfrm>
            <a:off x="1813694" y="3454420"/>
            <a:ext cx="1352357" cy="337185"/>
          </a:xfrm>
          <a:prstGeom prst="rect">
            <a:avLst/>
          </a:prstGeom>
          <a:noFill/>
        </p:spPr>
        <p:txBody>
          <a:bodyPr wrap="square" rtlCol="0">
            <a:spAutoFit/>
          </a:bodyPr>
          <a:lstStyle/>
          <a:p>
            <a:pPr algn="ctr" defTabSz="228600"/>
            <a:r>
              <a:rPr lang="en-US" altLang="zh-CN" sz="1600" dirty="0" smtClean="0">
                <a:solidFill>
                  <a:srgbClr val="1B1B1B"/>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a楷体" panose="02000500000000000000" pitchFamily="2" charset="-122"/>
              </a:rPr>
              <a:t>PART SIX</a:t>
            </a:r>
            <a:endParaRPr lang="zh-CN" altLang="en-US" sz="1600" dirty="0">
              <a:solidFill>
                <a:srgbClr val="1B1B1B"/>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a楷体" panose="02000500000000000000" pitchFamily="2" charset="-122"/>
            </a:endParaRPr>
          </a:p>
        </p:txBody>
      </p:sp>
      <p:cxnSp>
        <p:nvCxnSpPr>
          <p:cNvPr id="31" name="直接连接符 30"/>
          <p:cNvCxnSpPr/>
          <p:nvPr/>
        </p:nvCxnSpPr>
        <p:spPr>
          <a:xfrm>
            <a:off x="3960692" y="2873475"/>
            <a:ext cx="0" cy="1510342"/>
          </a:xfrm>
          <a:prstGeom prst="line">
            <a:avLst/>
          </a:prstGeom>
          <a:ln w="12700">
            <a:solidFill>
              <a:srgbClr val="2D354B">
                <a:alpha val="20000"/>
              </a:srgbClr>
            </a:solidFill>
          </a:ln>
        </p:spPr>
        <p:style>
          <a:lnRef idx="1">
            <a:schemeClr val="accent1"/>
          </a:lnRef>
          <a:fillRef idx="0">
            <a:schemeClr val="accent1"/>
          </a:fillRef>
          <a:effectRef idx="0">
            <a:schemeClr val="accent1"/>
          </a:effectRef>
          <a:fontRef idx="minor">
            <a:schemeClr val="tx1"/>
          </a:fontRef>
        </p:style>
      </p:cxnSp>
      <p:sp>
        <p:nvSpPr>
          <p:cNvPr id="32" name="圆角矩形 31"/>
          <p:cNvSpPr/>
          <p:nvPr/>
        </p:nvSpPr>
        <p:spPr>
          <a:xfrm rot="2700000">
            <a:off x="609964" y="726490"/>
            <a:ext cx="369745" cy="369745"/>
          </a:xfrm>
          <a:prstGeom prst="roundRect">
            <a:avLst>
              <a:gd name="adj" fmla="val 12610"/>
            </a:avLst>
          </a:prstGeom>
          <a:solidFill>
            <a:schemeClr val="bg1">
              <a:lumMod val="95000"/>
            </a:scheme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94C5DE"/>
                  </a:gs>
                  <a:gs pos="100000">
                    <a:srgbClr val="356A9C"/>
                  </a:gs>
                </a:gsLst>
                <a:lin ang="2700000" scaled="0"/>
              </a:gradFill>
              <a:latin typeface="微软雅黑" panose="020B0503020204020204" pitchFamily="34" charset="-122"/>
              <a:ea typeface="微软雅黑" panose="020B0503020204020204" pitchFamily="34" charset="-122"/>
            </a:endParaRPr>
          </a:p>
        </p:txBody>
      </p:sp>
      <p:sp>
        <p:nvSpPr>
          <p:cNvPr id="33" name="圆角矩形 32"/>
          <p:cNvSpPr/>
          <p:nvPr/>
        </p:nvSpPr>
        <p:spPr>
          <a:xfrm rot="2700000">
            <a:off x="555613" y="1858238"/>
            <a:ext cx="134147" cy="134147"/>
          </a:xfrm>
          <a:prstGeom prst="roundRect">
            <a:avLst>
              <a:gd name="adj" fmla="val 12610"/>
            </a:avLst>
          </a:prstGeom>
          <a:solidFill>
            <a:schemeClr val="bg1">
              <a:lumMod val="95000"/>
            </a:scheme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3" name="直接连接符 2"/>
          <p:cNvCxnSpPr>
            <a:stCxn id="17" idx="2"/>
            <a:endCxn id="17" idx="0"/>
          </p:cNvCxnSpPr>
          <p:nvPr/>
        </p:nvCxnSpPr>
        <p:spPr>
          <a:xfrm flipH="1">
            <a:off x="-46848" y="0"/>
            <a:ext cx="3046503" cy="286227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flipH="1">
            <a:off x="11606369" y="442911"/>
            <a:ext cx="227603" cy="170090"/>
            <a:chOff x="762000" y="6033231"/>
            <a:chExt cx="598382" cy="258336"/>
          </a:xfrm>
        </p:grpSpPr>
        <p:cxnSp>
          <p:nvCxnSpPr>
            <p:cNvPr id="41" name="直接连接符 40"/>
            <p:cNvCxnSpPr/>
            <p:nvPr/>
          </p:nvCxnSpPr>
          <p:spPr>
            <a:xfrm>
              <a:off x="762000" y="6033231"/>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62000" y="6162399"/>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62000" y="6291567"/>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44" name="直接连接符 43"/>
          <p:cNvCxnSpPr/>
          <p:nvPr/>
        </p:nvCxnSpPr>
        <p:spPr>
          <a:xfrm flipH="1">
            <a:off x="7872075" y="5535170"/>
            <a:ext cx="1422832" cy="135021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图片 3" descr="图片122222222222"/>
          <p:cNvPicPr>
            <a:picLocks noChangeAspect="1"/>
          </p:cNvPicPr>
          <p:nvPr/>
        </p:nvPicPr>
        <p:blipFill>
          <a:blip r:embed="rId1"/>
          <a:stretch>
            <a:fillRect/>
          </a:stretch>
        </p:blipFill>
        <p:spPr>
          <a:xfrm>
            <a:off x="533400" y="953770"/>
            <a:ext cx="1609090" cy="1176655"/>
          </a:xfrm>
          <a:prstGeom prst="rect">
            <a:avLst/>
          </a:prstGeom>
          <a:effectLst>
            <a:outerShdw blurRad="50800" dist="38100" dir="2700000" algn="tl" rotWithShape="0">
              <a:prstClr val="black">
                <a:alpha val="13000"/>
              </a:prstClr>
            </a:outerShdw>
          </a:effectLst>
        </p:spPr>
      </p:pic>
      <p:pic>
        <p:nvPicPr>
          <p:cNvPr id="5" name="图片 4" descr="图片22222"/>
          <p:cNvPicPr>
            <a:picLocks noChangeAspect="1"/>
          </p:cNvPicPr>
          <p:nvPr/>
        </p:nvPicPr>
        <p:blipFill>
          <a:blip r:embed="rId2"/>
          <a:stretch>
            <a:fillRect/>
          </a:stretch>
        </p:blipFill>
        <p:spPr>
          <a:xfrm>
            <a:off x="8203565" y="3111500"/>
            <a:ext cx="4053840" cy="3822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11" grpId="0"/>
      <p:bldP spid="12" grpId="0"/>
      <p:bldP spid="13" grpId="0" bldLvl="0" animBg="1"/>
      <p:bldP spid="17" grpId="0" bldLvl="0" animBg="1"/>
      <p:bldP spid="30" grpId="0"/>
      <p:bldP spid="32" grpId="0" bldLvl="0" animBg="1"/>
      <p:bldP spid="33"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39140" y="1810385"/>
            <a:ext cx="3888740" cy="433895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TextBox 37"/>
          <p:cNvSpPr txBox="1"/>
          <p:nvPr/>
        </p:nvSpPr>
        <p:spPr>
          <a:xfrm>
            <a:off x="434848" y="1123194"/>
            <a:ext cx="5244013" cy="583565"/>
          </a:xfrm>
          <a:prstGeom prst="rect">
            <a:avLst/>
          </a:prstGeom>
          <a:noFill/>
        </p:spPr>
        <p:txBody>
          <a:bodyPr wrap="square" rtlCol="0">
            <a:spAutoFit/>
          </a:bodyPr>
          <a:lstStyle/>
          <a:p>
            <a:r>
              <a:rPr lang="zh-CN" altLang="en-US" sz="3200" dirty="0" smtClean="0">
                <a:latin typeface="黑体" panose="02010609060101010101" charset="-122"/>
                <a:ea typeface="黑体" panose="02010609060101010101" charset="-122"/>
                <a:cs typeface="黑体" panose="02010609060101010101" charset="-122"/>
              </a:rPr>
              <a:t>  </a:t>
            </a:r>
            <a:endParaRPr lang="zh-CN" altLang="en-US" sz="3200" dirty="0">
              <a:latin typeface="黑体" panose="02010609060101010101" charset="-122"/>
              <a:ea typeface="黑体" panose="02010609060101010101" charset="-122"/>
              <a:cs typeface="黑体" panose="02010609060101010101" charset="-122"/>
            </a:endParaRPr>
          </a:p>
        </p:txBody>
      </p:sp>
      <p:pic>
        <p:nvPicPr>
          <p:cNvPr id="88066" name="Picture 2"/>
          <p:cNvPicPr>
            <a:picLocks noChangeAspect="1" noChangeArrowheads="1"/>
          </p:cNvPicPr>
          <p:nvPr/>
        </p:nvPicPr>
        <p:blipFill>
          <a:blip r:embed="rId1" cstate="print"/>
          <a:srcRect/>
          <a:stretch>
            <a:fillRect/>
          </a:stretch>
        </p:blipFill>
        <p:spPr bwMode="auto">
          <a:xfrm>
            <a:off x="864870" y="1938655"/>
            <a:ext cx="3637280" cy="1680845"/>
          </a:xfrm>
          <a:prstGeom prst="rect">
            <a:avLst/>
          </a:prstGeom>
          <a:noFill/>
          <a:ln w="9525">
            <a:noFill/>
            <a:miter lim="800000"/>
            <a:headEnd/>
            <a:tailEnd/>
          </a:ln>
          <a:effectLst/>
        </p:spPr>
      </p:pic>
      <p:grpSp>
        <p:nvGrpSpPr>
          <p:cNvPr id="11" name="组合 10"/>
          <p:cNvGrpSpPr/>
          <p:nvPr/>
        </p:nvGrpSpPr>
        <p:grpSpPr>
          <a:xfrm>
            <a:off x="2964105" y="388759"/>
            <a:ext cx="6285230" cy="887528"/>
            <a:chOff x="2964104" y="354253"/>
            <a:chExt cx="6285230" cy="887528"/>
          </a:xfrm>
        </p:grpSpPr>
        <p:grpSp>
          <p:nvGrpSpPr>
            <p:cNvPr id="6" name="组合 5"/>
            <p:cNvGrpSpPr/>
            <p:nvPr/>
          </p:nvGrpSpPr>
          <p:grpSpPr>
            <a:xfrm>
              <a:off x="2964104" y="354253"/>
              <a:ext cx="6285230" cy="703137"/>
              <a:chOff x="1323444" y="438128"/>
              <a:chExt cx="6285230" cy="703137"/>
            </a:xfrm>
          </p:grpSpPr>
          <p:sp>
            <p:nvSpPr>
              <p:cNvPr id="8" name="文本框 7"/>
              <p:cNvSpPr txBox="1"/>
              <p:nvPr/>
            </p:nvSpPr>
            <p:spPr>
              <a:xfrm>
                <a:off x="1323444" y="438128"/>
                <a:ext cx="6285230" cy="521970"/>
              </a:xfrm>
              <a:prstGeom prst="rect">
                <a:avLst/>
              </a:prstGeom>
              <a:noFill/>
            </p:spPr>
            <p:txBody>
              <a:bodyPr wrap="none" rtlCol="0">
                <a:spAutoFit/>
                <a:scene3d>
                  <a:camera prst="orthographicFront"/>
                  <a:lightRig rig="threePt" dir="t"/>
                </a:scene3d>
                <a:sp3d contourW="12700"/>
              </a:bodyPr>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燃气加臭装置</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加臭装置的维护保养</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pitchFamily="34" charset="-122"/>
                <a:ea typeface="微软雅黑" panose="020B0503020204020204" pitchFamily="34" charset="-122"/>
              </a:endParaRPr>
            </a:p>
          </p:txBody>
        </p:sp>
      </p:grpSp>
      <p:sp>
        <p:nvSpPr>
          <p:cNvPr id="3" name="文本框 2"/>
          <p:cNvSpPr txBox="1"/>
          <p:nvPr/>
        </p:nvSpPr>
        <p:spPr>
          <a:xfrm>
            <a:off x="864870" y="3813175"/>
            <a:ext cx="3684270" cy="2197735"/>
          </a:xfrm>
          <a:prstGeom prst="rect">
            <a:avLst/>
          </a:prstGeom>
          <a:noFill/>
        </p:spPr>
        <p:txBody>
          <a:bodyPr wrap="square" rtlCol="0" anchor="t">
            <a:noAutofit/>
          </a:bodyPr>
          <a:p>
            <a:pPr>
              <a:lnSpc>
                <a:spcPct val="150000"/>
              </a:lnSpc>
            </a:pPr>
            <a:r>
              <a:rPr lang="en-US" altLang="zh-CN" sz="1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选配了药剂吹扫装置的加药机在设备检修时应先关闭药剂截止阀，再闭药剂输出阀，打开回流阀和排空阀，接通吹扫用气源（氮气或压缩空气）后，打开吹扫阀进行吹扫，吹扫时应注意吹扫气压不宜超过</a:t>
            </a:r>
            <a:r>
              <a:rPr lang="en-US" sz="1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2Kp</a:t>
            </a:r>
            <a:r>
              <a:rPr lang="en-GB" sz="1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  </a:t>
            </a:r>
            <a:r>
              <a:rPr lang="zh-CN" altLang="en-US" sz="1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恢复正常运行状态前先关闭吹扫阀，打开截止阀。</a:t>
            </a:r>
            <a:endParaRPr lang="zh-CN" altLang="en-US" sz="1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Text Box 6"/>
          <p:cNvSpPr txBox="1">
            <a:spLocks noChangeArrowheads="1"/>
          </p:cNvSpPr>
          <p:nvPr/>
        </p:nvSpPr>
        <p:spPr bwMode="auto">
          <a:xfrm>
            <a:off x="5044440" y="1373505"/>
            <a:ext cx="6128385" cy="5377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lnSpc>
                <a:spcPct val="150000"/>
              </a:lnSpc>
            </a:pPr>
            <a:r>
              <a:rPr lang="en-US" b="1" dirty="0" smtClean="0">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01</a:t>
            </a:r>
            <a:r>
              <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rPr>
              <a:t>液压油粘度应根据气温适当调整粘度，气温升高应提高液压油粘度，反之降低；</a:t>
            </a:r>
            <a:endPar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b="1" dirty="0" smtClean="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02</a:t>
            </a:r>
            <a:r>
              <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rPr>
              <a:t>液压油每二年更换一次；</a:t>
            </a:r>
            <a:endPar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b="1" dirty="0" smtClean="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03</a:t>
            </a:r>
            <a:r>
              <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rPr>
              <a:t>过滤器每半年清洗一次；</a:t>
            </a:r>
            <a:endPar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b="1" dirty="0" smtClean="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04</a:t>
            </a:r>
            <a:r>
              <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rPr>
              <a:t>更换药剂时设备清洗一次；</a:t>
            </a:r>
            <a:endPar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b="1" dirty="0" smtClean="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05</a:t>
            </a:r>
            <a:r>
              <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rPr>
              <a:t>设备大修及移位时，应排污一次；</a:t>
            </a:r>
            <a:endPar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b="1" dirty="0" smtClean="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06</a:t>
            </a:r>
            <a:r>
              <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rPr>
              <a:t>每月进行一次泵输出标定</a:t>
            </a:r>
            <a:endPar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b="1" dirty="0" smtClean="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07</a:t>
            </a:r>
            <a:r>
              <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rPr>
              <a:t>每天应检查泵的运行情况；</a:t>
            </a:r>
            <a:endPar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b="1" dirty="0" smtClean="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08</a:t>
            </a:r>
            <a:r>
              <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rPr>
              <a:t>每周应检查膜片是否损坏；</a:t>
            </a:r>
            <a:endPar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b="1" dirty="0" smtClean="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09</a:t>
            </a:r>
            <a:r>
              <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rPr>
              <a:t>每年应清洗检查单向阀；</a:t>
            </a:r>
            <a:endPar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b="1" dirty="0" smtClean="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rPr>
              <a:t>每年检查油缸磨损情况；</a:t>
            </a:r>
            <a:endPar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b="1" dirty="0" smtClean="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rPr>
              <a:t>每年检查电缆绝缘情况；</a:t>
            </a:r>
            <a:endPar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b="1" dirty="0" smtClean="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rPr>
              <a:t>每三年对设备进行一次大修，更换易损件及密封件。</a:t>
            </a:r>
            <a:endPar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GB" sz="1300" dirty="0" smtClean="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2" name="直接连接符 11"/>
          <p:cNvCxnSpPr/>
          <p:nvPr/>
        </p:nvCxnSpPr>
        <p:spPr>
          <a:xfrm>
            <a:off x="5125085" y="1899920"/>
            <a:ext cx="5928360" cy="0"/>
          </a:xfrm>
          <a:prstGeom prst="line">
            <a:avLst/>
          </a:prstGeom>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5125085" y="2306320"/>
            <a:ext cx="5928360" cy="0"/>
          </a:xfrm>
          <a:prstGeom prst="line">
            <a:avLst/>
          </a:prstGeom>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5125085" y="2717800"/>
            <a:ext cx="5928360" cy="0"/>
          </a:xfrm>
          <a:prstGeom prst="line">
            <a:avLst/>
          </a:prstGeom>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5125085" y="3134360"/>
            <a:ext cx="5928360" cy="0"/>
          </a:xfrm>
          <a:prstGeom prst="line">
            <a:avLst/>
          </a:prstGeom>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5125085" y="3540760"/>
            <a:ext cx="5928360" cy="0"/>
          </a:xfrm>
          <a:prstGeom prst="line">
            <a:avLst/>
          </a:prstGeom>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5125085" y="3947160"/>
            <a:ext cx="5928360" cy="0"/>
          </a:xfrm>
          <a:prstGeom prst="line">
            <a:avLst/>
          </a:prstGeom>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5125085" y="4358640"/>
            <a:ext cx="5928360" cy="0"/>
          </a:xfrm>
          <a:prstGeom prst="line">
            <a:avLst/>
          </a:prstGeom>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5125085" y="4770120"/>
            <a:ext cx="5928360" cy="0"/>
          </a:xfrm>
          <a:prstGeom prst="line">
            <a:avLst/>
          </a:prstGeom>
        </p:spPr>
        <p:style>
          <a:lnRef idx="2">
            <a:schemeClr val="accent1"/>
          </a:lnRef>
          <a:fillRef idx="0">
            <a:srgbClr val="FFFFFF"/>
          </a:fillRef>
          <a:effectRef idx="0">
            <a:srgbClr val="FFFFFF"/>
          </a:effectRef>
          <a:fontRef idx="minor">
            <a:schemeClr val="tx1"/>
          </a:fontRef>
        </p:style>
      </p:cxnSp>
      <p:cxnSp>
        <p:nvCxnSpPr>
          <p:cNvPr id="21" name="直接连接符 20"/>
          <p:cNvCxnSpPr/>
          <p:nvPr/>
        </p:nvCxnSpPr>
        <p:spPr>
          <a:xfrm>
            <a:off x="5125085" y="5196840"/>
            <a:ext cx="5928360" cy="0"/>
          </a:xfrm>
          <a:prstGeom prst="line">
            <a:avLst/>
          </a:prstGeom>
        </p:spPr>
        <p:style>
          <a:lnRef idx="2">
            <a:schemeClr val="accent1"/>
          </a:lnRef>
          <a:fillRef idx="0">
            <a:srgbClr val="FFFFFF"/>
          </a:fillRef>
          <a:effectRef idx="0">
            <a:srgbClr val="FFFFFF"/>
          </a:effectRef>
          <a:fontRef idx="minor">
            <a:schemeClr val="tx1"/>
          </a:fontRef>
        </p:style>
      </p:cxnSp>
      <p:cxnSp>
        <p:nvCxnSpPr>
          <p:cNvPr id="22" name="直接连接符 21"/>
          <p:cNvCxnSpPr/>
          <p:nvPr/>
        </p:nvCxnSpPr>
        <p:spPr>
          <a:xfrm>
            <a:off x="5125085" y="5603240"/>
            <a:ext cx="5928360" cy="0"/>
          </a:xfrm>
          <a:prstGeom prst="line">
            <a:avLst/>
          </a:prstGeom>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5125085" y="6014720"/>
            <a:ext cx="5928360" cy="0"/>
          </a:xfrm>
          <a:prstGeom prst="line">
            <a:avLst/>
          </a:prstGeom>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17" grpId="0"/>
      <p:bldP spid="7" grpId="0" bldLvl="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30"/>
          <p:cNvSpPr txBox="1"/>
          <p:nvPr/>
        </p:nvSpPr>
        <p:spPr>
          <a:xfrm>
            <a:off x="1359561" y="2491339"/>
            <a:ext cx="2436372" cy="2323713"/>
          </a:xfrm>
          <a:prstGeom prst="rect">
            <a:avLst/>
          </a:prstGeom>
          <a:noFill/>
        </p:spPr>
        <p:txBody>
          <a:bodyPr wrap="square" rtlCol="0">
            <a:spAutoFit/>
          </a:bodyPr>
          <a:lstStyle/>
          <a:p>
            <a:pPr algn="r" defTabSz="228600"/>
            <a:r>
              <a:rPr lang="en-US" altLang="zh-CN" sz="14500" dirty="0" smtClean="0">
                <a:solidFill>
                  <a:schemeClr val="accent2">
                    <a:alpha val="20000"/>
                  </a:schemeClr>
                </a:solidFill>
                <a:latin typeface="思源宋体 CN Heavy" panose="02020900000000000000" pitchFamily="18" charset="-122"/>
                <a:ea typeface="思源宋体 CN Heavy" panose="02020900000000000000" pitchFamily="18" charset="-122"/>
                <a:cs typeface="Aa楷体" panose="02000500000000000000" pitchFamily="2" charset="-122"/>
              </a:rPr>
              <a:t>01</a:t>
            </a:r>
            <a:endParaRPr lang="zh-CN" altLang="en-US" sz="14500" dirty="0">
              <a:solidFill>
                <a:schemeClr val="accent2">
                  <a:alpha val="20000"/>
                </a:schemeClr>
              </a:solidFill>
              <a:latin typeface="思源宋体 CN Heavy" panose="02020900000000000000" pitchFamily="18" charset="-122"/>
              <a:ea typeface="思源宋体 CN Heavy" panose="02020900000000000000" pitchFamily="18" charset="-122"/>
              <a:cs typeface="Aa楷体" panose="02000500000000000000" pitchFamily="2" charset="-122"/>
            </a:endParaRPr>
          </a:p>
        </p:txBody>
      </p:sp>
      <p:sp>
        <p:nvSpPr>
          <p:cNvPr id="12" name="文本框 11"/>
          <p:cNvSpPr txBox="1"/>
          <p:nvPr/>
        </p:nvSpPr>
        <p:spPr>
          <a:xfrm>
            <a:off x="4378960" y="2665095"/>
            <a:ext cx="5798820" cy="1170940"/>
          </a:xfrm>
          <a:prstGeom prst="rect">
            <a:avLst/>
          </a:prstGeom>
          <a:noFill/>
          <a:scene3d>
            <a:camera prst="orthographicFront"/>
            <a:lightRig rig="threePt" dir="t"/>
          </a:scene3d>
        </p:spPr>
        <p:txBody>
          <a:bodyPr wrap="square" rtlCol="0">
            <a:spAutoFit/>
          </a:bodyPr>
          <a:lstStyle/>
          <a:p>
            <a:pPr>
              <a:lnSpc>
                <a:spcPct val="130000"/>
              </a:lnSpc>
            </a:pPr>
            <a:r>
              <a:rPr lang="zh-CN" altLang="en-US" sz="5400" b="1" dirty="0">
                <a:solidFill>
                  <a:srgbClr val="1B1B1B"/>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加臭的概念和意义</a:t>
            </a:r>
            <a:endParaRPr lang="zh-CN" altLang="en-US" sz="5400" b="1" dirty="0">
              <a:solidFill>
                <a:srgbClr val="1B1B1B"/>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13" name="Rectangle 3"/>
          <p:cNvSpPr/>
          <p:nvPr/>
        </p:nvSpPr>
        <p:spPr bwMode="auto">
          <a:xfrm>
            <a:off x="4479041" y="3737488"/>
            <a:ext cx="5346619"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120000"/>
              </a:lnSpc>
              <a:spcBef>
                <a:spcPct val="0"/>
              </a:spcBef>
              <a:buSzTx/>
              <a:buFontTx/>
              <a:buNone/>
            </a:pP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Lorem ipsum dolor sit amet, consectetuer </a:t>
            </a: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dipiscing </a:t>
            </a: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elit, sed diam </a:t>
            </a:r>
            <a:endParaRPr lang="en-US"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endParaRPr>
          </a:p>
          <a:p>
            <a:pPr eaLnBrk="1">
              <a:lnSpc>
                <a:spcPct val="120000"/>
              </a:lnSpc>
              <a:spcBef>
                <a:spcPct val="0"/>
              </a:spcBef>
              <a:buSzTx/>
              <a:buFontTx/>
              <a:buNone/>
            </a:pP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nonummy nibheuismod </a:t>
            </a: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tincidunt ut laoreet dolore magna aliquam erat volutpat. Ut wisi enim ad minim </a:t>
            </a: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veniam</a:t>
            </a:r>
            <a:endPar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endParaRPr>
          </a:p>
        </p:txBody>
      </p:sp>
      <p:sp>
        <p:nvSpPr>
          <p:cNvPr id="14" name="平行四边形 13"/>
          <p:cNvSpPr/>
          <p:nvPr/>
        </p:nvSpPr>
        <p:spPr>
          <a:xfrm flipH="1" flipV="1">
            <a:off x="11498754" y="5765570"/>
            <a:ext cx="1077967" cy="1119813"/>
          </a:xfrm>
          <a:prstGeom prst="parallelogram">
            <a:avLst>
              <a:gd name="adj" fmla="val 70972"/>
            </a:avLst>
          </a:prstGeom>
          <a:gradFill>
            <a:gsLst>
              <a:gs pos="0">
                <a:srgbClr val="E4E4E4">
                  <a:alpha val="34000"/>
                </a:srgbClr>
              </a:gs>
              <a:gs pos="85000">
                <a:srgbClr val="E4E4E4">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等腰三角形 16"/>
          <p:cNvSpPr/>
          <p:nvPr/>
        </p:nvSpPr>
        <p:spPr>
          <a:xfrm flipH="1" flipV="1">
            <a:off x="-46848" y="0"/>
            <a:ext cx="3046503" cy="2862274"/>
          </a:xfrm>
          <a:prstGeom prst="triangle">
            <a:avLst>
              <a:gd name="adj" fmla="val 100000"/>
            </a:avLst>
          </a:prstGeom>
          <a:gradFill>
            <a:gsLst>
              <a:gs pos="0">
                <a:srgbClr val="64A9D7"/>
              </a:gs>
              <a:gs pos="90000">
                <a:srgbClr val="3F7FBB"/>
              </a:gs>
            </a:gsLst>
            <a:lin ang="5400000" scaled="1"/>
          </a:grad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9" name="矩形 28"/>
          <p:cNvSpPr/>
          <p:nvPr/>
        </p:nvSpPr>
        <p:spPr>
          <a:xfrm>
            <a:off x="1271687" y="3438656"/>
            <a:ext cx="2552327" cy="355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0" name="TextBox 30"/>
          <p:cNvSpPr txBox="1"/>
          <p:nvPr/>
        </p:nvSpPr>
        <p:spPr>
          <a:xfrm>
            <a:off x="1813694" y="3454420"/>
            <a:ext cx="1352357" cy="338554"/>
          </a:xfrm>
          <a:prstGeom prst="rect">
            <a:avLst/>
          </a:prstGeom>
          <a:noFill/>
        </p:spPr>
        <p:txBody>
          <a:bodyPr wrap="square" rtlCol="0">
            <a:spAutoFit/>
          </a:bodyPr>
          <a:lstStyle/>
          <a:p>
            <a:pPr algn="ctr" defTabSz="228600"/>
            <a:r>
              <a:rPr lang="en-US" altLang="zh-CN" sz="1600" dirty="0" smtClean="0">
                <a:solidFill>
                  <a:srgbClr val="1B1B1B"/>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a楷体" panose="02000500000000000000" pitchFamily="2" charset="-122"/>
              </a:rPr>
              <a:t>PART ONE</a:t>
            </a:r>
            <a:endParaRPr lang="zh-CN" altLang="en-US" sz="1600" dirty="0">
              <a:solidFill>
                <a:srgbClr val="1B1B1B"/>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a楷体" panose="02000500000000000000" pitchFamily="2" charset="-122"/>
            </a:endParaRPr>
          </a:p>
        </p:txBody>
      </p:sp>
      <p:cxnSp>
        <p:nvCxnSpPr>
          <p:cNvPr id="31" name="直接连接符 30"/>
          <p:cNvCxnSpPr/>
          <p:nvPr/>
        </p:nvCxnSpPr>
        <p:spPr>
          <a:xfrm>
            <a:off x="3960692" y="2873475"/>
            <a:ext cx="0" cy="1510342"/>
          </a:xfrm>
          <a:prstGeom prst="line">
            <a:avLst/>
          </a:prstGeom>
          <a:ln w="12700">
            <a:solidFill>
              <a:srgbClr val="2D354B">
                <a:alpha val="20000"/>
              </a:srgbClr>
            </a:solidFill>
          </a:ln>
        </p:spPr>
        <p:style>
          <a:lnRef idx="1">
            <a:schemeClr val="accent1"/>
          </a:lnRef>
          <a:fillRef idx="0">
            <a:schemeClr val="accent1"/>
          </a:fillRef>
          <a:effectRef idx="0">
            <a:schemeClr val="accent1"/>
          </a:effectRef>
          <a:fontRef idx="minor">
            <a:schemeClr val="tx1"/>
          </a:fontRef>
        </p:style>
      </p:cxnSp>
      <p:sp>
        <p:nvSpPr>
          <p:cNvPr id="32" name="圆角矩形 31"/>
          <p:cNvSpPr/>
          <p:nvPr/>
        </p:nvSpPr>
        <p:spPr>
          <a:xfrm rot="2700000">
            <a:off x="609964" y="726490"/>
            <a:ext cx="369745" cy="369745"/>
          </a:xfrm>
          <a:prstGeom prst="roundRect">
            <a:avLst>
              <a:gd name="adj" fmla="val 12610"/>
            </a:avLst>
          </a:prstGeom>
          <a:solidFill>
            <a:schemeClr val="bg1">
              <a:lumMod val="95000"/>
            </a:scheme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94C5DE"/>
                  </a:gs>
                  <a:gs pos="100000">
                    <a:srgbClr val="356A9C"/>
                  </a:gs>
                </a:gsLst>
                <a:lin ang="2700000" scaled="0"/>
              </a:gradFill>
              <a:latin typeface="微软雅黑" panose="020B0503020204020204" pitchFamily="34" charset="-122"/>
              <a:ea typeface="微软雅黑" panose="020B0503020204020204" pitchFamily="34" charset="-122"/>
            </a:endParaRPr>
          </a:p>
        </p:txBody>
      </p:sp>
      <p:sp>
        <p:nvSpPr>
          <p:cNvPr id="33" name="圆角矩形 32"/>
          <p:cNvSpPr/>
          <p:nvPr/>
        </p:nvSpPr>
        <p:spPr>
          <a:xfrm rot="2700000">
            <a:off x="555613" y="1858238"/>
            <a:ext cx="134147" cy="134147"/>
          </a:xfrm>
          <a:prstGeom prst="roundRect">
            <a:avLst>
              <a:gd name="adj" fmla="val 12610"/>
            </a:avLst>
          </a:prstGeom>
          <a:solidFill>
            <a:schemeClr val="bg1">
              <a:lumMod val="95000"/>
            </a:scheme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3" name="直接连接符 2"/>
          <p:cNvCxnSpPr>
            <a:stCxn id="17" idx="2"/>
            <a:endCxn id="17" idx="0"/>
          </p:cNvCxnSpPr>
          <p:nvPr/>
        </p:nvCxnSpPr>
        <p:spPr>
          <a:xfrm flipH="1">
            <a:off x="-46848" y="0"/>
            <a:ext cx="3046503" cy="286227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flipH="1">
            <a:off x="11606369" y="442911"/>
            <a:ext cx="227603" cy="170090"/>
            <a:chOff x="762000" y="6033231"/>
            <a:chExt cx="598382" cy="258336"/>
          </a:xfrm>
        </p:grpSpPr>
        <p:cxnSp>
          <p:nvCxnSpPr>
            <p:cNvPr id="41" name="直接连接符 40"/>
            <p:cNvCxnSpPr/>
            <p:nvPr/>
          </p:nvCxnSpPr>
          <p:spPr>
            <a:xfrm>
              <a:off x="762000" y="6033231"/>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62000" y="6162399"/>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62000" y="6291567"/>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44" name="直接连接符 43"/>
          <p:cNvCxnSpPr/>
          <p:nvPr/>
        </p:nvCxnSpPr>
        <p:spPr>
          <a:xfrm flipH="1">
            <a:off x="7872075" y="5535170"/>
            <a:ext cx="1422832" cy="135021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图片 3" descr="图片122222222222"/>
          <p:cNvPicPr>
            <a:picLocks noChangeAspect="1"/>
          </p:cNvPicPr>
          <p:nvPr/>
        </p:nvPicPr>
        <p:blipFill>
          <a:blip r:embed="rId1"/>
          <a:stretch>
            <a:fillRect/>
          </a:stretch>
        </p:blipFill>
        <p:spPr>
          <a:xfrm>
            <a:off x="533400" y="953770"/>
            <a:ext cx="1609090" cy="1176655"/>
          </a:xfrm>
          <a:prstGeom prst="rect">
            <a:avLst/>
          </a:prstGeom>
          <a:effectLst>
            <a:outerShdw blurRad="50800" dist="38100" dir="2700000" algn="tl" rotWithShape="0">
              <a:prstClr val="black">
                <a:alpha val="13000"/>
              </a:prstClr>
            </a:outerShdw>
          </a:effectLst>
        </p:spPr>
      </p:pic>
      <p:pic>
        <p:nvPicPr>
          <p:cNvPr id="5" name="图片 4" descr="图片22222"/>
          <p:cNvPicPr>
            <a:picLocks noChangeAspect="1"/>
          </p:cNvPicPr>
          <p:nvPr/>
        </p:nvPicPr>
        <p:blipFill>
          <a:blip r:embed="rId2"/>
          <a:stretch>
            <a:fillRect/>
          </a:stretch>
        </p:blipFill>
        <p:spPr>
          <a:xfrm>
            <a:off x="8203565" y="3111500"/>
            <a:ext cx="4053840" cy="3822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11" grpId="0"/>
      <p:bldP spid="12" grpId="0"/>
      <p:bldP spid="13" grpId="0"/>
      <p:bldP spid="17" grpId="0" animBg="1"/>
      <p:bldP spid="30" grpId="0"/>
      <p:bldP spid="32" grpId="0" animBg="1"/>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430705" y="388759"/>
            <a:ext cx="7352030" cy="887528"/>
            <a:chOff x="2430704" y="354253"/>
            <a:chExt cx="7352030" cy="887528"/>
          </a:xfrm>
        </p:grpSpPr>
        <p:grpSp>
          <p:nvGrpSpPr>
            <p:cNvPr id="6" name="组合 5"/>
            <p:cNvGrpSpPr/>
            <p:nvPr/>
          </p:nvGrpSpPr>
          <p:grpSpPr>
            <a:xfrm>
              <a:off x="2430704" y="354253"/>
              <a:ext cx="7352030" cy="703137"/>
              <a:chOff x="790044" y="438128"/>
              <a:chExt cx="7352030" cy="703137"/>
            </a:xfrm>
          </p:grpSpPr>
          <p:sp>
            <p:nvSpPr>
              <p:cNvPr id="8" name="文本框 7"/>
              <p:cNvSpPr txBox="1"/>
              <p:nvPr/>
            </p:nvSpPr>
            <p:spPr>
              <a:xfrm>
                <a:off x="790044" y="438128"/>
                <a:ext cx="73520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加臭机操作规范</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开机前检查（全项清单）</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4" name="表格 3"/>
          <p:cNvGraphicFramePr/>
          <p:nvPr>
            <p:custDataLst>
              <p:tags r:id="rId1"/>
            </p:custDataLst>
          </p:nvPr>
        </p:nvGraphicFramePr>
        <p:xfrm>
          <a:off x="565150" y="1287145"/>
          <a:ext cx="10970895" cy="5293995"/>
        </p:xfrm>
        <a:graphic>
          <a:graphicData uri="http://schemas.openxmlformats.org/drawingml/2006/table">
            <a:tbl>
              <a:tblPr firstRow="1" bandRow="1">
                <a:tableStyleId>{3F89D787-DE84-4CCA-A589-EB018B8D7814}</a:tableStyleId>
              </a:tblPr>
              <a:tblGrid>
                <a:gridCol w="1087755"/>
                <a:gridCol w="4216400"/>
                <a:gridCol w="1765300"/>
                <a:gridCol w="1859915"/>
                <a:gridCol w="2041525"/>
              </a:tblGrid>
              <a:tr h="333375">
                <a:tc>
                  <a:txBody>
                    <a:bodyPr/>
                    <a:p>
                      <a:pPr marL="0" indent="0" algn="ctr">
                        <a:lnSpc>
                          <a:spcPct val="120000"/>
                        </a:lnSpc>
                        <a:spcBef>
                          <a:spcPts val="0"/>
                        </a:spcBef>
                        <a:spcAft>
                          <a:spcPts val="0"/>
                        </a:spcAft>
                      </a:pPr>
                      <a:r>
                        <a:rPr lang="zh-CN" sz="1200" spc="120">
                          <a:latin typeface="微软雅黑" panose="020B0503020204020204" pitchFamily="34" charset="-122"/>
                          <a:ea typeface="微软雅黑" panose="020B0503020204020204" pitchFamily="34" charset="-122"/>
                        </a:rPr>
                        <a:t>检查项目</a:t>
                      </a:r>
                      <a:endParaRPr lang="zh-CN" sz="1200" spc="120">
                        <a:latin typeface="微软雅黑" panose="020B0503020204020204" pitchFamily="34" charset="-122"/>
                        <a:ea typeface="微软雅黑" panose="020B0503020204020204" pitchFamily="34" charset="-122"/>
                      </a:endParaRPr>
                    </a:p>
                  </a:txBody>
                  <a:tcPr marL="177800" marR="177800" marT="57150" marB="57150" anchor="ctr" anchorCtr="0"/>
                </a:tc>
                <a:tc>
                  <a:txBody>
                    <a:bodyPr/>
                    <a:p>
                      <a:pPr marL="0" indent="0" algn="ctr">
                        <a:lnSpc>
                          <a:spcPct val="120000"/>
                        </a:lnSpc>
                        <a:spcBef>
                          <a:spcPts val="0"/>
                        </a:spcBef>
                        <a:spcAft>
                          <a:spcPts val="0"/>
                        </a:spcAft>
                      </a:pPr>
                      <a:r>
                        <a:rPr lang="zh-CN" sz="1200" spc="120">
                          <a:latin typeface="微软雅黑" panose="020B0503020204020204" pitchFamily="34" charset="-122"/>
                          <a:ea typeface="微软雅黑" panose="020B0503020204020204" pitchFamily="34" charset="-122"/>
                        </a:rPr>
                        <a:t>检查内容</a:t>
                      </a:r>
                      <a:endParaRPr lang="zh-CN" sz="1200" spc="120">
                        <a:latin typeface="微软雅黑" panose="020B0503020204020204" pitchFamily="34" charset="-122"/>
                        <a:ea typeface="微软雅黑" panose="020B0503020204020204" pitchFamily="34" charset="-122"/>
                      </a:endParaRPr>
                    </a:p>
                  </a:txBody>
                  <a:tcPr marL="177800" marR="177800" marT="57150" marB="57150" anchor="ctr" anchorCtr="0"/>
                </a:tc>
                <a:tc>
                  <a:txBody>
                    <a:bodyPr/>
                    <a:p>
                      <a:pPr marL="0" indent="0" algn="ctr">
                        <a:lnSpc>
                          <a:spcPct val="120000"/>
                        </a:lnSpc>
                        <a:spcBef>
                          <a:spcPts val="0"/>
                        </a:spcBef>
                        <a:spcAft>
                          <a:spcPts val="0"/>
                        </a:spcAft>
                      </a:pPr>
                      <a:r>
                        <a:rPr lang="zh-CN" sz="1200" spc="120">
                          <a:latin typeface="微软雅黑" panose="020B0503020204020204" pitchFamily="34" charset="-122"/>
                          <a:ea typeface="微软雅黑" panose="020B0503020204020204" pitchFamily="34" charset="-122"/>
                        </a:rPr>
                        <a:t>检查方法</a:t>
                      </a:r>
                      <a:endParaRPr lang="zh-CN" sz="1200" spc="120">
                        <a:latin typeface="微软雅黑" panose="020B0503020204020204" pitchFamily="34" charset="-122"/>
                        <a:ea typeface="微软雅黑" panose="020B0503020204020204" pitchFamily="34" charset="-122"/>
                      </a:endParaRPr>
                    </a:p>
                  </a:txBody>
                  <a:tcPr marL="177800" marR="177800" marT="57150" marB="57150" anchor="ctr" anchorCtr="0"/>
                </a:tc>
                <a:tc>
                  <a:txBody>
                    <a:bodyPr/>
                    <a:p>
                      <a:pPr marL="0" indent="0" algn="ctr">
                        <a:lnSpc>
                          <a:spcPct val="120000"/>
                        </a:lnSpc>
                        <a:spcBef>
                          <a:spcPts val="0"/>
                        </a:spcBef>
                        <a:spcAft>
                          <a:spcPts val="0"/>
                        </a:spcAft>
                      </a:pPr>
                      <a:r>
                        <a:rPr lang="zh-CN" sz="1200" spc="120">
                          <a:latin typeface="微软雅黑" panose="020B0503020204020204" pitchFamily="34" charset="-122"/>
                          <a:ea typeface="微软雅黑" panose="020B0503020204020204" pitchFamily="34" charset="-122"/>
                        </a:rPr>
                        <a:t>合格标准</a:t>
                      </a:r>
                      <a:endParaRPr lang="zh-CN" sz="1200" spc="120">
                        <a:latin typeface="微软雅黑" panose="020B0503020204020204" pitchFamily="34" charset="-122"/>
                        <a:ea typeface="微软雅黑" panose="020B0503020204020204" pitchFamily="34" charset="-122"/>
                      </a:endParaRPr>
                    </a:p>
                  </a:txBody>
                  <a:tcPr marL="177800" marR="177800" marT="57150" marB="57150" anchor="ctr" anchorCtr="0"/>
                </a:tc>
                <a:tc>
                  <a:txBody>
                    <a:bodyPr/>
                    <a:p>
                      <a:pPr marL="0" indent="0" algn="ctr">
                        <a:lnSpc>
                          <a:spcPct val="120000"/>
                        </a:lnSpc>
                        <a:spcBef>
                          <a:spcPts val="0"/>
                        </a:spcBef>
                        <a:spcAft>
                          <a:spcPts val="0"/>
                        </a:spcAft>
                      </a:pPr>
                      <a:r>
                        <a:rPr lang="zh-CN" sz="1200" spc="120">
                          <a:latin typeface="微软雅黑" panose="020B0503020204020204" pitchFamily="34" charset="-122"/>
                          <a:ea typeface="微软雅黑" panose="020B0503020204020204" pitchFamily="34" charset="-122"/>
                        </a:rPr>
                        <a:t>不合格处理</a:t>
                      </a:r>
                      <a:endParaRPr lang="zh-CN" sz="1200" spc="120">
                        <a:latin typeface="微软雅黑" panose="020B0503020204020204" pitchFamily="34" charset="-122"/>
                        <a:ea typeface="微软雅黑" panose="020B0503020204020204" pitchFamily="34" charset="-122"/>
                      </a:endParaRPr>
                    </a:p>
                  </a:txBody>
                  <a:tcPr marL="177800" marR="177800" marT="57150" marB="57150" anchor="ctr" anchorCtr="0"/>
                </a:tc>
              </a:tr>
              <a:tr h="1028700">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控制器</a:t>
                      </a:r>
                      <a:endParaRPr lang="zh-CN" sz="1000">
                        <a:latin typeface="微软雅黑" panose="020B0503020204020204" pitchFamily="34" charset="-122"/>
                        <a:ea typeface="微软雅黑" panose="020B0503020204020204" pitchFamily="34" charset="-122"/>
                      </a:endParaRPr>
                    </a:p>
                  </a:txBody>
                  <a:tcPr marL="177800" marR="177800" marT="57150" marB="571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供电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220V±10%</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流量信号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4-20mA</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防爆开关；</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参数设置（</a:t>
                      </a:r>
                      <a:r>
                        <a:rPr lang="zh-CN" sz="1000">
                          <a:latin typeface="微软雅黑" panose="020B0503020204020204" pitchFamily="34" charset="-122"/>
                          <a:ea typeface="微软雅黑" panose="020B0503020204020204" pitchFamily="34" charset="-122"/>
                          <a:cs typeface="微软雅黑" panose="020B0503020204020204" pitchFamily="34" charset="-122"/>
                        </a:rPr>
                        <a:t>四氢噻吩</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25mg/m³</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r>
                        <a:rPr lang="zh-CN" sz="1000">
                          <a:latin typeface="微软雅黑" panose="020B0503020204020204" pitchFamily="34" charset="-122"/>
                          <a:ea typeface="微软雅黑" panose="020B0503020204020204" pitchFamily="34" charset="-122"/>
                          <a:cs typeface="微软雅黑" panose="020B0503020204020204" pitchFamily="34" charset="-122"/>
                        </a:rPr>
                        <a:t>叔丁基硫醇</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8mg/m³</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、乙硫醇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20mg/m³</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S-Free18mg/m³ ³</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万用表测电压；</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信号发生器测信号；</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目视开关；</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核对菜单</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电压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200-240V</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信号稳定；</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开关闭合；</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参数正确</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电压异常：换稳压器；</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信号错：重接线；</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参数错：重设（乙硫醇需设 “防腐蚀提醒”）</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nchorCtr="0"/>
                </a:tc>
              </a:tr>
              <a:tr h="1211580">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储罐</a:t>
                      </a:r>
                      <a:endParaRPr lang="zh-CN" sz="1000">
                        <a:latin typeface="微软雅黑" panose="020B0503020204020204" pitchFamily="34" charset="-122"/>
                        <a:ea typeface="微软雅黑" panose="020B0503020204020204" pitchFamily="34" charset="-122"/>
                      </a:endParaRPr>
                    </a:p>
                  </a:txBody>
                  <a:tcPr marL="177800" marR="177800" marT="57150" marB="571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液位</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r>
                        <a:rPr lang="zh-CN" sz="1000">
                          <a:latin typeface="微软雅黑" panose="020B0503020204020204" pitchFamily="34" charset="-122"/>
                          <a:ea typeface="微软雅黑" panose="020B0503020204020204" pitchFamily="34" charset="-122"/>
                          <a:cs typeface="微软雅黑" panose="020B0503020204020204" pitchFamily="34" charset="-122"/>
                        </a:rPr>
                        <a:t>四氢噻吩</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/S-Free/</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r>
                        <a:rPr lang="zh-CN" sz="1000">
                          <a:latin typeface="微软雅黑" panose="020B0503020204020204" pitchFamily="34" charset="-122"/>
                          <a:ea typeface="微软雅黑" panose="020B0503020204020204" pitchFamily="34" charset="-122"/>
                          <a:cs typeface="微软雅黑" panose="020B0503020204020204" pitchFamily="34" charset="-122"/>
                        </a:rPr>
                        <a:t>叔丁基硫醇</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乙硫醇）；</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压力</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≤0.1MPa</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r>
                        <a:rPr lang="zh-CN" sz="1000">
                          <a:latin typeface="微软雅黑" panose="020B0503020204020204" pitchFamily="34" charset="-122"/>
                          <a:ea typeface="微软雅黑" panose="020B0503020204020204" pitchFamily="34" charset="-122"/>
                          <a:cs typeface="微软雅黑" panose="020B0503020204020204" pitchFamily="34" charset="-122"/>
                        </a:rPr>
                        <a:t>四氢噻吩</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sz="1000">
                          <a:latin typeface="微软雅黑" panose="020B0503020204020204" pitchFamily="34" charset="-122"/>
                          <a:ea typeface="微软雅黑" panose="020B0503020204020204" pitchFamily="34" charset="-122"/>
                          <a:cs typeface="微软雅黑" panose="020B0503020204020204" pitchFamily="34" charset="-122"/>
                        </a:rPr>
                        <a:t>无硫加臭剂、</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≤0.08MPa</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（乙硫醇）；</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放散阀关闭；</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无泄漏</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目视液位计；</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读压力表；</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目视阀门；</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肥皂水检测</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300L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储罐：</a:t>
                      </a:r>
                      <a:r>
                        <a:rPr lang="zh-CN" sz="1000">
                          <a:latin typeface="微软雅黑" panose="020B0503020204020204" pitchFamily="34" charset="-122"/>
                          <a:ea typeface="微软雅黑" panose="020B0503020204020204" pitchFamily="34" charset="-122"/>
                          <a:cs typeface="微软雅黑" panose="020B0503020204020204" pitchFamily="34" charset="-122"/>
                        </a:rPr>
                        <a:t>四氢噻吩</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≥30L</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、乙硫醇</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≥45L</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压力达标；</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阀门关；</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无气泡</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液位低：上料（乙硫醇上料需控温</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≤25℃</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超压：泄压（乙硫醇泄压需用活性炭吸收）；</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泄漏：关阀换垫片（乙硫醇用氟橡胶）</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nchorCtr="0"/>
                </a:tc>
              </a:tr>
              <a:tr h="1028700">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加臭泵</a:t>
                      </a:r>
                      <a:endParaRPr lang="zh-CN" sz="1000">
                        <a:latin typeface="微软雅黑" panose="020B0503020204020204" pitchFamily="34" charset="-122"/>
                        <a:ea typeface="微软雅黑" panose="020B0503020204020204" pitchFamily="34" charset="-122"/>
                      </a:endParaRPr>
                    </a:p>
                  </a:txBody>
                  <a:tcPr marL="177800" marR="177800" marT="57150" marB="571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油位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1/2-2/3</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r>
                        <a:rPr lang="zh-CN" sz="1000">
                          <a:latin typeface="微软雅黑" panose="020B0503020204020204" pitchFamily="34" charset="-122"/>
                          <a:ea typeface="微软雅黑" panose="020B0503020204020204" pitchFamily="34" charset="-122"/>
                          <a:cs typeface="微软雅黑" panose="020B0503020204020204" pitchFamily="34" charset="-122"/>
                        </a:rPr>
                        <a:t>四氢噻吩</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/S-Free/</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用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液压油、乙硫醇用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抗硫液压油）；</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进出口阀开；</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过滤器压差</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≤0.05MPa</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膜片无破损（</a:t>
                      </a:r>
                      <a:r>
                        <a:rPr lang="zh-CN" sz="1000">
                          <a:latin typeface="微软雅黑" panose="020B0503020204020204" pitchFamily="34" charset="-122"/>
                          <a:ea typeface="微软雅黑" panose="020B0503020204020204" pitchFamily="34" charset="-122"/>
                          <a:cs typeface="微软雅黑" panose="020B0503020204020204" pitchFamily="34" charset="-122"/>
                        </a:rPr>
                        <a:t>四氢噻吩</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zh-CN" sz="1000">
                          <a:latin typeface="微软雅黑" panose="020B0503020204020204" pitchFamily="34" charset="-122"/>
                          <a:ea typeface="微软雅黑" panose="020B0503020204020204" pitchFamily="34" charset="-122"/>
                          <a:cs typeface="微软雅黑" panose="020B0503020204020204" pitchFamily="34" charset="-122"/>
                        </a:rPr>
                        <a:t>用丁腈</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氟橡胶、乙硫醇用氟橡胶）</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目视油位镜；</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目视阀门；</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读压差计；</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空载听声</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油位达标（无乳化，乙硫醇混入油会乳化）；</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阀门开；</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压差</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≤0.05MPa</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无噪音（</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≤70dB</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油位低：加对应液压油；</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压差高：清滤芯（乙硫醇滤芯用乙醇洗、其他用异丙醇洗）；</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膜片破：换对应材质膜片</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nchorCtr="0"/>
                </a:tc>
              </a:tr>
              <a:tr h="1028700">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加臭管线</a:t>
                      </a:r>
                      <a:endParaRPr lang="zh-CN" sz="1000">
                        <a:latin typeface="微软雅黑" panose="020B0503020204020204" pitchFamily="34" charset="-122"/>
                        <a:ea typeface="微软雅黑" panose="020B0503020204020204" pitchFamily="34" charset="-122"/>
                      </a:endParaRPr>
                    </a:p>
                  </a:txBody>
                  <a:tcPr marL="177800" marR="177800" marT="57150" marB="571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无变形腐蚀（乙硫醇需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304/316L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不锈钢管线、其他可用碳钢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PE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管）；</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接口无泄漏；</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止回阀单向流通</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目视外观；</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肥皂水检测；</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关出口阀启泵测压</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外观完好（乙硫醇管线无腐蚀斑点）；</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无气泡；</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压力升</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≥0.1MPa</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变形：换管线（乙硫醇换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316L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不锈钢管）；</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泄漏：紧螺栓；</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止回阀坏：换阀芯（乙硫醇用氟橡胶阀芯）</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nchorCtr="0"/>
                </a:tc>
              </a:tr>
              <a:tr h="662940">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辅助设备</a:t>
                      </a:r>
                      <a:endParaRPr lang="zh-CN" sz="1000">
                        <a:latin typeface="微软雅黑" panose="020B0503020204020204" pitchFamily="34" charset="-122"/>
                        <a:ea typeface="微软雅黑" panose="020B0503020204020204" pitchFamily="34" charset="-122"/>
                      </a:endParaRPr>
                    </a:p>
                  </a:txBody>
                  <a:tcPr marL="177800" marR="177800" marT="57150" marB="571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活性炭吸收器：活性炭无受潮；</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积液池：无积水、液位正常；</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安全防护：防化服、检测仪齐全</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目视活性炭；</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检查积液池液位；</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清点防护装备</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活性炭干燥；</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积液池无积水；</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防护装备完好</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活性炭受潮：更换；</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积液池积水：泵出处理；</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防护装备缺失：补充</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57150" marB="5715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608505" y="388759"/>
            <a:ext cx="6996430" cy="887528"/>
            <a:chOff x="2608504" y="354253"/>
            <a:chExt cx="6996430" cy="887528"/>
          </a:xfrm>
        </p:grpSpPr>
        <p:grpSp>
          <p:nvGrpSpPr>
            <p:cNvPr id="6" name="组合 5"/>
            <p:cNvGrpSpPr/>
            <p:nvPr/>
          </p:nvGrpSpPr>
          <p:grpSpPr>
            <a:xfrm>
              <a:off x="2608504" y="354253"/>
              <a:ext cx="6996430" cy="703137"/>
              <a:chOff x="967844" y="438128"/>
              <a:chExt cx="6996430" cy="703137"/>
            </a:xfrm>
          </p:grpSpPr>
          <p:sp>
            <p:nvSpPr>
              <p:cNvPr id="8" name="文本框 7"/>
              <p:cNvSpPr txBox="1"/>
              <p:nvPr/>
            </p:nvSpPr>
            <p:spPr>
              <a:xfrm>
                <a:off x="967844" y="438128"/>
                <a:ext cx="69964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开机操作</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自动模式（计量泵式加臭机）</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3" name="矩形 2"/>
          <p:cNvSpPr/>
          <p:nvPr>
            <p:custDataLst>
              <p:tags r:id="rId1"/>
            </p:custDataLst>
          </p:nvPr>
        </p:nvSpPr>
        <p:spPr>
          <a:xfrm>
            <a:off x="0" y="3932096"/>
            <a:ext cx="12192000" cy="484152"/>
          </a:xfrm>
          <a:prstGeom prst="rect">
            <a:avLst/>
          </a:prstGeom>
          <a:solidFill>
            <a:schemeClr val="tx1">
              <a:lumMod val="50000"/>
              <a:lumOff val="50000"/>
              <a:alpha val="1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7" name="平行四边形 6"/>
          <p:cNvSpPr/>
          <p:nvPr>
            <p:custDataLst>
              <p:tags r:id="rId2"/>
            </p:custDataLst>
          </p:nvPr>
        </p:nvSpPr>
        <p:spPr>
          <a:xfrm flipH="1">
            <a:off x="744947" y="3932096"/>
            <a:ext cx="2003739" cy="484152"/>
          </a:xfrm>
          <a:prstGeom prst="parallelogram">
            <a:avLst>
              <a:gd name="adj" fmla="val 76539"/>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wrap="none" rtlCol="0" anchor="ctr"/>
          <a:p>
            <a:pPr algn="ctr"/>
            <a:r>
              <a:rPr lang="zh-CN" altLang="en-US" sz="1600" b="1">
                <a:solidFill>
                  <a:srgbClr val="FFFFFF"/>
                </a:solidFill>
                <a:latin typeface="微软雅黑" panose="020B0503020204020204" pitchFamily="34" charset="-122"/>
                <a:ea typeface="微软雅黑" panose="020B0503020204020204" pitchFamily="34" charset="-122"/>
              </a:rPr>
              <a:t>第一步</a:t>
            </a:r>
            <a:endParaRPr lang="zh-CN" altLang="en-US" sz="1600" b="1">
              <a:solidFill>
                <a:srgbClr val="FFFFFF"/>
              </a:solidFill>
              <a:latin typeface="微软雅黑" panose="020B0503020204020204" pitchFamily="34" charset="-122"/>
              <a:ea typeface="微软雅黑" panose="020B0503020204020204" pitchFamily="34" charset="-122"/>
            </a:endParaRPr>
          </a:p>
        </p:txBody>
      </p:sp>
      <p:sp>
        <p:nvSpPr>
          <p:cNvPr id="20" name="正文"/>
          <p:cNvSpPr txBox="1"/>
          <p:nvPr>
            <p:custDataLst>
              <p:tags r:id="rId3"/>
            </p:custDataLst>
          </p:nvPr>
        </p:nvSpPr>
        <p:spPr>
          <a:xfrm>
            <a:off x="1042372" y="2685865"/>
            <a:ext cx="2632061" cy="913734"/>
          </a:xfrm>
          <a:prstGeom prst="rect">
            <a:avLst/>
          </a:prstGeom>
          <a:noFill/>
        </p:spPr>
        <p:txBody>
          <a:bodyPr wrap="square" lIns="0" tIns="0" rIns="0" bIns="0" rtlCol="0" anchor="t" anchorCtr="0">
            <a:noAutofit/>
          </a:bodyPr>
          <a:p>
            <a:pPr indent="0" algn="l" fontAlgn="auto">
              <a:lnSpc>
                <a:spcPct val="130000"/>
              </a:lnSpc>
            </a:pPr>
            <a:r>
              <a:rPr lang="zh-CN" altLang="en-US" sz="13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rPr>
              <a:t>打开控制器电源开关，先开信号转换器（预热</a:t>
            </a:r>
            <a:r>
              <a:rPr lang="en-US" altLang="zh-CN" sz="13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rPr>
              <a:t> 5 </a:t>
            </a:r>
            <a:r>
              <a:rPr lang="zh-CN" altLang="en-US" sz="13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rPr>
              <a:t>分钟），再开主机，控制器进入</a:t>
            </a:r>
            <a:r>
              <a:rPr lang="en-US" altLang="zh-CN" sz="13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3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rPr>
              <a:t>待机</a:t>
            </a:r>
            <a:r>
              <a:rPr lang="en-US" altLang="zh-CN" sz="13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3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rPr>
              <a:t>状态（</a:t>
            </a:r>
            <a:r>
              <a:rPr lang="en-US" altLang="zh-CN" sz="13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rPr>
              <a:t>CJ/T 448-2014 5.2.2.1 </a:t>
            </a:r>
            <a:r>
              <a:rPr lang="zh-CN" altLang="en-US" sz="13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rPr>
              <a:t>条）。</a:t>
            </a:r>
            <a:endParaRPr lang="zh-CN" altLang="en-US" sz="13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标题"/>
          <p:cNvSpPr txBox="1"/>
          <p:nvPr>
            <p:custDataLst>
              <p:tags r:id="rId4"/>
            </p:custDataLst>
          </p:nvPr>
        </p:nvSpPr>
        <p:spPr>
          <a:xfrm>
            <a:off x="1042372" y="2267704"/>
            <a:ext cx="2632061" cy="326152"/>
          </a:xfrm>
          <a:prstGeom prst="rect">
            <a:avLst/>
          </a:prstGeom>
          <a:noFill/>
        </p:spPr>
        <p:txBody>
          <a:bodyPr wrap="square" lIns="0" tIns="0" rIns="0" bIns="0" rtlCol="0" anchor="b">
            <a:noAutofit/>
          </a:bodyPr>
          <a:p>
            <a:pPr algn="l"/>
            <a:r>
              <a:rPr lang="zh-CN" altLang="en-US" b="1" dirty="0">
                <a:solidFill>
                  <a:schemeClr val="accent1"/>
                </a:solidFill>
                <a:latin typeface="微软雅黑" panose="020B0503020204020204" pitchFamily="34" charset="-122"/>
                <a:ea typeface="微软雅黑" panose="020B0503020204020204" pitchFamily="34" charset="-122"/>
              </a:rPr>
              <a:t>启动控制器</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5" name="正文"/>
          <p:cNvSpPr txBox="1"/>
          <p:nvPr>
            <p:custDataLst>
              <p:tags r:id="rId5"/>
            </p:custDataLst>
          </p:nvPr>
        </p:nvSpPr>
        <p:spPr>
          <a:xfrm>
            <a:off x="4866640" y="2459355"/>
            <a:ext cx="3082925" cy="913765"/>
          </a:xfrm>
          <a:prstGeom prst="rect">
            <a:avLst/>
          </a:prstGeom>
          <a:noFill/>
        </p:spPr>
        <p:txBody>
          <a:bodyPr wrap="square" lIns="0" tIns="0" rIns="0" bIns="0" rtlCol="0" anchor="t" anchorCtr="0">
            <a:noAutofit/>
          </a:bodyPr>
          <a:p>
            <a:pPr indent="0" algn="l" fontAlgn="auto">
              <a:lnSpc>
                <a:spcPct val="130000"/>
              </a:lnSpc>
            </a:pPr>
            <a:r>
              <a:rPr lang="zh-CN" altLang="en-US" sz="1300" dirty="0">
                <a:solidFill>
                  <a:schemeClr val="tx1">
                    <a:lumMod val="85000"/>
                    <a:lumOff val="15000"/>
                  </a:schemeClr>
                </a:solidFill>
                <a:uFillTx/>
                <a:latin typeface="微软雅黑" panose="020B0503020204020204" pitchFamily="34" charset="-122"/>
                <a:sym typeface="+mn-ea"/>
              </a:rPr>
              <a:t>关闭加臭输出阀，打开回流阀；</a:t>
            </a:r>
            <a:endParaRPr lang="zh-CN" altLang="en-US" sz="1300" dirty="0">
              <a:solidFill>
                <a:schemeClr val="tx1">
                  <a:lumMod val="85000"/>
                  <a:lumOff val="15000"/>
                </a:schemeClr>
              </a:solidFill>
              <a:uFillTx/>
              <a:latin typeface="微软雅黑" panose="020B0503020204020204" pitchFamily="34" charset="-122"/>
              <a:sym typeface="+mn-ea"/>
            </a:endParaRPr>
          </a:p>
          <a:p>
            <a:pPr indent="0" algn="l" fontAlgn="auto">
              <a:lnSpc>
                <a:spcPct val="130000"/>
              </a:lnSpc>
            </a:pPr>
            <a:r>
              <a:rPr lang="zh-CN" altLang="en-US" sz="1300" dirty="0">
                <a:solidFill>
                  <a:schemeClr val="tx1">
                    <a:lumMod val="85000"/>
                    <a:lumOff val="15000"/>
                  </a:schemeClr>
                </a:solidFill>
                <a:uFillTx/>
                <a:latin typeface="微软雅黑" panose="020B0503020204020204" pitchFamily="34" charset="-122"/>
                <a:sym typeface="+mn-ea"/>
              </a:rPr>
              <a:t>启动加臭泵，调整输出频率至</a:t>
            </a:r>
            <a:r>
              <a:rPr lang="en-US" altLang="zh-CN" sz="1300" dirty="0">
                <a:solidFill>
                  <a:schemeClr val="tx1">
                    <a:lumMod val="85000"/>
                    <a:lumOff val="15000"/>
                  </a:schemeClr>
                </a:solidFill>
                <a:uFillTx/>
                <a:latin typeface="微软雅黑" panose="020B0503020204020204" pitchFamily="34" charset="-122"/>
                <a:sym typeface="+mn-ea"/>
              </a:rPr>
              <a:t> 20 </a:t>
            </a:r>
            <a:r>
              <a:rPr lang="zh-CN" altLang="en-US" sz="1300" dirty="0">
                <a:solidFill>
                  <a:schemeClr val="tx1">
                    <a:lumMod val="85000"/>
                    <a:lumOff val="15000"/>
                  </a:schemeClr>
                </a:solidFill>
                <a:uFillTx/>
                <a:latin typeface="微软雅黑" panose="020B0503020204020204" pitchFamily="34" charset="-122"/>
                <a:sym typeface="+mn-ea"/>
              </a:rPr>
              <a:t>次</a:t>
            </a:r>
            <a:r>
              <a:rPr lang="en-US" altLang="zh-CN" sz="1300" dirty="0">
                <a:solidFill>
                  <a:schemeClr val="tx1">
                    <a:lumMod val="85000"/>
                    <a:lumOff val="15000"/>
                  </a:schemeClr>
                </a:solidFill>
                <a:uFillTx/>
                <a:latin typeface="微软雅黑" panose="020B0503020204020204" pitchFamily="34" charset="-122"/>
                <a:sym typeface="+mn-ea"/>
              </a:rPr>
              <a:t> / </a:t>
            </a:r>
            <a:r>
              <a:rPr lang="zh-CN" altLang="en-US" sz="1300" dirty="0">
                <a:solidFill>
                  <a:schemeClr val="tx1">
                    <a:lumMod val="85000"/>
                    <a:lumOff val="15000"/>
                  </a:schemeClr>
                </a:solidFill>
                <a:uFillTx/>
                <a:latin typeface="微软雅黑" panose="020B0503020204020204" pitchFamily="34" charset="-122"/>
                <a:sym typeface="+mn-ea"/>
              </a:rPr>
              <a:t>分，运行</a:t>
            </a:r>
            <a:r>
              <a:rPr lang="en-US" altLang="zh-CN" sz="1300" dirty="0">
                <a:solidFill>
                  <a:schemeClr val="tx1">
                    <a:lumMod val="85000"/>
                    <a:lumOff val="15000"/>
                  </a:schemeClr>
                </a:solidFill>
                <a:uFillTx/>
                <a:latin typeface="微软雅黑" panose="020B0503020204020204" pitchFamily="34" charset="-122"/>
                <a:sym typeface="+mn-ea"/>
              </a:rPr>
              <a:t> 5 </a:t>
            </a:r>
            <a:r>
              <a:rPr lang="zh-CN" altLang="en-US" sz="1300" dirty="0">
                <a:solidFill>
                  <a:schemeClr val="tx1">
                    <a:lumMod val="85000"/>
                    <a:lumOff val="15000"/>
                  </a:schemeClr>
                </a:solidFill>
                <a:uFillTx/>
                <a:latin typeface="微软雅黑" panose="020B0503020204020204" pitchFamily="34" charset="-122"/>
                <a:sym typeface="+mn-ea"/>
              </a:rPr>
              <a:t>分钟；</a:t>
            </a:r>
            <a:endParaRPr lang="zh-CN" altLang="en-US" sz="1300" dirty="0">
              <a:solidFill>
                <a:schemeClr val="tx1">
                  <a:lumMod val="85000"/>
                  <a:lumOff val="15000"/>
                </a:schemeClr>
              </a:solidFill>
              <a:uFillTx/>
              <a:latin typeface="微软雅黑" panose="020B0503020204020204" pitchFamily="34" charset="-122"/>
              <a:sym typeface="+mn-ea"/>
            </a:endParaRPr>
          </a:p>
          <a:p>
            <a:pPr indent="0" algn="l" fontAlgn="auto">
              <a:lnSpc>
                <a:spcPct val="130000"/>
              </a:lnSpc>
            </a:pPr>
            <a:r>
              <a:rPr lang="zh-CN" altLang="en-US" sz="1300" dirty="0">
                <a:solidFill>
                  <a:schemeClr val="tx1">
                    <a:lumMod val="85000"/>
                    <a:lumOff val="15000"/>
                  </a:schemeClr>
                </a:solidFill>
                <a:uFillTx/>
                <a:latin typeface="微软雅黑" panose="020B0503020204020204" pitchFamily="34" charset="-122"/>
                <a:sym typeface="+mn-ea"/>
              </a:rPr>
              <a:t>检查回流管内加臭剂流动状态（均匀无气泡），压力表波动</a:t>
            </a:r>
            <a:r>
              <a:rPr lang="en-US" altLang="zh-CN" sz="1300" dirty="0">
                <a:solidFill>
                  <a:schemeClr val="tx1">
                    <a:lumMod val="85000"/>
                    <a:lumOff val="15000"/>
                  </a:schemeClr>
                </a:solidFill>
                <a:uFillTx/>
                <a:latin typeface="微软雅黑" panose="020B0503020204020204" pitchFamily="34" charset="-122"/>
                <a:sym typeface="+mn-ea"/>
              </a:rPr>
              <a:t>≤</a:t>
            </a:r>
            <a:r>
              <a:rPr lang="en-US" altLang="en-US" sz="1300" dirty="0">
                <a:solidFill>
                  <a:schemeClr val="tx1">
                    <a:lumMod val="85000"/>
                    <a:lumOff val="15000"/>
                  </a:schemeClr>
                </a:solidFill>
                <a:uFillTx/>
                <a:latin typeface="微软雅黑" panose="020B0503020204020204" pitchFamily="34" charset="-122"/>
                <a:sym typeface="+mn-ea"/>
              </a:rPr>
              <a:t>±</a:t>
            </a:r>
            <a:r>
              <a:rPr lang="en-US" altLang="zh-CN" sz="1300" dirty="0">
                <a:solidFill>
                  <a:schemeClr val="tx1">
                    <a:lumMod val="85000"/>
                    <a:lumOff val="15000"/>
                  </a:schemeClr>
                </a:solidFill>
                <a:uFillTx/>
                <a:latin typeface="微软雅黑" panose="020B0503020204020204" pitchFamily="34" charset="-122"/>
                <a:sym typeface="+mn-ea"/>
              </a:rPr>
              <a:t>0.02MPa</a:t>
            </a:r>
            <a:r>
              <a:rPr lang="zh-CN" altLang="en-US" sz="1300" dirty="0">
                <a:solidFill>
                  <a:schemeClr val="tx1">
                    <a:lumMod val="85000"/>
                    <a:lumOff val="15000"/>
                  </a:schemeClr>
                </a:solidFill>
                <a:uFillTx/>
                <a:latin typeface="微软雅黑" panose="020B0503020204020204" pitchFamily="34" charset="-122"/>
                <a:sym typeface="+mn-ea"/>
              </a:rPr>
              <a:t>（正常）。</a:t>
            </a:r>
            <a:endParaRPr lang="zh-CN" altLang="en-US" sz="1300" dirty="0">
              <a:solidFill>
                <a:schemeClr val="tx1">
                  <a:lumMod val="85000"/>
                  <a:lumOff val="15000"/>
                </a:schemeClr>
              </a:solidFill>
              <a:uFillTx/>
              <a:latin typeface="微软雅黑" panose="020B0503020204020204" pitchFamily="34" charset="-122"/>
              <a:sym typeface="+mn-ea"/>
            </a:endParaRPr>
          </a:p>
        </p:txBody>
      </p:sp>
      <p:sp>
        <p:nvSpPr>
          <p:cNvPr id="23" name="标题"/>
          <p:cNvSpPr txBox="1"/>
          <p:nvPr>
            <p:custDataLst>
              <p:tags r:id="rId6"/>
            </p:custDataLst>
          </p:nvPr>
        </p:nvSpPr>
        <p:spPr>
          <a:xfrm>
            <a:off x="4866728" y="2041009"/>
            <a:ext cx="2632061" cy="326152"/>
          </a:xfrm>
          <a:prstGeom prst="rect">
            <a:avLst/>
          </a:prstGeom>
          <a:noFill/>
        </p:spPr>
        <p:txBody>
          <a:bodyPr wrap="square" lIns="0" tIns="0" rIns="0" bIns="0" rtlCol="0" anchor="b">
            <a:noAutofit/>
          </a:bodyPr>
          <a:p>
            <a:pPr algn="l"/>
            <a:r>
              <a:rPr lang="zh-CN" altLang="en-US" b="1" dirty="0">
                <a:solidFill>
                  <a:schemeClr val="accent1"/>
                </a:solidFill>
                <a:latin typeface="微软雅黑" panose="020B0503020204020204" pitchFamily="34" charset="-122"/>
                <a:ea typeface="微软雅黑" panose="020B0503020204020204" pitchFamily="34" charset="-122"/>
              </a:rPr>
              <a:t>打回流自检</a:t>
            </a:r>
            <a:endParaRPr lang="zh-CN" altLang="en-US" b="1" dirty="0">
              <a:solidFill>
                <a:schemeClr val="accent1"/>
              </a:solidFill>
              <a:latin typeface="微软雅黑" panose="020B0503020204020204" pitchFamily="34" charset="-122"/>
              <a:ea typeface="微软雅黑" panose="020B0503020204020204" pitchFamily="34" charset="-122"/>
            </a:endParaRPr>
          </a:p>
        </p:txBody>
      </p:sp>
      <p:cxnSp>
        <p:nvCxnSpPr>
          <p:cNvPr id="2" name="直接连接符 1"/>
          <p:cNvCxnSpPr/>
          <p:nvPr>
            <p:custDataLst>
              <p:tags r:id="rId7"/>
            </p:custDataLst>
          </p:nvPr>
        </p:nvCxnSpPr>
        <p:spPr>
          <a:xfrm flipV="1">
            <a:off x="832340" y="2267848"/>
            <a:ext cx="0" cy="1722120"/>
          </a:xfrm>
          <a:prstGeom prst="line">
            <a:avLst/>
          </a:prstGeom>
          <a:ln w="25400">
            <a:solidFill>
              <a:schemeClr val="accent1"/>
            </a:solidFill>
            <a:tailEnd type="oval"/>
          </a:ln>
        </p:spPr>
        <p:style>
          <a:lnRef idx="2">
            <a:schemeClr val="accent1"/>
          </a:lnRef>
          <a:fillRef idx="0">
            <a:srgbClr val="FFFFFF"/>
          </a:fillRef>
          <a:effectRef idx="0">
            <a:srgbClr val="FFFFFF"/>
          </a:effectRef>
          <a:fontRef idx="minor">
            <a:schemeClr val="tx1"/>
          </a:fontRef>
        </p:style>
      </p:cxnSp>
      <p:cxnSp>
        <p:nvCxnSpPr>
          <p:cNvPr id="12" name="直接连接符 11"/>
          <p:cNvCxnSpPr/>
          <p:nvPr>
            <p:custDataLst>
              <p:tags r:id="rId8"/>
            </p:custDataLst>
          </p:nvPr>
        </p:nvCxnSpPr>
        <p:spPr>
          <a:xfrm flipV="1">
            <a:off x="4656696" y="2041153"/>
            <a:ext cx="0" cy="1959610"/>
          </a:xfrm>
          <a:prstGeom prst="line">
            <a:avLst/>
          </a:prstGeom>
          <a:ln w="25400">
            <a:solidFill>
              <a:schemeClr val="accent1"/>
            </a:solidFill>
            <a:tailEnd type="oval"/>
          </a:ln>
        </p:spPr>
        <p:style>
          <a:lnRef idx="2">
            <a:schemeClr val="accent1"/>
          </a:lnRef>
          <a:fillRef idx="0">
            <a:srgbClr val="FFFFFF"/>
          </a:fillRef>
          <a:effectRef idx="0">
            <a:srgbClr val="FFFFFF"/>
          </a:effectRef>
          <a:fontRef idx="minor">
            <a:schemeClr val="tx1"/>
          </a:fontRef>
        </p:style>
      </p:cxnSp>
      <p:cxnSp>
        <p:nvCxnSpPr>
          <p:cNvPr id="13" name="直接连接符 12"/>
          <p:cNvCxnSpPr/>
          <p:nvPr>
            <p:custDataLst>
              <p:tags r:id="rId9"/>
            </p:custDataLst>
          </p:nvPr>
        </p:nvCxnSpPr>
        <p:spPr>
          <a:xfrm flipV="1">
            <a:off x="8462017" y="2267848"/>
            <a:ext cx="0" cy="1699260"/>
          </a:xfrm>
          <a:prstGeom prst="line">
            <a:avLst/>
          </a:prstGeom>
          <a:ln w="25400">
            <a:solidFill>
              <a:schemeClr val="accent1"/>
            </a:solidFill>
            <a:tailEnd type="oval"/>
          </a:ln>
        </p:spPr>
        <p:style>
          <a:lnRef idx="2">
            <a:schemeClr val="accent1"/>
          </a:lnRef>
          <a:fillRef idx="0">
            <a:srgbClr val="FFFFFF"/>
          </a:fillRef>
          <a:effectRef idx="0">
            <a:srgbClr val="FFFFFF"/>
          </a:effectRef>
          <a:fontRef idx="minor">
            <a:schemeClr val="tx1"/>
          </a:fontRef>
        </p:style>
      </p:cxnSp>
      <p:sp>
        <p:nvSpPr>
          <p:cNvPr id="14" name="正文"/>
          <p:cNvSpPr txBox="1"/>
          <p:nvPr>
            <p:custDataLst>
              <p:tags r:id="rId10"/>
            </p:custDataLst>
          </p:nvPr>
        </p:nvSpPr>
        <p:spPr>
          <a:xfrm>
            <a:off x="8672195" y="2556510"/>
            <a:ext cx="2759710" cy="913765"/>
          </a:xfrm>
          <a:prstGeom prst="rect">
            <a:avLst/>
          </a:prstGeom>
          <a:noFill/>
        </p:spPr>
        <p:txBody>
          <a:bodyPr wrap="square" lIns="0" tIns="0" rIns="0" bIns="0" rtlCol="0" anchor="t" anchorCtr="0">
            <a:noAutofit/>
          </a:bodyPr>
          <a:p>
            <a:pPr indent="0" algn="l" fontAlgn="auto">
              <a:lnSpc>
                <a:spcPct val="130000"/>
              </a:lnSpc>
            </a:pPr>
            <a:r>
              <a:rPr lang="zh-CN" altLang="en-US" sz="1300" dirty="0">
                <a:solidFill>
                  <a:schemeClr val="tx1">
                    <a:lumMod val="85000"/>
                    <a:lumOff val="15000"/>
                  </a:schemeClr>
                </a:solidFill>
                <a:uFillTx/>
                <a:latin typeface="微软雅黑" panose="020B0503020204020204" pitchFamily="34" charset="-122"/>
                <a:sym typeface="+mn-ea"/>
              </a:rPr>
              <a:t>前</a:t>
            </a:r>
            <a:r>
              <a:rPr lang="en-US" altLang="zh-CN" sz="1300" dirty="0">
                <a:solidFill>
                  <a:schemeClr val="tx1">
                    <a:lumMod val="85000"/>
                    <a:lumOff val="15000"/>
                  </a:schemeClr>
                </a:solidFill>
                <a:uFillTx/>
                <a:latin typeface="微软雅黑" panose="020B0503020204020204" pitchFamily="34" charset="-122"/>
                <a:sym typeface="+mn-ea"/>
              </a:rPr>
              <a:t> 30 </a:t>
            </a:r>
            <a:r>
              <a:rPr lang="zh-CN" altLang="en-US" sz="1300" dirty="0">
                <a:solidFill>
                  <a:schemeClr val="tx1">
                    <a:lumMod val="85000"/>
                    <a:lumOff val="15000"/>
                  </a:schemeClr>
                </a:solidFill>
                <a:uFillTx/>
                <a:latin typeface="微软雅黑" panose="020B0503020204020204" pitchFamily="34" charset="-122"/>
                <a:sym typeface="+mn-ea"/>
              </a:rPr>
              <a:t>分钟每</a:t>
            </a:r>
            <a:r>
              <a:rPr lang="en-US" altLang="zh-CN" sz="1300" dirty="0">
                <a:solidFill>
                  <a:schemeClr val="tx1">
                    <a:lumMod val="85000"/>
                    <a:lumOff val="15000"/>
                  </a:schemeClr>
                </a:solidFill>
                <a:uFillTx/>
                <a:latin typeface="微软雅黑" panose="020B0503020204020204" pitchFamily="34" charset="-122"/>
                <a:sym typeface="+mn-ea"/>
              </a:rPr>
              <a:t> 5 </a:t>
            </a:r>
            <a:r>
              <a:rPr lang="zh-CN" altLang="en-US" sz="1300" dirty="0">
                <a:solidFill>
                  <a:schemeClr val="tx1">
                    <a:lumMod val="85000"/>
                    <a:lumOff val="15000"/>
                  </a:schemeClr>
                </a:solidFill>
                <a:uFillTx/>
                <a:latin typeface="微软雅黑" panose="020B0503020204020204" pitchFamily="34" charset="-122"/>
                <a:sym typeface="+mn-ea"/>
              </a:rPr>
              <a:t>分钟记录一次：加臭剂瞬时输出量、储罐液位、泵频率、管道压力；</a:t>
            </a:r>
            <a:endParaRPr lang="zh-CN" altLang="en-US" sz="1300" dirty="0">
              <a:solidFill>
                <a:schemeClr val="tx1">
                  <a:lumMod val="85000"/>
                  <a:lumOff val="15000"/>
                </a:schemeClr>
              </a:solidFill>
              <a:uFillTx/>
              <a:latin typeface="微软雅黑" panose="020B0503020204020204" pitchFamily="34" charset="-122"/>
              <a:sym typeface="+mn-ea"/>
            </a:endParaRPr>
          </a:p>
          <a:p>
            <a:pPr indent="0" algn="l" fontAlgn="auto">
              <a:lnSpc>
                <a:spcPct val="130000"/>
              </a:lnSpc>
            </a:pPr>
            <a:r>
              <a:rPr lang="zh-CN" altLang="en-US" sz="1300" dirty="0">
                <a:solidFill>
                  <a:schemeClr val="tx1">
                    <a:lumMod val="85000"/>
                    <a:lumOff val="15000"/>
                  </a:schemeClr>
                </a:solidFill>
                <a:uFillTx/>
                <a:latin typeface="微软雅黑" panose="020B0503020204020204" pitchFamily="34" charset="-122"/>
                <a:sym typeface="+mn-ea"/>
              </a:rPr>
              <a:t>确认无泄漏、无异常噪音（</a:t>
            </a:r>
            <a:r>
              <a:rPr lang="en-US" altLang="zh-CN" sz="1300" dirty="0">
                <a:solidFill>
                  <a:schemeClr val="tx1">
                    <a:lumMod val="85000"/>
                    <a:lumOff val="15000"/>
                  </a:schemeClr>
                </a:solidFill>
                <a:uFillTx/>
                <a:latin typeface="微软雅黑" panose="020B0503020204020204" pitchFamily="34" charset="-122"/>
                <a:sym typeface="+mn-ea"/>
              </a:rPr>
              <a:t>≤70dB</a:t>
            </a:r>
            <a:r>
              <a:rPr lang="zh-CN" altLang="en-US" sz="1300" dirty="0">
                <a:solidFill>
                  <a:schemeClr val="tx1">
                    <a:lumMod val="85000"/>
                    <a:lumOff val="15000"/>
                  </a:schemeClr>
                </a:solidFill>
                <a:uFillTx/>
                <a:latin typeface="微软雅黑" panose="020B0503020204020204" pitchFamily="34" charset="-122"/>
                <a:sym typeface="+mn-ea"/>
              </a:rPr>
              <a:t>），参数稳定后转入正常监控。</a:t>
            </a:r>
            <a:endParaRPr lang="zh-CN" altLang="en-US" sz="1300" dirty="0">
              <a:solidFill>
                <a:schemeClr val="tx1">
                  <a:lumMod val="85000"/>
                  <a:lumOff val="15000"/>
                </a:schemeClr>
              </a:solidFill>
              <a:uFillTx/>
              <a:latin typeface="微软雅黑" panose="020B0503020204020204" pitchFamily="34" charset="-122"/>
              <a:sym typeface="+mn-ea"/>
            </a:endParaRPr>
          </a:p>
        </p:txBody>
      </p:sp>
      <p:sp>
        <p:nvSpPr>
          <p:cNvPr id="24" name="标题"/>
          <p:cNvSpPr txBox="1"/>
          <p:nvPr>
            <p:custDataLst>
              <p:tags r:id="rId11"/>
            </p:custDataLst>
          </p:nvPr>
        </p:nvSpPr>
        <p:spPr>
          <a:xfrm>
            <a:off x="8672048" y="2138164"/>
            <a:ext cx="2632061" cy="326152"/>
          </a:xfrm>
          <a:prstGeom prst="rect">
            <a:avLst/>
          </a:prstGeom>
          <a:noFill/>
        </p:spPr>
        <p:txBody>
          <a:bodyPr wrap="square" lIns="0" tIns="0" rIns="0" bIns="0" rtlCol="0" anchor="b">
            <a:noAutofit/>
          </a:bodyPr>
          <a:p>
            <a:pPr algn="l"/>
            <a:r>
              <a:rPr lang="zh-CN" altLang="en-US" b="1" dirty="0">
                <a:solidFill>
                  <a:schemeClr val="accent1"/>
                </a:solidFill>
                <a:latin typeface="微软雅黑" panose="020B0503020204020204" pitchFamily="34" charset="-122"/>
                <a:ea typeface="微软雅黑" panose="020B0503020204020204" pitchFamily="34" charset="-122"/>
              </a:rPr>
              <a:t>初始运行监控</a:t>
            </a:r>
            <a:endParaRPr lang="zh-CN" altLang="en-US" b="1" dirty="0">
              <a:solidFill>
                <a:schemeClr val="accent1"/>
              </a:solidFill>
              <a:latin typeface="微软雅黑" panose="020B0503020204020204" pitchFamily="34" charset="-122"/>
              <a:ea typeface="微软雅黑" panose="020B0503020204020204" pitchFamily="34" charset="-122"/>
            </a:endParaRPr>
          </a:p>
        </p:txBody>
      </p:sp>
      <p:cxnSp>
        <p:nvCxnSpPr>
          <p:cNvPr id="15" name="直接连接符 14"/>
          <p:cNvCxnSpPr/>
          <p:nvPr>
            <p:custDataLst>
              <p:tags r:id="rId12"/>
            </p:custDataLst>
          </p:nvPr>
        </p:nvCxnSpPr>
        <p:spPr>
          <a:xfrm flipV="1">
            <a:off x="3130689" y="4461245"/>
            <a:ext cx="0" cy="1543195"/>
          </a:xfrm>
          <a:prstGeom prst="line">
            <a:avLst/>
          </a:prstGeom>
          <a:ln w="25400">
            <a:solidFill>
              <a:schemeClr val="accent2"/>
            </a:solidFill>
            <a:headEnd type="oval"/>
            <a:tailEnd type="none"/>
          </a:ln>
        </p:spPr>
        <p:style>
          <a:lnRef idx="2">
            <a:schemeClr val="accent1"/>
          </a:lnRef>
          <a:fillRef idx="0">
            <a:srgbClr val="FFFFFF"/>
          </a:fillRef>
          <a:effectRef idx="0">
            <a:srgbClr val="FFFFFF"/>
          </a:effectRef>
          <a:fontRef idx="minor">
            <a:schemeClr val="tx1"/>
          </a:fontRef>
        </p:style>
      </p:cxnSp>
      <p:cxnSp>
        <p:nvCxnSpPr>
          <p:cNvPr id="16" name="直接连接符 15"/>
          <p:cNvCxnSpPr/>
          <p:nvPr>
            <p:custDataLst>
              <p:tags r:id="rId13"/>
            </p:custDataLst>
          </p:nvPr>
        </p:nvCxnSpPr>
        <p:spPr>
          <a:xfrm flipV="1">
            <a:off x="6945527" y="4461245"/>
            <a:ext cx="0" cy="1543195"/>
          </a:xfrm>
          <a:prstGeom prst="line">
            <a:avLst/>
          </a:prstGeom>
          <a:ln w="25400">
            <a:solidFill>
              <a:schemeClr val="accent2"/>
            </a:solidFill>
            <a:headEnd type="oval"/>
            <a:tailEnd type="none"/>
          </a:ln>
        </p:spPr>
        <p:style>
          <a:lnRef idx="2">
            <a:schemeClr val="accent1"/>
          </a:lnRef>
          <a:fillRef idx="0">
            <a:srgbClr val="FFFFFF"/>
          </a:fillRef>
          <a:effectRef idx="0">
            <a:srgbClr val="FFFFFF"/>
          </a:effectRef>
          <a:fontRef idx="minor">
            <a:schemeClr val="tx1"/>
          </a:fontRef>
        </p:style>
      </p:cxnSp>
      <p:sp>
        <p:nvSpPr>
          <p:cNvPr id="19" name="平行四边形 18"/>
          <p:cNvSpPr/>
          <p:nvPr>
            <p:custDataLst>
              <p:tags r:id="rId14"/>
            </p:custDataLst>
          </p:nvPr>
        </p:nvSpPr>
        <p:spPr>
          <a:xfrm flipH="1">
            <a:off x="2661884" y="3932096"/>
            <a:ext cx="2003234" cy="484152"/>
          </a:xfrm>
          <a:prstGeom prst="parallelogram">
            <a:avLst>
              <a:gd name="adj" fmla="val 76539"/>
            </a:avLst>
          </a:pr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wrap="none" rtlCol="0" anchor="ctr"/>
          <a:p>
            <a:pPr algn="ctr"/>
            <a:r>
              <a:rPr lang="zh-CN" altLang="en-US" sz="1600" b="1">
                <a:solidFill>
                  <a:srgbClr val="FFFFFF"/>
                </a:solidFill>
              </a:rPr>
              <a:t>第二步</a:t>
            </a:r>
            <a:endParaRPr lang="zh-CN" altLang="en-US" sz="1600" b="1">
              <a:solidFill>
                <a:srgbClr val="FFFFFF"/>
              </a:solidFill>
            </a:endParaRPr>
          </a:p>
        </p:txBody>
      </p:sp>
      <p:sp>
        <p:nvSpPr>
          <p:cNvPr id="28" name="平行四边形 27"/>
          <p:cNvSpPr/>
          <p:nvPr>
            <p:custDataLst>
              <p:tags r:id="rId15"/>
            </p:custDataLst>
          </p:nvPr>
        </p:nvSpPr>
        <p:spPr>
          <a:xfrm flipH="1">
            <a:off x="4578187" y="3932096"/>
            <a:ext cx="2003234" cy="484152"/>
          </a:xfrm>
          <a:prstGeom prst="parallelogram">
            <a:avLst>
              <a:gd name="adj" fmla="val 76539"/>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wrap="none" rtlCol="0" anchor="ctr"/>
          <a:p>
            <a:pPr algn="ctr"/>
            <a:r>
              <a:rPr lang="zh-CN" altLang="en-US" sz="1600" b="1">
                <a:solidFill>
                  <a:srgbClr val="FFFFFF"/>
                </a:solidFill>
                <a:latin typeface="微软雅黑" panose="020B0503020204020204" pitchFamily="34" charset="-122"/>
                <a:ea typeface="微软雅黑" panose="020B0503020204020204" pitchFamily="34" charset="-122"/>
              </a:rPr>
              <a:t>第三步</a:t>
            </a:r>
            <a:endParaRPr lang="zh-CN" altLang="en-US" sz="1600" b="1">
              <a:solidFill>
                <a:srgbClr val="FFFFFF"/>
              </a:solidFill>
              <a:latin typeface="微软雅黑" panose="020B0503020204020204" pitchFamily="34" charset="-122"/>
              <a:ea typeface="微软雅黑" panose="020B0503020204020204" pitchFamily="34" charset="-122"/>
            </a:endParaRPr>
          </a:p>
        </p:txBody>
      </p:sp>
      <p:sp>
        <p:nvSpPr>
          <p:cNvPr id="29" name="平行四边形 28"/>
          <p:cNvSpPr/>
          <p:nvPr>
            <p:custDataLst>
              <p:tags r:id="rId16"/>
            </p:custDataLst>
          </p:nvPr>
        </p:nvSpPr>
        <p:spPr>
          <a:xfrm flipH="1">
            <a:off x="6494489" y="3932096"/>
            <a:ext cx="2003234" cy="484152"/>
          </a:xfrm>
          <a:prstGeom prst="parallelogram">
            <a:avLst>
              <a:gd name="adj" fmla="val 76539"/>
            </a:avLst>
          </a:pr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wrap="none" rtlCol="0" anchor="ctr"/>
          <a:p>
            <a:pPr algn="ctr"/>
            <a:r>
              <a:rPr lang="zh-CN" altLang="en-US" sz="1600" b="1">
                <a:solidFill>
                  <a:srgbClr val="FFFFFF"/>
                </a:solidFill>
                <a:latin typeface="微软雅黑" panose="020B0503020204020204" pitchFamily="34" charset="-122"/>
                <a:ea typeface="微软雅黑" panose="020B0503020204020204" pitchFamily="34" charset="-122"/>
              </a:rPr>
              <a:t>第四步</a:t>
            </a:r>
            <a:endParaRPr lang="zh-CN" altLang="en-US" sz="1600" b="1">
              <a:solidFill>
                <a:srgbClr val="FFFFFF"/>
              </a:solidFill>
              <a:latin typeface="微软雅黑" panose="020B0503020204020204" pitchFamily="34" charset="-122"/>
              <a:ea typeface="微软雅黑" panose="020B0503020204020204" pitchFamily="34" charset="-122"/>
            </a:endParaRPr>
          </a:p>
        </p:txBody>
      </p:sp>
      <p:sp>
        <p:nvSpPr>
          <p:cNvPr id="31" name="平行四边形 30"/>
          <p:cNvSpPr/>
          <p:nvPr>
            <p:custDataLst>
              <p:tags r:id="rId17"/>
            </p:custDataLst>
          </p:nvPr>
        </p:nvSpPr>
        <p:spPr>
          <a:xfrm flipH="1">
            <a:off x="8410792" y="3932730"/>
            <a:ext cx="2003234" cy="484152"/>
          </a:xfrm>
          <a:prstGeom prst="parallelogram">
            <a:avLst>
              <a:gd name="adj" fmla="val 76539"/>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wrap="none" rtlCol="0" anchor="ctr"/>
          <a:p>
            <a:pPr algn="ctr"/>
            <a:r>
              <a:rPr lang="zh-CN" altLang="en-US" sz="1600" b="1">
                <a:solidFill>
                  <a:srgbClr val="FFFFFF"/>
                </a:solidFill>
                <a:latin typeface="微软雅黑" panose="020B0503020204020204" pitchFamily="34" charset="-122"/>
                <a:ea typeface="微软雅黑" panose="020B0503020204020204" pitchFamily="34" charset="-122"/>
              </a:rPr>
              <a:t>第五步</a:t>
            </a:r>
            <a:endParaRPr lang="zh-CN" altLang="en-US" sz="1600" b="1">
              <a:solidFill>
                <a:srgbClr val="FFFFFF"/>
              </a:solidFill>
              <a:latin typeface="微软雅黑" panose="020B0503020204020204" pitchFamily="34" charset="-122"/>
              <a:ea typeface="微软雅黑" panose="020B0503020204020204" pitchFamily="34" charset="-122"/>
            </a:endParaRPr>
          </a:p>
        </p:txBody>
      </p:sp>
      <p:sp>
        <p:nvSpPr>
          <p:cNvPr id="17" name="正文"/>
          <p:cNvSpPr txBox="1"/>
          <p:nvPr>
            <p:custDataLst>
              <p:tags r:id="rId18"/>
            </p:custDataLst>
          </p:nvPr>
        </p:nvSpPr>
        <p:spPr>
          <a:xfrm>
            <a:off x="3340086" y="5004346"/>
            <a:ext cx="2632061" cy="913734"/>
          </a:xfrm>
          <a:prstGeom prst="rect">
            <a:avLst/>
          </a:prstGeom>
          <a:noFill/>
        </p:spPr>
        <p:txBody>
          <a:bodyPr wrap="square" lIns="0" tIns="0" rIns="0" bIns="0" rtlCol="0" anchor="t" anchorCtr="0">
            <a:noAutofit/>
          </a:bodyPr>
          <a:p>
            <a:pPr indent="0" algn="l" fontAlgn="auto">
              <a:lnSpc>
                <a:spcPct val="130000"/>
              </a:lnSpc>
            </a:pPr>
            <a:r>
              <a:rPr lang="zh-CN" altLang="en-US" sz="1300" dirty="0">
                <a:solidFill>
                  <a:schemeClr val="tx1">
                    <a:lumMod val="85000"/>
                    <a:lumOff val="15000"/>
                  </a:schemeClr>
                </a:solidFill>
                <a:uFillTx/>
                <a:latin typeface="微软雅黑" panose="020B0503020204020204" pitchFamily="34" charset="-122"/>
              </a:rPr>
              <a:t>进入</a:t>
            </a:r>
            <a:r>
              <a:rPr lang="en-US" altLang="zh-CN" sz="1300" dirty="0">
                <a:solidFill>
                  <a:schemeClr val="tx1">
                    <a:lumMod val="85000"/>
                    <a:lumOff val="15000"/>
                  </a:schemeClr>
                </a:solidFill>
                <a:uFillTx/>
                <a:latin typeface="微软雅黑" panose="020B0503020204020204" pitchFamily="34" charset="-122"/>
              </a:rPr>
              <a:t> “</a:t>
            </a:r>
            <a:r>
              <a:rPr lang="zh-CN" altLang="en-US" sz="1300" dirty="0">
                <a:solidFill>
                  <a:schemeClr val="tx1">
                    <a:lumMod val="85000"/>
                    <a:lumOff val="15000"/>
                  </a:schemeClr>
                </a:solidFill>
                <a:uFillTx/>
                <a:latin typeface="微软雅黑" panose="020B0503020204020204" pitchFamily="34" charset="-122"/>
              </a:rPr>
              <a:t>参数设置</a:t>
            </a:r>
            <a:r>
              <a:rPr lang="en-US" altLang="zh-CN" sz="1300" dirty="0">
                <a:solidFill>
                  <a:schemeClr val="tx1">
                    <a:lumMod val="85000"/>
                    <a:lumOff val="15000"/>
                  </a:schemeClr>
                </a:solidFill>
                <a:uFillTx/>
                <a:latin typeface="微软雅黑" panose="020B0503020204020204" pitchFamily="34" charset="-122"/>
              </a:rPr>
              <a:t>” </a:t>
            </a:r>
            <a:r>
              <a:rPr lang="zh-CN" altLang="en-US" sz="1300" dirty="0">
                <a:solidFill>
                  <a:schemeClr val="tx1">
                    <a:lumMod val="85000"/>
                    <a:lumOff val="15000"/>
                  </a:schemeClr>
                </a:solidFill>
                <a:uFillTx/>
                <a:latin typeface="微软雅黑" panose="020B0503020204020204" pitchFamily="34" charset="-122"/>
              </a:rPr>
              <a:t>菜单，核对加臭量（如</a:t>
            </a:r>
            <a:r>
              <a:rPr lang="en-US" altLang="zh-CN" sz="1300" dirty="0">
                <a:solidFill>
                  <a:schemeClr val="tx1">
                    <a:lumMod val="85000"/>
                    <a:lumOff val="15000"/>
                  </a:schemeClr>
                </a:solidFill>
                <a:uFillTx/>
                <a:latin typeface="微软雅黑" panose="020B0503020204020204" pitchFamily="34" charset="-122"/>
              </a:rPr>
              <a:t> 25mg/m</a:t>
            </a:r>
            <a:r>
              <a:rPr lang="en-US" altLang="en-US" sz="1300" dirty="0">
                <a:solidFill>
                  <a:schemeClr val="tx1">
                    <a:lumMod val="85000"/>
                    <a:lumOff val="15000"/>
                  </a:schemeClr>
                </a:solidFill>
                <a:uFillTx/>
                <a:latin typeface="微软雅黑" panose="020B0503020204020204" pitchFamily="34" charset="-122"/>
              </a:rPr>
              <a:t>³</a:t>
            </a:r>
            <a:r>
              <a:rPr lang="zh-CN" altLang="en-US" sz="1300" dirty="0">
                <a:solidFill>
                  <a:schemeClr val="tx1">
                    <a:lumMod val="85000"/>
                    <a:lumOff val="15000"/>
                  </a:schemeClr>
                </a:solidFill>
                <a:uFillTx/>
                <a:latin typeface="微软雅黑" panose="020B0503020204020204" pitchFamily="34" charset="-122"/>
              </a:rPr>
              <a:t>）、燃气流量上限（如</a:t>
            </a:r>
            <a:r>
              <a:rPr lang="en-US" altLang="zh-CN" sz="1300" dirty="0">
                <a:solidFill>
                  <a:schemeClr val="tx1">
                    <a:lumMod val="85000"/>
                    <a:lumOff val="15000"/>
                  </a:schemeClr>
                </a:solidFill>
                <a:uFillTx/>
                <a:latin typeface="微软雅黑" panose="020B0503020204020204" pitchFamily="34" charset="-122"/>
              </a:rPr>
              <a:t> 50 </a:t>
            </a:r>
            <a:r>
              <a:rPr lang="zh-CN" altLang="en-US" sz="1300" dirty="0">
                <a:solidFill>
                  <a:schemeClr val="tx1">
                    <a:lumMod val="85000"/>
                    <a:lumOff val="15000"/>
                  </a:schemeClr>
                </a:solidFill>
                <a:uFillTx/>
                <a:latin typeface="微软雅黑" panose="020B0503020204020204" pitchFamily="34" charset="-122"/>
              </a:rPr>
              <a:t>万</a:t>
            </a:r>
            <a:r>
              <a:rPr lang="en-US" altLang="zh-CN" sz="1300" dirty="0">
                <a:solidFill>
                  <a:schemeClr val="tx1">
                    <a:lumMod val="85000"/>
                    <a:lumOff val="15000"/>
                  </a:schemeClr>
                </a:solidFill>
                <a:uFillTx/>
                <a:latin typeface="微软雅黑" panose="020B0503020204020204" pitchFamily="34" charset="-122"/>
              </a:rPr>
              <a:t> m</a:t>
            </a:r>
            <a:r>
              <a:rPr lang="en-US" altLang="en-US" sz="1300" dirty="0">
                <a:solidFill>
                  <a:schemeClr val="tx1">
                    <a:lumMod val="85000"/>
                    <a:lumOff val="15000"/>
                  </a:schemeClr>
                </a:solidFill>
                <a:uFillTx/>
                <a:latin typeface="微软雅黑" panose="020B0503020204020204" pitchFamily="34" charset="-122"/>
              </a:rPr>
              <a:t>³</a:t>
            </a:r>
            <a:r>
              <a:rPr lang="en-US" altLang="zh-CN" sz="1300" dirty="0">
                <a:solidFill>
                  <a:schemeClr val="tx1">
                    <a:lumMod val="85000"/>
                    <a:lumOff val="15000"/>
                  </a:schemeClr>
                </a:solidFill>
                <a:uFillTx/>
                <a:latin typeface="微软雅黑" panose="020B0503020204020204" pitchFamily="34" charset="-122"/>
              </a:rPr>
              <a:t>/d</a:t>
            </a:r>
            <a:r>
              <a:rPr lang="zh-CN" altLang="en-US" sz="1300" dirty="0">
                <a:solidFill>
                  <a:schemeClr val="tx1">
                    <a:lumMod val="85000"/>
                    <a:lumOff val="15000"/>
                  </a:schemeClr>
                </a:solidFill>
                <a:uFillTx/>
                <a:latin typeface="微软雅黑" panose="020B0503020204020204" pitchFamily="34" charset="-122"/>
              </a:rPr>
              <a:t>）、泵输出频率（如</a:t>
            </a:r>
            <a:r>
              <a:rPr lang="en-US" altLang="zh-CN" sz="1300" dirty="0">
                <a:solidFill>
                  <a:schemeClr val="tx1">
                    <a:lumMod val="85000"/>
                    <a:lumOff val="15000"/>
                  </a:schemeClr>
                </a:solidFill>
                <a:uFillTx/>
                <a:latin typeface="微软雅黑" panose="020B0503020204020204" pitchFamily="34" charset="-122"/>
              </a:rPr>
              <a:t> 30 </a:t>
            </a:r>
            <a:r>
              <a:rPr lang="zh-CN" altLang="en-US" sz="1300" dirty="0">
                <a:solidFill>
                  <a:schemeClr val="tx1">
                    <a:lumMod val="85000"/>
                    <a:lumOff val="15000"/>
                  </a:schemeClr>
                </a:solidFill>
                <a:uFillTx/>
                <a:latin typeface="微软雅黑" panose="020B0503020204020204" pitchFamily="34" charset="-122"/>
              </a:rPr>
              <a:t>次</a:t>
            </a:r>
            <a:r>
              <a:rPr lang="en-US" altLang="zh-CN" sz="1300" dirty="0">
                <a:solidFill>
                  <a:schemeClr val="tx1">
                    <a:lumMod val="85000"/>
                    <a:lumOff val="15000"/>
                  </a:schemeClr>
                </a:solidFill>
                <a:uFillTx/>
                <a:latin typeface="微软雅黑" panose="020B0503020204020204" pitchFamily="34" charset="-122"/>
              </a:rPr>
              <a:t> / </a:t>
            </a:r>
            <a:r>
              <a:rPr lang="zh-CN" altLang="en-US" sz="1300" dirty="0">
                <a:solidFill>
                  <a:schemeClr val="tx1">
                    <a:lumMod val="85000"/>
                    <a:lumOff val="15000"/>
                  </a:schemeClr>
                </a:solidFill>
                <a:uFillTx/>
                <a:latin typeface="微软雅黑" panose="020B0503020204020204" pitchFamily="34" charset="-122"/>
              </a:rPr>
              <a:t>分），确认无误后保存。</a:t>
            </a:r>
            <a:endParaRPr lang="zh-CN" altLang="en-US" sz="1300" dirty="0">
              <a:solidFill>
                <a:schemeClr val="tx1">
                  <a:lumMod val="85000"/>
                  <a:lumOff val="15000"/>
                </a:schemeClr>
              </a:solidFill>
              <a:uFillTx/>
              <a:latin typeface="微软雅黑" panose="020B0503020204020204" pitchFamily="34" charset="-122"/>
            </a:endParaRPr>
          </a:p>
        </p:txBody>
      </p:sp>
      <p:sp>
        <p:nvSpPr>
          <p:cNvPr id="18" name="标题"/>
          <p:cNvSpPr txBox="1"/>
          <p:nvPr>
            <p:custDataLst>
              <p:tags r:id="rId19"/>
            </p:custDataLst>
          </p:nvPr>
        </p:nvSpPr>
        <p:spPr>
          <a:xfrm>
            <a:off x="3340086" y="4586186"/>
            <a:ext cx="2632061" cy="326152"/>
          </a:xfrm>
          <a:prstGeom prst="rect">
            <a:avLst/>
          </a:prstGeom>
          <a:noFill/>
        </p:spPr>
        <p:txBody>
          <a:bodyPr wrap="square" lIns="0" tIns="0" rIns="0" bIns="0" rtlCol="0" anchor="b">
            <a:noAutofit/>
          </a:bodyPr>
          <a:p>
            <a:pPr algn="l"/>
            <a:r>
              <a:rPr lang="zh-CN" altLang="en-US" b="1" dirty="0">
                <a:solidFill>
                  <a:schemeClr val="accent2"/>
                </a:solidFill>
                <a:latin typeface="微软雅黑" panose="020B0503020204020204" pitchFamily="34" charset="-122"/>
                <a:ea typeface="微软雅黑" panose="020B0503020204020204" pitchFamily="34" charset="-122"/>
              </a:rPr>
              <a:t>参数确认</a:t>
            </a:r>
            <a:endParaRPr lang="zh-CN" altLang="en-US" b="1" dirty="0">
              <a:solidFill>
                <a:schemeClr val="accent2"/>
              </a:solidFill>
              <a:latin typeface="微软雅黑" panose="020B0503020204020204" pitchFamily="34" charset="-122"/>
              <a:ea typeface="微软雅黑" panose="020B0503020204020204" pitchFamily="34" charset="-122"/>
            </a:endParaRPr>
          </a:p>
        </p:txBody>
      </p:sp>
      <p:sp>
        <p:nvSpPr>
          <p:cNvPr id="21" name="正文"/>
          <p:cNvSpPr txBox="1"/>
          <p:nvPr>
            <p:custDataLst>
              <p:tags r:id="rId20"/>
            </p:custDataLst>
          </p:nvPr>
        </p:nvSpPr>
        <p:spPr>
          <a:xfrm>
            <a:off x="7164705" y="4972050"/>
            <a:ext cx="3629025" cy="913765"/>
          </a:xfrm>
          <a:prstGeom prst="rect">
            <a:avLst/>
          </a:prstGeom>
          <a:noFill/>
        </p:spPr>
        <p:txBody>
          <a:bodyPr wrap="square" lIns="0" tIns="0" rIns="0" bIns="0" rtlCol="0" anchor="t" anchorCtr="0">
            <a:noAutofit/>
          </a:bodyPr>
          <a:p>
            <a:pPr indent="0" algn="l" fontAlgn="auto">
              <a:lnSpc>
                <a:spcPct val="130000"/>
              </a:lnSpc>
            </a:pPr>
            <a:r>
              <a:rPr lang="zh-CN" altLang="en-US" sz="13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关闭回流阀，</a:t>
            </a:r>
            <a:r>
              <a:rPr lang="en-US" altLang="zh-CN" sz="13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5 </a:t>
            </a:r>
            <a:r>
              <a:rPr lang="zh-CN" altLang="en-US" sz="13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秒内打开加臭输出阀；</a:t>
            </a:r>
            <a:endParaRPr lang="zh-CN" altLang="en-US" sz="13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30000"/>
              </a:lnSpc>
            </a:pPr>
            <a:r>
              <a:rPr lang="zh-CN" altLang="en-US" sz="13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控制器切换至</a:t>
            </a:r>
            <a:r>
              <a:rPr lang="en-US" altLang="zh-CN" sz="13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3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自动</a:t>
            </a:r>
            <a:r>
              <a:rPr lang="en-US" altLang="zh-CN" sz="13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3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模式，加臭泵根据燃气流量自动调节输出频率；</a:t>
            </a:r>
            <a:endParaRPr lang="zh-CN" altLang="en-US" sz="13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30000"/>
              </a:lnSpc>
            </a:pPr>
            <a:r>
              <a:rPr lang="zh-CN" altLang="en-US" sz="13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检查输出监视仪：跳动指示随频率节拍进行，幅度</a:t>
            </a:r>
            <a:r>
              <a:rPr lang="en-US" altLang="zh-CN" sz="13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5-10mm</a:t>
            </a:r>
            <a:r>
              <a:rPr lang="zh-CN" altLang="en-US" sz="13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（符合现场调试值）。</a:t>
            </a:r>
            <a:endParaRPr lang="zh-CN" altLang="en-US" sz="1300" dirty="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5" name="标题"/>
          <p:cNvSpPr txBox="1"/>
          <p:nvPr>
            <p:custDataLst>
              <p:tags r:id="rId21"/>
            </p:custDataLst>
          </p:nvPr>
        </p:nvSpPr>
        <p:spPr>
          <a:xfrm>
            <a:off x="7164443" y="4553801"/>
            <a:ext cx="2632061" cy="326152"/>
          </a:xfrm>
          <a:prstGeom prst="rect">
            <a:avLst/>
          </a:prstGeom>
          <a:noFill/>
        </p:spPr>
        <p:txBody>
          <a:bodyPr wrap="square" lIns="0" tIns="0" rIns="0" bIns="0" rtlCol="0" anchor="b">
            <a:noAutofit/>
          </a:bodyPr>
          <a:p>
            <a:pPr algn="l"/>
            <a:r>
              <a:rPr lang="zh-CN" altLang="en-US" b="1" dirty="0">
                <a:solidFill>
                  <a:schemeClr val="accent2"/>
                </a:solidFill>
                <a:latin typeface="微软雅黑" panose="020B0503020204020204" pitchFamily="34" charset="-122"/>
                <a:ea typeface="微软雅黑" panose="020B0503020204020204" pitchFamily="34" charset="-122"/>
              </a:rPr>
              <a:t>切换至自动运行</a:t>
            </a:r>
            <a:endParaRPr lang="zh-CN" altLang="en-US" b="1"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786305" y="388759"/>
            <a:ext cx="6640830" cy="887528"/>
            <a:chOff x="2786304" y="354253"/>
            <a:chExt cx="6640830" cy="887528"/>
          </a:xfrm>
        </p:grpSpPr>
        <p:grpSp>
          <p:nvGrpSpPr>
            <p:cNvPr id="6" name="组合 5"/>
            <p:cNvGrpSpPr/>
            <p:nvPr/>
          </p:nvGrpSpPr>
          <p:grpSpPr>
            <a:xfrm>
              <a:off x="2786304" y="354253"/>
              <a:ext cx="6640830" cy="703137"/>
              <a:chOff x="1145644" y="438128"/>
              <a:chExt cx="6640830" cy="703137"/>
            </a:xfrm>
          </p:grpSpPr>
          <p:sp>
            <p:nvSpPr>
              <p:cNvPr id="8" name="文本框 7"/>
              <p:cNvSpPr txBox="1"/>
              <p:nvPr/>
            </p:nvSpPr>
            <p:spPr>
              <a:xfrm>
                <a:off x="1145644" y="438128"/>
                <a:ext cx="66408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开机操作</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手动模式（便携式加臭机）</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4" name="任意多边形 9"/>
          <p:cNvSpPr/>
          <p:nvPr>
            <p:custDataLst>
              <p:tags r:id="rId1"/>
            </p:custDataLst>
          </p:nvPr>
        </p:nvSpPr>
        <p:spPr>
          <a:xfrm>
            <a:off x="3199448" y="2616518"/>
            <a:ext cx="5793105" cy="3478530"/>
          </a:xfrm>
          <a:custGeom>
            <a:avLst/>
            <a:gdLst/>
            <a:ahLst/>
            <a:cxnLst>
              <a:cxn ang="3">
                <a:pos x="hc" y="t"/>
              </a:cxn>
              <a:cxn ang="cd2">
                <a:pos x="l" y="vc"/>
              </a:cxn>
              <a:cxn ang="cd4">
                <a:pos x="hc" y="b"/>
              </a:cxn>
              <a:cxn ang="0">
                <a:pos x="r" y="vc"/>
              </a:cxn>
            </a:cxnLst>
            <a:rect l="l" t="t" r="r" b="b"/>
            <a:pathLst>
              <a:path w="9271" h="5567">
                <a:moveTo>
                  <a:pt x="4636" y="0"/>
                </a:moveTo>
                <a:cubicBezTo>
                  <a:pt x="7196" y="0"/>
                  <a:pt x="9271" y="2075"/>
                  <a:pt x="9271" y="4636"/>
                </a:cubicBezTo>
                <a:cubicBezTo>
                  <a:pt x="9271" y="4936"/>
                  <a:pt x="9242" y="5229"/>
                  <a:pt x="9188" y="5513"/>
                </a:cubicBezTo>
                <a:lnTo>
                  <a:pt x="9177" y="5567"/>
                </a:lnTo>
                <a:lnTo>
                  <a:pt x="94" y="5567"/>
                </a:lnTo>
                <a:lnTo>
                  <a:pt x="83" y="5513"/>
                </a:lnTo>
                <a:cubicBezTo>
                  <a:pt x="29" y="5229"/>
                  <a:pt x="0" y="4936"/>
                  <a:pt x="0" y="4636"/>
                </a:cubicBezTo>
                <a:cubicBezTo>
                  <a:pt x="0" y="2075"/>
                  <a:pt x="2075" y="0"/>
                  <a:pt x="4636" y="0"/>
                </a:cubicBezTo>
                <a:close/>
              </a:path>
            </a:pathLst>
          </a:custGeom>
          <a:noFill/>
          <a:ln w="19050" cap="rnd">
            <a:solidFill>
              <a:schemeClr val="accent2">
                <a:alpha val="70000"/>
              </a:schemeClr>
            </a:solidFill>
            <a:prstDash val="sysDash"/>
          </a:ln>
          <a:effectLst>
            <a:outerShdw blurRad="215900" dist="76200" dir="5400000" algn="t"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sym typeface="+mn-ea"/>
            </a:endParaRPr>
          </a:p>
        </p:txBody>
      </p:sp>
      <p:sp>
        <p:nvSpPr>
          <p:cNvPr id="26" name="任意多边形 16"/>
          <p:cNvSpPr/>
          <p:nvPr>
            <p:custDataLst>
              <p:tags r:id="rId2"/>
            </p:custDataLst>
          </p:nvPr>
        </p:nvSpPr>
        <p:spPr>
          <a:xfrm>
            <a:off x="4779328" y="4510723"/>
            <a:ext cx="2633345" cy="1581150"/>
          </a:xfrm>
          <a:custGeom>
            <a:avLst/>
            <a:gdLst/>
            <a:ahLst/>
            <a:cxnLst>
              <a:cxn ang="3">
                <a:pos x="hc" y="t"/>
              </a:cxn>
              <a:cxn ang="cd2">
                <a:pos x="l" y="vc"/>
              </a:cxn>
              <a:cxn ang="cd4">
                <a:pos x="hc" y="b"/>
              </a:cxn>
              <a:cxn ang="0">
                <a:pos x="r" y="vc"/>
              </a:cxn>
            </a:cxnLst>
            <a:rect l="l" t="t" r="r" b="b"/>
            <a:pathLst>
              <a:path w="9271" h="5567">
                <a:moveTo>
                  <a:pt x="4636" y="0"/>
                </a:moveTo>
                <a:cubicBezTo>
                  <a:pt x="7196" y="0"/>
                  <a:pt x="9271" y="2075"/>
                  <a:pt x="9271" y="4636"/>
                </a:cubicBezTo>
                <a:cubicBezTo>
                  <a:pt x="9271" y="4936"/>
                  <a:pt x="9242" y="5229"/>
                  <a:pt x="9188" y="5513"/>
                </a:cubicBezTo>
                <a:lnTo>
                  <a:pt x="9177" y="5567"/>
                </a:lnTo>
                <a:lnTo>
                  <a:pt x="94" y="5567"/>
                </a:lnTo>
                <a:lnTo>
                  <a:pt x="83" y="5513"/>
                </a:lnTo>
                <a:cubicBezTo>
                  <a:pt x="29" y="5229"/>
                  <a:pt x="0" y="4936"/>
                  <a:pt x="0" y="4636"/>
                </a:cubicBezTo>
                <a:cubicBezTo>
                  <a:pt x="0" y="2075"/>
                  <a:pt x="2075" y="0"/>
                  <a:pt x="4636" y="0"/>
                </a:cubicBezTo>
                <a:close/>
              </a:path>
            </a:pathLst>
          </a:custGeom>
          <a:gradFill>
            <a:gsLst>
              <a:gs pos="44000">
                <a:schemeClr val="accent1">
                  <a:alpha val="100000"/>
                </a:schemeClr>
              </a:gs>
              <a:gs pos="0">
                <a:schemeClr val="accent1">
                  <a:lumMod val="40000"/>
                  <a:lumOff val="60000"/>
                  <a:alpha val="100000"/>
                </a:schemeClr>
              </a:gs>
              <a:gs pos="66000">
                <a:schemeClr val="accent1">
                  <a:alpha val="100000"/>
                </a:schemeClr>
              </a:gs>
              <a:gs pos="100000">
                <a:schemeClr val="accent1">
                  <a:alpha val="100000"/>
                </a:schemeClr>
              </a:gs>
            </a:gsLst>
            <a:path path="circle">
              <a:fillToRect r="100000" b="100000"/>
            </a:path>
            <a:tileRect l="-100000" t="-100000"/>
          </a:gradFill>
          <a:ln>
            <a:gradFill>
              <a:gsLst>
                <a:gs pos="37000">
                  <a:schemeClr val="accent1">
                    <a:lumMod val="5000"/>
                    <a:lumOff val="95000"/>
                    <a:alpha val="100000"/>
                  </a:schemeClr>
                </a:gs>
                <a:gs pos="0">
                  <a:schemeClr val="accent1">
                    <a:lumMod val="45000"/>
                    <a:lumOff val="55000"/>
                    <a:alpha val="100000"/>
                  </a:schemeClr>
                </a:gs>
                <a:gs pos="100000">
                  <a:schemeClr val="bg1"/>
                </a:gs>
                <a:gs pos="71000">
                  <a:schemeClr val="accent1">
                    <a:lumMod val="30000"/>
                    <a:lumOff val="7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zh-CN" altLang="en-US" sz="2400" b="1" dirty="0">
                <a:solidFill>
                  <a:srgbClr val="FFFFFF"/>
                </a:solidFill>
                <a:latin typeface="微软雅黑" panose="020B0503020204020204" pitchFamily="34" charset="-122"/>
                <a:ea typeface="微软雅黑" panose="020B0503020204020204" pitchFamily="34" charset="-122"/>
                <a:cs typeface="+mn-ea"/>
                <a:sym typeface="+mn-ea"/>
              </a:rPr>
              <a:t>手动模式</a:t>
            </a:r>
            <a:endParaRPr lang="zh-CN" altLang="en-US" sz="2400" b="1" dirty="0">
              <a:solidFill>
                <a:srgbClr val="FFFFFF"/>
              </a:solidFill>
              <a:latin typeface="微软雅黑" panose="020B0503020204020204" pitchFamily="34" charset="-122"/>
              <a:ea typeface="微软雅黑" panose="020B0503020204020204" pitchFamily="34" charset="-122"/>
              <a:cs typeface="+mn-ea"/>
              <a:sym typeface="+mn-ea"/>
            </a:endParaRPr>
          </a:p>
        </p:txBody>
      </p:sp>
      <p:cxnSp>
        <p:nvCxnSpPr>
          <p:cNvPr id="27" name="直接连接符 26"/>
          <p:cNvCxnSpPr/>
          <p:nvPr>
            <p:custDataLst>
              <p:tags r:id="rId3"/>
            </p:custDataLst>
          </p:nvPr>
        </p:nvCxnSpPr>
        <p:spPr>
          <a:xfrm>
            <a:off x="1650683" y="6095683"/>
            <a:ext cx="8890000" cy="0"/>
          </a:xfrm>
          <a:prstGeom prst="line">
            <a:avLst/>
          </a:prstGeom>
          <a:ln w="19050">
            <a:solidFill>
              <a:schemeClr val="accent1">
                <a:alpha val="15000"/>
              </a:schemeClr>
            </a:solidFill>
          </a:ln>
          <a:effectLst>
            <a:outerShdw blurRad="114300" dist="38100" dir="5400000" algn="t" rotWithShape="0">
              <a:schemeClr val="tx1">
                <a:alpha val="9000"/>
              </a:schemeClr>
            </a:outerShdw>
          </a:effectLst>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4"/>
            </p:custDataLst>
          </p:nvPr>
        </p:nvCxnSpPr>
        <p:spPr>
          <a:xfrm>
            <a:off x="5375593" y="5763578"/>
            <a:ext cx="1440180" cy="0"/>
          </a:xfrm>
          <a:prstGeom prst="line">
            <a:avLst/>
          </a:prstGeom>
          <a:ln cap="flat">
            <a:gradFill>
              <a:gsLst>
                <a:gs pos="0">
                  <a:srgbClr val="AFC6FF">
                    <a:alpha val="0"/>
                  </a:srgbClr>
                </a:gs>
                <a:gs pos="100000">
                  <a:srgbClr val="376FFF">
                    <a:alpha val="0"/>
                  </a:srgbClr>
                </a:gs>
                <a:gs pos="50000">
                  <a:srgbClr val="FFFFFF"/>
                </a:gs>
              </a:gsLst>
              <a:lin ang="10800000" scaled="1"/>
            </a:gradFill>
            <a:headEnd type="none"/>
          </a:ln>
        </p:spPr>
        <p:style>
          <a:lnRef idx="1">
            <a:schemeClr val="accent1"/>
          </a:lnRef>
          <a:fillRef idx="0">
            <a:schemeClr val="accent1"/>
          </a:fillRef>
          <a:effectRef idx="0">
            <a:schemeClr val="accent1"/>
          </a:effectRef>
          <a:fontRef idx="minor">
            <a:schemeClr val="tx1"/>
          </a:fontRef>
        </p:style>
      </p:cxnSp>
      <p:sp>
        <p:nvSpPr>
          <p:cNvPr id="63" name="椭圆 62"/>
          <p:cNvSpPr/>
          <p:nvPr>
            <p:custDataLst>
              <p:tags r:id="rId5"/>
            </p:custDataLst>
          </p:nvPr>
        </p:nvSpPr>
        <p:spPr>
          <a:xfrm>
            <a:off x="7027863" y="2386013"/>
            <a:ext cx="747395" cy="746760"/>
          </a:xfrm>
          <a:prstGeom prst="ellipse">
            <a:avLst/>
          </a:prstGeom>
          <a:noFill/>
          <a:ln>
            <a:gradFill>
              <a:gsLst>
                <a:gs pos="37000">
                  <a:schemeClr val="accent1">
                    <a:alpha val="100000"/>
                  </a:schemeClr>
                </a:gs>
                <a:gs pos="0">
                  <a:schemeClr val="accent1">
                    <a:lumMod val="45000"/>
                    <a:lumOff val="55000"/>
                    <a:alpha val="100000"/>
                  </a:schemeClr>
                </a:gs>
                <a:gs pos="100000">
                  <a:schemeClr val="accent1">
                    <a:alpha val="100000"/>
                  </a:schemeClr>
                </a:gs>
                <a:gs pos="71000">
                  <a:schemeClr val="accent1">
                    <a:lumMod val="30000"/>
                    <a:lumOff val="70000"/>
                    <a:alpha val="10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schemeClr val="lt1"/>
              </a:solidFill>
              <a:sym typeface="+mn-ea"/>
            </a:endParaRPr>
          </a:p>
        </p:txBody>
      </p:sp>
      <p:sp>
        <p:nvSpPr>
          <p:cNvPr id="62" name="椭圆 61"/>
          <p:cNvSpPr/>
          <p:nvPr>
            <p:custDataLst>
              <p:tags r:id="rId6"/>
            </p:custDataLst>
          </p:nvPr>
        </p:nvSpPr>
        <p:spPr>
          <a:xfrm>
            <a:off x="7112318" y="2469833"/>
            <a:ext cx="579120" cy="579755"/>
          </a:xfrm>
          <a:prstGeom prst="ellipse">
            <a:avLst/>
          </a:prstGeom>
          <a:gradFill>
            <a:gsLst>
              <a:gs pos="44000">
                <a:schemeClr val="accent1">
                  <a:alpha val="100000"/>
                </a:schemeClr>
              </a:gs>
              <a:gs pos="0">
                <a:schemeClr val="accent1">
                  <a:lumMod val="40000"/>
                  <a:lumOff val="60000"/>
                  <a:alpha val="100000"/>
                </a:schemeClr>
              </a:gs>
              <a:gs pos="66000">
                <a:schemeClr val="accent1">
                  <a:alpha val="100000"/>
                </a:schemeClr>
              </a:gs>
              <a:gs pos="100000">
                <a:schemeClr val="accent1">
                  <a:alpha val="100000"/>
                </a:schemeClr>
              </a:gs>
            </a:gsLst>
            <a:path path="circle">
              <a:fillToRect r="100000" b="100000"/>
            </a:path>
            <a:tileRect l="-100000" t="-100000"/>
          </a:gradFill>
          <a:ln>
            <a:gradFill>
              <a:gsLst>
                <a:gs pos="37000">
                  <a:srgbClr val="FFFFFF"/>
                </a:gs>
                <a:gs pos="0">
                  <a:schemeClr val="accent1">
                    <a:lumMod val="45000"/>
                    <a:lumOff val="55000"/>
                    <a:alpha val="100000"/>
                  </a:schemeClr>
                </a:gs>
                <a:gs pos="100000">
                  <a:srgbClr val="FFFFFF"/>
                </a:gs>
                <a:gs pos="71000">
                  <a:schemeClr val="accent1">
                    <a:lumMod val="30000"/>
                    <a:lumOff val="70000"/>
                    <a:alpha val="10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schemeClr val="lt1"/>
              </a:solidFill>
              <a:sym typeface="+mn-ea"/>
            </a:endParaRPr>
          </a:p>
        </p:txBody>
      </p:sp>
      <p:sp>
        <p:nvSpPr>
          <p:cNvPr id="61" name="椭圆 60"/>
          <p:cNvSpPr/>
          <p:nvPr>
            <p:custDataLst>
              <p:tags r:id="rId7"/>
            </p:custDataLst>
          </p:nvPr>
        </p:nvSpPr>
        <p:spPr>
          <a:xfrm>
            <a:off x="4414838" y="2386013"/>
            <a:ext cx="747395" cy="746760"/>
          </a:xfrm>
          <a:prstGeom prst="ellipse">
            <a:avLst/>
          </a:prstGeom>
          <a:noFill/>
          <a:ln>
            <a:gradFill>
              <a:gsLst>
                <a:gs pos="37000">
                  <a:schemeClr val="accent2">
                    <a:alpha val="100000"/>
                  </a:schemeClr>
                </a:gs>
                <a:gs pos="0">
                  <a:schemeClr val="accent2">
                    <a:lumMod val="45000"/>
                    <a:lumOff val="55000"/>
                    <a:alpha val="100000"/>
                  </a:schemeClr>
                </a:gs>
                <a:gs pos="100000">
                  <a:schemeClr val="accent2">
                    <a:alpha val="100000"/>
                  </a:schemeClr>
                </a:gs>
                <a:gs pos="71000">
                  <a:schemeClr val="accent2">
                    <a:lumMod val="30000"/>
                    <a:lumOff val="70000"/>
                    <a:alpha val="100000"/>
                  </a:schemeClr>
                </a:gs>
              </a:gsLst>
              <a:lin ang="16200000" scaled="0"/>
            </a:gradFill>
          </a:ln>
          <a:effectLst>
            <a:outerShdw blurRad="177800" dir="5400000" sx="90000" sy="-19000" rotWithShape="0">
              <a:schemeClr val="accent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schemeClr val="lt1"/>
              </a:solidFill>
              <a:sym typeface="+mn-ea"/>
            </a:endParaRPr>
          </a:p>
        </p:txBody>
      </p:sp>
      <p:sp>
        <p:nvSpPr>
          <p:cNvPr id="60" name="椭圆 59"/>
          <p:cNvSpPr/>
          <p:nvPr>
            <p:custDataLst>
              <p:tags r:id="rId8"/>
            </p:custDataLst>
          </p:nvPr>
        </p:nvSpPr>
        <p:spPr>
          <a:xfrm>
            <a:off x="4499293" y="2469833"/>
            <a:ext cx="579120" cy="579755"/>
          </a:xfrm>
          <a:prstGeom prst="ellipse">
            <a:avLst/>
          </a:prstGeom>
          <a:gradFill>
            <a:gsLst>
              <a:gs pos="44000">
                <a:schemeClr val="accent2">
                  <a:alpha val="100000"/>
                </a:schemeClr>
              </a:gs>
              <a:gs pos="0">
                <a:schemeClr val="accent2">
                  <a:lumMod val="40000"/>
                  <a:lumOff val="60000"/>
                  <a:alpha val="100000"/>
                </a:schemeClr>
              </a:gs>
              <a:gs pos="66000">
                <a:schemeClr val="accent2">
                  <a:alpha val="100000"/>
                </a:schemeClr>
              </a:gs>
              <a:gs pos="100000">
                <a:schemeClr val="accent2">
                  <a:alpha val="100000"/>
                </a:schemeClr>
              </a:gs>
            </a:gsLst>
            <a:path path="circle">
              <a:fillToRect r="100000" b="100000"/>
            </a:path>
            <a:tileRect l="-100000" t="-100000"/>
          </a:gradFill>
          <a:ln>
            <a:gradFill>
              <a:gsLst>
                <a:gs pos="37000">
                  <a:srgbClr val="FFFFFF"/>
                </a:gs>
                <a:gs pos="0">
                  <a:schemeClr val="accent2">
                    <a:lumMod val="45000"/>
                    <a:lumOff val="55000"/>
                    <a:alpha val="100000"/>
                  </a:schemeClr>
                </a:gs>
                <a:gs pos="100000">
                  <a:srgbClr val="FFFFFF"/>
                </a:gs>
                <a:gs pos="71000">
                  <a:schemeClr val="accent2">
                    <a:lumMod val="30000"/>
                    <a:lumOff val="70000"/>
                    <a:alpha val="100000"/>
                  </a:schemeClr>
                </a:gs>
              </a:gsLst>
              <a:lin ang="16200000" scaled="0"/>
            </a:gradFill>
          </a:ln>
          <a:effectLst>
            <a:outerShdw blurRad="177800" dir="5400000" sx="90000" sy="-19000" rotWithShape="0">
              <a:schemeClr val="accent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schemeClr val="lt1"/>
              </a:solidFill>
              <a:sym typeface="+mn-ea"/>
            </a:endParaRPr>
          </a:p>
        </p:txBody>
      </p:sp>
      <p:sp>
        <p:nvSpPr>
          <p:cNvPr id="65" name="椭圆 64"/>
          <p:cNvSpPr/>
          <p:nvPr>
            <p:custDataLst>
              <p:tags r:id="rId9"/>
            </p:custDataLst>
          </p:nvPr>
        </p:nvSpPr>
        <p:spPr>
          <a:xfrm>
            <a:off x="8384223" y="3998278"/>
            <a:ext cx="747395" cy="746760"/>
          </a:xfrm>
          <a:prstGeom prst="ellipse">
            <a:avLst/>
          </a:prstGeom>
          <a:noFill/>
          <a:ln>
            <a:gradFill>
              <a:gsLst>
                <a:gs pos="37000">
                  <a:schemeClr val="accent2">
                    <a:alpha val="100000"/>
                  </a:schemeClr>
                </a:gs>
                <a:gs pos="0">
                  <a:schemeClr val="accent2">
                    <a:lumMod val="45000"/>
                    <a:lumOff val="55000"/>
                    <a:alpha val="100000"/>
                  </a:schemeClr>
                </a:gs>
                <a:gs pos="100000">
                  <a:schemeClr val="accent2">
                    <a:alpha val="100000"/>
                  </a:schemeClr>
                </a:gs>
                <a:gs pos="71000">
                  <a:schemeClr val="accent2">
                    <a:lumMod val="30000"/>
                    <a:lumOff val="70000"/>
                    <a:alpha val="100000"/>
                  </a:schemeClr>
                </a:gs>
              </a:gsLst>
              <a:lin ang="16200000" scaled="0"/>
            </a:gradFill>
          </a:ln>
          <a:effectLst>
            <a:outerShdw blurRad="177800" dir="5400000" sx="90000" sy="-19000" rotWithShape="0">
              <a:schemeClr val="accent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schemeClr val="lt1"/>
              </a:solidFill>
              <a:sym typeface="+mn-ea"/>
            </a:endParaRPr>
          </a:p>
        </p:txBody>
      </p:sp>
      <p:sp>
        <p:nvSpPr>
          <p:cNvPr id="64" name="椭圆 63"/>
          <p:cNvSpPr/>
          <p:nvPr>
            <p:custDataLst>
              <p:tags r:id="rId10"/>
            </p:custDataLst>
          </p:nvPr>
        </p:nvSpPr>
        <p:spPr>
          <a:xfrm>
            <a:off x="8468678" y="4082098"/>
            <a:ext cx="579120" cy="579755"/>
          </a:xfrm>
          <a:prstGeom prst="ellipse">
            <a:avLst/>
          </a:prstGeom>
          <a:gradFill>
            <a:gsLst>
              <a:gs pos="44000">
                <a:schemeClr val="accent2">
                  <a:alpha val="100000"/>
                </a:schemeClr>
              </a:gs>
              <a:gs pos="0">
                <a:schemeClr val="accent2">
                  <a:lumMod val="40000"/>
                  <a:lumOff val="60000"/>
                  <a:alpha val="100000"/>
                </a:schemeClr>
              </a:gs>
              <a:gs pos="66000">
                <a:schemeClr val="accent2">
                  <a:alpha val="100000"/>
                </a:schemeClr>
              </a:gs>
              <a:gs pos="100000">
                <a:schemeClr val="accent2">
                  <a:alpha val="100000"/>
                </a:schemeClr>
              </a:gs>
            </a:gsLst>
            <a:path path="circle">
              <a:fillToRect r="100000" b="100000"/>
            </a:path>
            <a:tileRect l="-100000" t="-100000"/>
          </a:gradFill>
          <a:ln>
            <a:gradFill>
              <a:gsLst>
                <a:gs pos="37000">
                  <a:srgbClr val="FFFFFF"/>
                </a:gs>
                <a:gs pos="0">
                  <a:schemeClr val="accent2">
                    <a:lumMod val="45000"/>
                    <a:lumOff val="55000"/>
                    <a:alpha val="100000"/>
                  </a:schemeClr>
                </a:gs>
                <a:gs pos="100000">
                  <a:srgbClr val="FFFFFF"/>
                </a:gs>
                <a:gs pos="71000">
                  <a:schemeClr val="accent2">
                    <a:lumMod val="30000"/>
                    <a:lumOff val="70000"/>
                    <a:alpha val="100000"/>
                  </a:schemeClr>
                </a:gs>
              </a:gsLst>
              <a:lin ang="16200000" scaled="0"/>
            </a:gradFill>
          </a:ln>
          <a:effectLst>
            <a:outerShdw blurRad="177800" dir="5400000" sx="90000" sy="-19000" rotWithShape="0">
              <a:schemeClr val="accent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schemeClr val="lt1"/>
              </a:solidFill>
              <a:sym typeface="+mn-ea"/>
            </a:endParaRPr>
          </a:p>
        </p:txBody>
      </p:sp>
      <p:sp>
        <p:nvSpPr>
          <p:cNvPr id="59" name="椭圆 58"/>
          <p:cNvSpPr/>
          <p:nvPr>
            <p:custDataLst>
              <p:tags r:id="rId11"/>
            </p:custDataLst>
          </p:nvPr>
        </p:nvSpPr>
        <p:spPr>
          <a:xfrm>
            <a:off x="3057843" y="3998278"/>
            <a:ext cx="747395" cy="746760"/>
          </a:xfrm>
          <a:prstGeom prst="ellipse">
            <a:avLst/>
          </a:prstGeom>
          <a:noFill/>
          <a:ln>
            <a:gradFill>
              <a:gsLst>
                <a:gs pos="37000">
                  <a:schemeClr val="accent1">
                    <a:alpha val="100000"/>
                  </a:schemeClr>
                </a:gs>
                <a:gs pos="0">
                  <a:schemeClr val="accent1">
                    <a:lumMod val="45000"/>
                    <a:lumOff val="55000"/>
                    <a:alpha val="100000"/>
                  </a:schemeClr>
                </a:gs>
                <a:gs pos="100000">
                  <a:schemeClr val="accent1">
                    <a:alpha val="100000"/>
                  </a:schemeClr>
                </a:gs>
                <a:gs pos="71000">
                  <a:schemeClr val="accent1">
                    <a:lumMod val="30000"/>
                    <a:lumOff val="70000"/>
                    <a:alpha val="10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schemeClr val="lt1"/>
              </a:solidFill>
              <a:sym typeface="+mn-ea"/>
            </a:endParaRPr>
          </a:p>
        </p:txBody>
      </p:sp>
      <p:sp>
        <p:nvSpPr>
          <p:cNvPr id="58" name="椭圆 57"/>
          <p:cNvSpPr/>
          <p:nvPr>
            <p:custDataLst>
              <p:tags r:id="rId12"/>
            </p:custDataLst>
          </p:nvPr>
        </p:nvSpPr>
        <p:spPr>
          <a:xfrm>
            <a:off x="3142298" y="4082098"/>
            <a:ext cx="579120" cy="579755"/>
          </a:xfrm>
          <a:prstGeom prst="ellipse">
            <a:avLst/>
          </a:prstGeom>
          <a:gradFill>
            <a:gsLst>
              <a:gs pos="44000">
                <a:schemeClr val="accent1">
                  <a:alpha val="100000"/>
                </a:schemeClr>
              </a:gs>
              <a:gs pos="0">
                <a:schemeClr val="accent1">
                  <a:lumMod val="40000"/>
                  <a:lumOff val="60000"/>
                  <a:alpha val="100000"/>
                </a:schemeClr>
              </a:gs>
              <a:gs pos="66000">
                <a:schemeClr val="accent1">
                  <a:alpha val="100000"/>
                </a:schemeClr>
              </a:gs>
              <a:gs pos="100000">
                <a:schemeClr val="accent1">
                  <a:alpha val="100000"/>
                </a:schemeClr>
              </a:gs>
            </a:gsLst>
            <a:path path="circle">
              <a:fillToRect r="100000" b="100000"/>
            </a:path>
            <a:tileRect l="-100000" t="-100000"/>
          </a:gradFill>
          <a:ln>
            <a:gradFill>
              <a:gsLst>
                <a:gs pos="37000">
                  <a:srgbClr val="FFFFFF"/>
                </a:gs>
                <a:gs pos="0">
                  <a:schemeClr val="accent1">
                    <a:lumMod val="45000"/>
                    <a:lumOff val="55000"/>
                    <a:alpha val="100000"/>
                  </a:schemeClr>
                </a:gs>
                <a:gs pos="100000">
                  <a:srgbClr val="FFFFFF"/>
                </a:gs>
                <a:gs pos="71000">
                  <a:schemeClr val="accent1">
                    <a:lumMod val="30000"/>
                    <a:lumOff val="70000"/>
                    <a:alpha val="10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dirty="0">
              <a:solidFill>
                <a:schemeClr val="lt1"/>
              </a:solidFill>
              <a:sym typeface="+mn-ea"/>
            </a:endParaRPr>
          </a:p>
        </p:txBody>
      </p:sp>
      <p:sp>
        <p:nvSpPr>
          <p:cNvPr id="32" name="矩形 31"/>
          <p:cNvSpPr/>
          <p:nvPr>
            <p:custDataLst>
              <p:tags r:id="rId13"/>
            </p:custDataLst>
          </p:nvPr>
        </p:nvSpPr>
        <p:spPr>
          <a:xfrm>
            <a:off x="448310" y="3983355"/>
            <a:ext cx="2511425" cy="1256665"/>
          </a:xfrm>
          <a:prstGeom prst="rect">
            <a:avLst/>
          </a:prstGeom>
          <a:noFill/>
        </p:spPr>
        <p:txBody>
          <a:bodyPr wrap="square" lIns="0" tIns="0" rIns="0" bIns="0" rtlCol="0" anchor="t" anchorCtr="0">
            <a:noAutofit/>
          </a:bodyPr>
          <a:lstStyle/>
          <a:p>
            <a:pPr algn="r">
              <a:lnSpc>
                <a:spcPct val="150000"/>
              </a:lnSpc>
              <a:spcBef>
                <a:spcPct val="0"/>
              </a:spcBef>
              <a:spcAft>
                <a:spcPct val="0"/>
              </a:spcAft>
            </a:pPr>
            <a:r>
              <a:rPr lang="zh-CN" altLang="en-US" sz="1700" b="1" kern="0" dirty="0">
                <a:solidFill>
                  <a:srgbClr val="3F7FBB"/>
                </a:solidFill>
                <a:latin typeface="微软雅黑" panose="020B0503020204020204" pitchFamily="34" charset="-122"/>
                <a:ea typeface="微软雅黑" panose="020B0503020204020204" pitchFamily="34" charset="-122"/>
                <a:cs typeface="+mn-ea"/>
                <a:sym typeface="+mn-ea"/>
              </a:rPr>
              <a:t>连接管线</a:t>
            </a:r>
            <a:endParaRPr lang="zh-CN" altLang="en-US" sz="1600" b="1" kern="0" dirty="0">
              <a:solidFill>
                <a:srgbClr val="3F7FBB"/>
              </a:solidFill>
              <a:latin typeface="微软雅黑" panose="020B0503020204020204" pitchFamily="34" charset="-122"/>
              <a:ea typeface="微软雅黑" panose="020B0503020204020204" pitchFamily="34" charset="-122"/>
              <a:cs typeface="+mn-ea"/>
            </a:endParaRPr>
          </a:p>
          <a:p>
            <a:pPr algn="r">
              <a:lnSpc>
                <a:spcPct val="150000"/>
              </a:lnSpc>
              <a:spcBef>
                <a:spcPct val="0"/>
              </a:spcBef>
              <a:spcAft>
                <a:spcPct val="0"/>
              </a:spcAft>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ea"/>
              </a:rPr>
              <a:t>将加臭机出口与燃气管道接口用专用软管连接，紧固螺栓</a:t>
            </a:r>
            <a:endPar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mn-ea"/>
            </a:endParaRPr>
          </a:p>
          <a:p>
            <a:pPr algn="r">
              <a:lnSpc>
                <a:spcPct val="150000"/>
              </a:lnSpc>
              <a:spcBef>
                <a:spcPct val="0"/>
              </a:spcBef>
              <a:spcAft>
                <a:spcPct val="0"/>
              </a:spcAft>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ea"/>
              </a:rPr>
              <a:t>（避免泄漏）</a:t>
            </a:r>
            <a:endParaRPr lang="zh-CN" altLang="en-US" sz="1400" kern="0" dirty="0">
              <a:solidFill>
                <a:schemeClr val="tx1">
                  <a:lumMod val="85000"/>
                  <a:lumOff val="15000"/>
                </a:schemeClr>
              </a:solidFill>
              <a:latin typeface="+mn-ea"/>
              <a:cs typeface="+mn-ea"/>
            </a:endParaRPr>
          </a:p>
        </p:txBody>
      </p:sp>
      <p:sp>
        <p:nvSpPr>
          <p:cNvPr id="34" name="矩形 33"/>
          <p:cNvSpPr/>
          <p:nvPr>
            <p:custDataLst>
              <p:tags r:id="rId14"/>
            </p:custDataLst>
          </p:nvPr>
        </p:nvSpPr>
        <p:spPr>
          <a:xfrm>
            <a:off x="9232900" y="3983355"/>
            <a:ext cx="2432050" cy="1256665"/>
          </a:xfrm>
          <a:prstGeom prst="rect">
            <a:avLst/>
          </a:prstGeom>
          <a:noFill/>
        </p:spPr>
        <p:txBody>
          <a:bodyPr wrap="square" lIns="0" tIns="0" rIns="0" bIns="0" rtlCol="0" anchor="t" anchorCtr="0">
            <a:noAutofit/>
          </a:bodyPr>
          <a:lstStyle/>
          <a:p>
            <a:pPr>
              <a:lnSpc>
                <a:spcPct val="150000"/>
              </a:lnSpc>
              <a:spcBef>
                <a:spcPct val="0"/>
              </a:spcBef>
              <a:spcAft>
                <a:spcPct val="0"/>
              </a:spcAft>
            </a:pPr>
            <a:r>
              <a:rPr lang="zh-CN" altLang="en-US" sz="1700" b="1" kern="0"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启动运行</a:t>
            </a:r>
            <a:endParaRPr lang="zh-CN" altLang="en-US" sz="1700" b="1" kern="0"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spcAft>
                <a:spcPct val="0"/>
              </a:spcAft>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关闭排气阀，打开出口阀，</a:t>
            </a:r>
            <a:endPar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spcAft>
                <a:spcPct val="0"/>
              </a:spcAft>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开始加臭；每</a:t>
            </a:r>
            <a:r>
              <a:rPr lang="en-US" altLang="zh-CN" sz="1400" kern="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30 </a:t>
            </a: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分钟记录一次流量、液位，确保流量稳定（偏差</a:t>
            </a:r>
            <a:r>
              <a:rPr lang="en-US" altLang="zh-CN" sz="1400" kern="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kern="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矩形 34"/>
          <p:cNvSpPr/>
          <p:nvPr>
            <p:custDataLst>
              <p:tags r:id="rId15"/>
            </p:custDataLst>
          </p:nvPr>
        </p:nvSpPr>
        <p:spPr>
          <a:xfrm>
            <a:off x="1510983" y="1710373"/>
            <a:ext cx="2563495" cy="1256665"/>
          </a:xfrm>
          <a:prstGeom prst="rect">
            <a:avLst/>
          </a:prstGeom>
          <a:noFill/>
        </p:spPr>
        <p:txBody>
          <a:bodyPr wrap="square" lIns="0" tIns="0" rIns="0" bIns="0" rtlCol="0" anchor="t" anchorCtr="0">
            <a:noAutofit/>
          </a:bodyPr>
          <a:lstStyle/>
          <a:p>
            <a:pPr algn="r">
              <a:lnSpc>
                <a:spcPct val="150000"/>
              </a:lnSpc>
              <a:spcBef>
                <a:spcPct val="0"/>
              </a:spcBef>
              <a:spcAft>
                <a:spcPct val="0"/>
              </a:spcAft>
            </a:pPr>
            <a:r>
              <a:rPr lang="zh-CN" altLang="en-US" sz="1700" b="1" kern="0" dirty="0">
                <a:solidFill>
                  <a:srgbClr val="3F7FBB"/>
                </a:solidFill>
                <a:latin typeface="微软雅黑" panose="020B0503020204020204" pitchFamily="34" charset="-122"/>
                <a:ea typeface="微软雅黑" panose="020B0503020204020204" pitchFamily="34" charset="-122"/>
                <a:cs typeface="+mn-ea"/>
              </a:rPr>
              <a:t>排气</a:t>
            </a:r>
            <a:endParaRPr lang="zh-CN" altLang="en-US" sz="1700" b="1" kern="0" dirty="0">
              <a:solidFill>
                <a:srgbClr val="3F7FBB"/>
              </a:solidFill>
              <a:latin typeface="微软雅黑" panose="020B0503020204020204" pitchFamily="34" charset="-122"/>
              <a:ea typeface="微软雅黑" panose="020B0503020204020204" pitchFamily="34" charset="-122"/>
              <a:cs typeface="+mn-ea"/>
            </a:endParaRPr>
          </a:p>
          <a:p>
            <a:pPr algn="r">
              <a:lnSpc>
                <a:spcPct val="150000"/>
              </a:lnSpc>
              <a:spcBef>
                <a:spcPct val="0"/>
              </a:spcBef>
              <a:spcAft>
                <a:spcPct val="0"/>
              </a:spcAft>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mn-ea"/>
              </a:rPr>
              <a:t>打开加臭机排气阀，缓慢打开进口阀，排出管线内空气（直至排气阀流出纯加臭剂）</a:t>
            </a:r>
            <a:endPar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mn-ea"/>
            </a:endParaRPr>
          </a:p>
        </p:txBody>
      </p:sp>
      <p:sp>
        <p:nvSpPr>
          <p:cNvPr id="36" name="矩形 35"/>
          <p:cNvSpPr/>
          <p:nvPr>
            <p:custDataLst>
              <p:tags r:id="rId16"/>
            </p:custDataLst>
          </p:nvPr>
        </p:nvSpPr>
        <p:spPr>
          <a:xfrm>
            <a:off x="8114665" y="1909445"/>
            <a:ext cx="2933700" cy="1256665"/>
          </a:xfrm>
          <a:prstGeom prst="rect">
            <a:avLst/>
          </a:prstGeom>
          <a:noFill/>
        </p:spPr>
        <p:txBody>
          <a:bodyPr wrap="square" lIns="0" tIns="0" rIns="0" bIns="0" rtlCol="0" anchor="t" anchorCtr="0">
            <a:noAutofit/>
          </a:bodyPr>
          <a:lstStyle/>
          <a:p>
            <a:pPr>
              <a:lnSpc>
                <a:spcPct val="150000"/>
              </a:lnSpc>
              <a:spcBef>
                <a:spcPct val="0"/>
              </a:spcBef>
              <a:spcAft>
                <a:spcPct val="0"/>
              </a:spcAft>
            </a:pPr>
            <a:r>
              <a:rPr lang="zh-CN" altLang="en-US" sz="1700" b="1" kern="0"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调节流量</a:t>
            </a:r>
            <a:endParaRPr lang="zh-CN" altLang="en-US" sz="1700" b="1" kern="0"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spcAft>
                <a:spcPct val="0"/>
              </a:spcAft>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根据加臭量需求（如</a:t>
            </a:r>
            <a:r>
              <a:rPr lang="en-US" altLang="zh-CN" sz="1400" kern="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10mg/m</a:t>
            </a:r>
            <a:r>
              <a:rPr lang="en-US"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³</a:t>
            </a: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），手动调节流量阀，用流量计（如转子流量计）核对流量（如</a:t>
            </a:r>
            <a:r>
              <a:rPr lang="en-US" altLang="zh-CN" sz="1400" kern="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0.1L/h</a:t>
            </a: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任意多边形: 形状 24"/>
          <p:cNvSpPr/>
          <p:nvPr>
            <p:custDataLst>
              <p:tags r:id="rId17"/>
            </p:custDataLst>
          </p:nvPr>
        </p:nvSpPr>
        <p:spPr>
          <a:xfrm>
            <a:off x="3986213" y="3565208"/>
            <a:ext cx="4218940" cy="2532380"/>
          </a:xfrm>
          <a:custGeom>
            <a:avLst/>
            <a:gdLst>
              <a:gd name="connsiteX0" fmla="*/ 2108242 w 4218940"/>
              <a:gd name="connsiteY0" fmla="*/ 471170 h 2532380"/>
              <a:gd name="connsiteX1" fmla="*/ 399590 w 4218940"/>
              <a:gd name="connsiteY1" fmla="*/ 2180269 h 2532380"/>
              <a:gd name="connsiteX2" fmla="*/ 430181 w 4218940"/>
              <a:gd name="connsiteY2" fmla="*/ 2503583 h 2532380"/>
              <a:gd name="connsiteX3" fmla="*/ 434235 w 4218940"/>
              <a:gd name="connsiteY3" fmla="*/ 2523490 h 2532380"/>
              <a:gd name="connsiteX4" fmla="*/ 3781880 w 4218940"/>
              <a:gd name="connsiteY4" fmla="*/ 2523490 h 2532380"/>
              <a:gd name="connsiteX5" fmla="*/ 3785935 w 4218940"/>
              <a:gd name="connsiteY5" fmla="*/ 2503583 h 2532380"/>
              <a:gd name="connsiteX6" fmla="*/ 3816525 w 4218940"/>
              <a:gd name="connsiteY6" fmla="*/ 2180269 h 2532380"/>
              <a:gd name="connsiteX7" fmla="*/ 2108242 w 4218940"/>
              <a:gd name="connsiteY7" fmla="*/ 471170 h 2532380"/>
              <a:gd name="connsiteX8" fmla="*/ 2109698 w 4218940"/>
              <a:gd name="connsiteY8" fmla="*/ 0 h 2532380"/>
              <a:gd name="connsiteX9" fmla="*/ 4218940 w 4218940"/>
              <a:gd name="connsiteY9" fmla="*/ 2108876 h 2532380"/>
              <a:gd name="connsiteX10" fmla="*/ 4181169 w 4218940"/>
              <a:gd name="connsiteY10" fmla="*/ 2507816 h 2532380"/>
              <a:gd name="connsiteX11" fmla="*/ 4176164 w 4218940"/>
              <a:gd name="connsiteY11" fmla="*/ 2532380 h 2532380"/>
              <a:gd name="connsiteX12" fmla="*/ 42777 w 4218940"/>
              <a:gd name="connsiteY12" fmla="*/ 2532380 h 2532380"/>
              <a:gd name="connsiteX13" fmla="*/ 37771 w 4218940"/>
              <a:gd name="connsiteY13" fmla="*/ 2507816 h 2532380"/>
              <a:gd name="connsiteX14" fmla="*/ 0 w 4218940"/>
              <a:gd name="connsiteY14" fmla="*/ 2108876 h 2532380"/>
              <a:gd name="connsiteX15" fmla="*/ 2109698 w 4218940"/>
              <a:gd name="connsiteY15" fmla="*/ 0 h 253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18940" h="2532380">
                <a:moveTo>
                  <a:pt x="2108242" y="471170"/>
                </a:moveTo>
                <a:cubicBezTo>
                  <a:pt x="1164356" y="471170"/>
                  <a:pt x="399590" y="1236136"/>
                  <a:pt x="399590" y="2180269"/>
                </a:cubicBezTo>
                <a:cubicBezTo>
                  <a:pt x="399590" y="2290867"/>
                  <a:pt x="410279" y="2398884"/>
                  <a:pt x="430181" y="2503583"/>
                </a:cubicBezTo>
                <a:lnTo>
                  <a:pt x="434235" y="2523490"/>
                </a:lnTo>
                <a:lnTo>
                  <a:pt x="3781880" y="2523490"/>
                </a:lnTo>
                <a:lnTo>
                  <a:pt x="3785935" y="2503583"/>
                </a:lnTo>
                <a:cubicBezTo>
                  <a:pt x="3805837" y="2398884"/>
                  <a:pt x="3816525" y="2290867"/>
                  <a:pt x="3816525" y="2180269"/>
                </a:cubicBezTo>
                <a:cubicBezTo>
                  <a:pt x="3816525" y="1236136"/>
                  <a:pt x="3051760" y="471170"/>
                  <a:pt x="2108242" y="471170"/>
                </a:cubicBezTo>
                <a:close/>
                <a:moveTo>
                  <a:pt x="2109698" y="0"/>
                </a:moveTo>
                <a:cubicBezTo>
                  <a:pt x="3274673" y="0"/>
                  <a:pt x="4218940" y="943900"/>
                  <a:pt x="4218940" y="2108876"/>
                </a:cubicBezTo>
                <a:cubicBezTo>
                  <a:pt x="4218940" y="2245344"/>
                  <a:pt x="4205743" y="2378627"/>
                  <a:pt x="4181169" y="2507816"/>
                </a:cubicBezTo>
                <a:lnTo>
                  <a:pt x="4176164" y="2532380"/>
                </a:lnTo>
                <a:lnTo>
                  <a:pt x="42777" y="2532380"/>
                </a:lnTo>
                <a:lnTo>
                  <a:pt x="37771" y="2507816"/>
                </a:lnTo>
                <a:cubicBezTo>
                  <a:pt x="13197" y="2378627"/>
                  <a:pt x="0" y="2245344"/>
                  <a:pt x="0" y="2108876"/>
                </a:cubicBezTo>
                <a:cubicBezTo>
                  <a:pt x="0" y="943900"/>
                  <a:pt x="944267" y="0"/>
                  <a:pt x="2109698" y="0"/>
                </a:cubicBezTo>
                <a:close/>
              </a:path>
            </a:pathLst>
          </a:custGeom>
          <a:solidFill>
            <a:schemeClr val="accent1">
              <a:lumMod val="20000"/>
              <a:lumOff val="80000"/>
              <a:alpha val="35000"/>
            </a:schemeClr>
          </a:solidFill>
          <a:ln w="3175">
            <a:gradFill>
              <a:gsLst>
                <a:gs pos="37000">
                  <a:schemeClr val="accent1">
                    <a:lumMod val="5000"/>
                    <a:lumOff val="95000"/>
                    <a:alpha val="100000"/>
                  </a:schemeClr>
                </a:gs>
                <a:gs pos="0">
                  <a:schemeClr val="accent1">
                    <a:lumMod val="51000"/>
                    <a:lumOff val="49000"/>
                    <a:alpha val="100000"/>
                  </a:schemeClr>
                </a:gs>
                <a:gs pos="100000">
                  <a:schemeClr val="bg1"/>
                </a:gs>
                <a:gs pos="71000">
                  <a:schemeClr val="accent1">
                    <a:lumMod val="30000"/>
                    <a:lumOff val="7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olidFill>
                <a:schemeClr val="lt1"/>
              </a:solidFill>
              <a:sym typeface="+mn-ea"/>
            </a:endParaRPr>
          </a:p>
        </p:txBody>
      </p:sp>
      <p:sp>
        <p:nvSpPr>
          <p:cNvPr id="38" name="任意多边形 15"/>
          <p:cNvSpPr/>
          <p:nvPr>
            <p:custDataLst>
              <p:tags r:id="rId18"/>
            </p:custDataLst>
          </p:nvPr>
        </p:nvSpPr>
        <p:spPr>
          <a:xfrm>
            <a:off x="4389438" y="4039553"/>
            <a:ext cx="3416935" cy="2052320"/>
          </a:xfrm>
          <a:custGeom>
            <a:avLst/>
            <a:gdLst/>
            <a:ahLst/>
            <a:cxnLst>
              <a:cxn ang="3">
                <a:pos x="hc" y="t"/>
              </a:cxn>
              <a:cxn ang="cd2">
                <a:pos x="l" y="vc"/>
              </a:cxn>
              <a:cxn ang="cd4">
                <a:pos x="hc" y="b"/>
              </a:cxn>
              <a:cxn ang="0">
                <a:pos x="r" y="vc"/>
              </a:cxn>
            </a:cxnLst>
            <a:rect l="l" t="t" r="r" b="b"/>
            <a:pathLst>
              <a:path w="9271" h="5567">
                <a:moveTo>
                  <a:pt x="4636" y="0"/>
                </a:moveTo>
                <a:cubicBezTo>
                  <a:pt x="7196" y="0"/>
                  <a:pt x="9271" y="2075"/>
                  <a:pt x="9271" y="4636"/>
                </a:cubicBezTo>
                <a:cubicBezTo>
                  <a:pt x="9271" y="4936"/>
                  <a:pt x="9242" y="5229"/>
                  <a:pt x="9188" y="5513"/>
                </a:cubicBezTo>
                <a:lnTo>
                  <a:pt x="9177" y="5567"/>
                </a:lnTo>
                <a:lnTo>
                  <a:pt x="94" y="5567"/>
                </a:lnTo>
                <a:lnTo>
                  <a:pt x="83" y="5513"/>
                </a:lnTo>
                <a:cubicBezTo>
                  <a:pt x="29" y="5229"/>
                  <a:pt x="0" y="4936"/>
                  <a:pt x="0" y="4636"/>
                </a:cubicBezTo>
                <a:cubicBezTo>
                  <a:pt x="0" y="2075"/>
                  <a:pt x="2075" y="0"/>
                  <a:pt x="4636" y="0"/>
                </a:cubicBezTo>
                <a:close/>
              </a:path>
            </a:pathLst>
          </a:custGeom>
          <a:noFill/>
          <a:ln w="3175">
            <a:gradFill>
              <a:gsLst>
                <a:gs pos="37000">
                  <a:schemeClr val="accent1">
                    <a:lumMod val="5000"/>
                    <a:lumOff val="95000"/>
                    <a:alpha val="100000"/>
                  </a:schemeClr>
                </a:gs>
                <a:gs pos="0">
                  <a:schemeClr val="accent1">
                    <a:lumMod val="51000"/>
                    <a:lumOff val="49000"/>
                    <a:alpha val="100000"/>
                  </a:schemeClr>
                </a:gs>
                <a:gs pos="100000">
                  <a:schemeClr val="bg1"/>
                </a:gs>
                <a:gs pos="71000">
                  <a:schemeClr val="accent1">
                    <a:lumMod val="30000"/>
                    <a:lumOff val="7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olidFill>
                <a:schemeClr val="lt1"/>
              </a:solidFill>
              <a:sym typeface="+mn-ea"/>
            </a:endParaRPr>
          </a:p>
        </p:txBody>
      </p:sp>
      <p:sp>
        <p:nvSpPr>
          <p:cNvPr id="42" name="文本框 41"/>
          <p:cNvSpPr txBox="1"/>
          <p:nvPr/>
        </p:nvSpPr>
        <p:spPr>
          <a:xfrm>
            <a:off x="3210560" y="4118610"/>
            <a:ext cx="708660" cy="521970"/>
          </a:xfrm>
          <a:prstGeom prst="rect">
            <a:avLst/>
          </a:prstGeom>
          <a:noFill/>
        </p:spPr>
        <p:txBody>
          <a:bodyPr wrap="square" rtlCol="0">
            <a:spAutoFit/>
          </a:bodyPr>
          <a:p>
            <a:r>
              <a:rPr lang="en-US" altLang="zh-CN" sz="2800" b="1">
                <a:solidFill>
                  <a:schemeClr val="bg1"/>
                </a:solidFill>
                <a:latin typeface="微软雅黑" panose="020B0503020204020204" pitchFamily="34" charset="-122"/>
                <a:ea typeface="微软雅黑" panose="020B0503020204020204" pitchFamily="34" charset="-122"/>
              </a:rPr>
              <a:t>1</a:t>
            </a:r>
            <a:endParaRPr lang="en-US" altLang="zh-CN" sz="2800" b="1">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4575175" y="2501265"/>
            <a:ext cx="708660" cy="521970"/>
          </a:xfrm>
          <a:prstGeom prst="rect">
            <a:avLst/>
          </a:prstGeom>
          <a:noFill/>
        </p:spPr>
        <p:txBody>
          <a:bodyPr wrap="square" rtlCol="0">
            <a:spAutoFit/>
          </a:bodyPr>
          <a:p>
            <a:r>
              <a:rPr lang="en-US" altLang="zh-CN" sz="2800" b="1">
                <a:solidFill>
                  <a:schemeClr val="bg1"/>
                </a:solidFill>
                <a:latin typeface="微软雅黑" panose="020B0503020204020204" pitchFamily="34" charset="-122"/>
                <a:ea typeface="微软雅黑" panose="020B0503020204020204" pitchFamily="34" charset="-122"/>
              </a:rPr>
              <a:t>2</a:t>
            </a:r>
            <a:endParaRPr lang="en-US" altLang="zh-CN" sz="2800" b="1">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7198995" y="2501265"/>
            <a:ext cx="708660" cy="521970"/>
          </a:xfrm>
          <a:prstGeom prst="rect">
            <a:avLst/>
          </a:prstGeom>
          <a:noFill/>
        </p:spPr>
        <p:txBody>
          <a:bodyPr wrap="square" rtlCol="0">
            <a:spAutoFit/>
          </a:bodyPr>
          <a:p>
            <a:r>
              <a:rPr lang="en-US" altLang="zh-CN" sz="2800" b="1">
                <a:solidFill>
                  <a:schemeClr val="bg1"/>
                </a:solidFill>
                <a:latin typeface="微软雅黑" panose="020B0503020204020204" pitchFamily="34" charset="-122"/>
                <a:ea typeface="微软雅黑" panose="020B0503020204020204" pitchFamily="34" charset="-122"/>
              </a:rPr>
              <a:t>3</a:t>
            </a:r>
            <a:endParaRPr lang="en-US" altLang="zh-CN" sz="2800" b="1">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8544560" y="4118610"/>
            <a:ext cx="708660" cy="521970"/>
          </a:xfrm>
          <a:prstGeom prst="rect">
            <a:avLst/>
          </a:prstGeom>
          <a:noFill/>
        </p:spPr>
        <p:txBody>
          <a:bodyPr wrap="square" rtlCol="0">
            <a:spAutoFit/>
          </a:bodyPr>
          <a:p>
            <a:r>
              <a:rPr lang="en-US" altLang="zh-CN" sz="2800" b="1">
                <a:solidFill>
                  <a:schemeClr val="bg1"/>
                </a:solidFill>
                <a:latin typeface="微软雅黑" panose="020B0503020204020204" pitchFamily="34" charset="-122"/>
                <a:ea typeface="微软雅黑" panose="020B0503020204020204" pitchFamily="34" charset="-122"/>
              </a:rPr>
              <a:t>4</a:t>
            </a:r>
            <a:endParaRPr lang="en-US" altLang="zh-CN"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833805" y="388759"/>
            <a:ext cx="8545830" cy="887528"/>
            <a:chOff x="1833804" y="354253"/>
            <a:chExt cx="8545830" cy="887528"/>
          </a:xfrm>
        </p:grpSpPr>
        <p:grpSp>
          <p:nvGrpSpPr>
            <p:cNvPr id="6" name="组合 5"/>
            <p:cNvGrpSpPr/>
            <p:nvPr/>
          </p:nvGrpSpPr>
          <p:grpSpPr>
            <a:xfrm>
              <a:off x="1833804" y="354253"/>
              <a:ext cx="8545830" cy="703137"/>
              <a:chOff x="193144" y="438128"/>
              <a:chExt cx="8545830" cy="703137"/>
            </a:xfrm>
          </p:grpSpPr>
          <p:sp>
            <p:nvSpPr>
              <p:cNvPr id="8" name="文本框 7"/>
              <p:cNvSpPr txBox="1"/>
              <p:nvPr/>
            </p:nvSpPr>
            <p:spPr>
              <a:xfrm>
                <a:off x="193144" y="438128"/>
                <a:ext cx="85458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加臭机操作规范</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运行中监控（频次</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 +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记录要求）</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2" name="表格 1"/>
          <p:cNvGraphicFramePr/>
          <p:nvPr>
            <p:custDataLst>
              <p:tags r:id="rId1"/>
            </p:custDataLst>
          </p:nvPr>
        </p:nvGraphicFramePr>
        <p:xfrm>
          <a:off x="593090" y="1555115"/>
          <a:ext cx="11061065" cy="4626610"/>
        </p:xfrm>
        <a:graphic>
          <a:graphicData uri="http://schemas.openxmlformats.org/drawingml/2006/table">
            <a:tbl>
              <a:tblPr firstRow="1" bandRow="1">
                <a:tableStyleId>{4E99BAA9-66BC-432B-BB21-688F90EE3E95}</a:tableStyleId>
              </a:tblPr>
              <a:tblGrid>
                <a:gridCol w="1248410"/>
                <a:gridCol w="1783715"/>
                <a:gridCol w="2600960"/>
                <a:gridCol w="2759710"/>
                <a:gridCol w="2668270"/>
              </a:tblGrid>
              <a:tr h="459740">
                <a:tc>
                  <a:txBody>
                    <a:bodyPr/>
                    <a:p>
                      <a:pPr marL="0" indent="0" algn="ctr">
                        <a:lnSpc>
                          <a:spcPct val="120000"/>
                        </a:lnSpc>
                        <a:spcBef>
                          <a:spcPts val="0"/>
                        </a:spcBef>
                        <a:spcAft>
                          <a:spcPts val="0"/>
                        </a:spcAft>
                      </a:pPr>
                      <a:r>
                        <a:rPr lang="zh-CN" sz="1000" spc="120">
                          <a:latin typeface="微软雅黑" panose="020B0503020204020204" pitchFamily="34" charset="-122"/>
                          <a:ea typeface="微软雅黑" panose="020B0503020204020204" pitchFamily="34" charset="-122"/>
                        </a:rPr>
                        <a:t>监控项目</a:t>
                      </a:r>
                      <a:endParaRPr lang="zh-CN" sz="1000" spc="12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pPr>
                      <a:r>
                        <a:rPr lang="zh-CN" sz="1000" spc="120">
                          <a:latin typeface="微软雅黑" panose="020B0503020204020204" pitchFamily="34" charset="-122"/>
                          <a:ea typeface="微软雅黑" panose="020B0503020204020204" pitchFamily="34" charset="-122"/>
                        </a:rPr>
                        <a:t>监控频次</a:t>
                      </a:r>
                      <a:endParaRPr lang="zh-CN" sz="1000" spc="12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pPr>
                      <a:r>
                        <a:rPr lang="zh-CN" sz="1000" spc="120">
                          <a:latin typeface="微软雅黑" panose="020B0503020204020204" pitchFamily="34" charset="-122"/>
                          <a:ea typeface="微软雅黑" panose="020B0503020204020204" pitchFamily="34" charset="-122"/>
                        </a:rPr>
                        <a:t>监控方法</a:t>
                      </a:r>
                      <a:endParaRPr lang="zh-CN" sz="1000" spc="12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pPr>
                      <a:r>
                        <a:rPr lang="zh-CN" sz="1000" spc="120">
                          <a:latin typeface="微软雅黑" panose="020B0503020204020204" pitchFamily="34" charset="-122"/>
                          <a:ea typeface="微软雅黑" panose="020B0503020204020204" pitchFamily="34" charset="-122"/>
                        </a:rPr>
                        <a:t>异常判断标准</a:t>
                      </a:r>
                      <a:endParaRPr lang="zh-CN" sz="1000" spc="12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pPr>
                      <a:r>
                        <a:rPr lang="zh-CN" sz="1000" spc="120">
                          <a:latin typeface="微软雅黑" panose="020B0503020204020204" pitchFamily="34" charset="-122"/>
                          <a:ea typeface="微软雅黑" panose="020B0503020204020204" pitchFamily="34" charset="-122"/>
                        </a:rPr>
                        <a:t>处理措施</a:t>
                      </a:r>
                      <a:endParaRPr lang="zh-CN" sz="1000" spc="120">
                        <a:latin typeface="微软雅黑" panose="020B0503020204020204" pitchFamily="34" charset="-122"/>
                        <a:ea typeface="微软雅黑" panose="020B0503020204020204" pitchFamily="34" charset="-122"/>
                      </a:endParaRPr>
                    </a:p>
                  </a:txBody>
                  <a:tcPr marL="177800" marR="177800" marT="107950" marB="107950" anchor="ctr" anchorCtr="0"/>
                </a:tc>
              </a:tr>
              <a:tr h="928370">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加臭剂输出量</a:t>
                      </a:r>
                      <a:endParaRPr lang="zh-CN" sz="100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每小时</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次（自动模式）；</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每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30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分钟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次（手动模式）</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自动模式：读取控制器瞬时输出量；</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手动模式：读取流量计数值</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自动模式：与设定值偏差＞</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手动模式：与设定值偏差＞</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±10%</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自动模式：检查流量信号，校准加臭泵；</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手动模式：重新调节流量阀，核对流量计</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r>
              <a:tr h="928370">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储罐液位</a:t>
                      </a:r>
                      <a:endParaRPr lang="zh-CN" sz="100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每</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小时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次</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目视磁翻板液位计，记录数值</a:t>
                      </a:r>
                      <a:endParaRPr lang="zh-CN" sz="100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液位下降速度异常（与输出量不符）；</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液位＜</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10%</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检查是否泄漏，关闭相关阀门；</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启动上料泵加注，避免空泵运行</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r>
              <a:tr h="928370">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泵运行状态</a:t>
                      </a:r>
                      <a:endParaRPr lang="zh-CN" sz="100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每小时</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次</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听运行声音；</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测电机温度；</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检查膜片密封</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异常噪音（＞</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70dB</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电机温度＞</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80℃</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膜片处泄漏</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停机检查泵内部，更换轴承；</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停机冷却，检查散热；</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更换膜片，重新密封</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r>
              <a:tr h="453390">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管道压力</a:t>
                      </a:r>
                      <a:endParaRPr lang="zh-CN" sz="100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每小时</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次</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读取管道压力表</a:t>
                      </a:r>
                      <a:endParaRPr lang="zh-CN" sz="100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压力波动＞</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±0.1MPa</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（正常范围）</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检查调压阀，联系调度调整压力</a:t>
                      </a:r>
                      <a:endParaRPr lang="zh-CN" sz="1000">
                        <a:latin typeface="微软雅黑" panose="020B0503020204020204" pitchFamily="34" charset="-122"/>
                        <a:ea typeface="微软雅黑" panose="020B0503020204020204" pitchFamily="34" charset="-122"/>
                      </a:endParaRPr>
                    </a:p>
                  </a:txBody>
                  <a:tcPr marL="177800" marR="177800" marT="107950" marB="107950" anchor="ctr" anchorCtr="0"/>
                </a:tc>
              </a:tr>
              <a:tr h="928370">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加臭剂浓度</a:t>
                      </a:r>
                      <a:endParaRPr lang="zh-CN" sz="100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每日</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次（在线监测）；</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每周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次（便携式抽检）</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在线监测：读取监测仪数据；</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便携式抽检：现场采样检测</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在线监测：浓度＜</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8mg/m³</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r>
                        <a:rPr lang="zh-CN" sz="1000">
                          <a:latin typeface="微软雅黑" panose="020B0503020204020204" pitchFamily="34" charset="-122"/>
                          <a:ea typeface="微软雅黑" panose="020B0503020204020204" pitchFamily="34" charset="-122"/>
                          <a:cs typeface="微软雅黑" panose="020B0503020204020204" pitchFamily="34" charset="-122"/>
                        </a:rPr>
                        <a:t>四氢噻吩）；</a:t>
                      </a:r>
                      <a:endParaRPr lang="zh-CN"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便携式抽检：浓度＜</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8mg/m³</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r>
                        <a:rPr lang="zh-CN" sz="1000">
                          <a:latin typeface="微软雅黑" panose="020B0503020204020204" pitchFamily="34" charset="-122"/>
                          <a:ea typeface="微软雅黑" panose="020B0503020204020204" pitchFamily="34" charset="-122"/>
                          <a:cs typeface="微软雅黑" panose="020B0503020204020204" pitchFamily="34" charset="-122"/>
                        </a:rPr>
                        <a:t>四氢噻吩）</a:t>
                      </a:r>
                      <a:endParaRPr 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增加加臭量（如从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25mg/m³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调至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30mg/m³</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检查加臭泵输出，校准设备</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19705" y="388759"/>
            <a:ext cx="5574030" cy="887528"/>
            <a:chOff x="3319704" y="354253"/>
            <a:chExt cx="5574030" cy="887528"/>
          </a:xfrm>
        </p:grpSpPr>
        <p:grpSp>
          <p:nvGrpSpPr>
            <p:cNvPr id="6" name="组合 5"/>
            <p:cNvGrpSpPr/>
            <p:nvPr/>
          </p:nvGrpSpPr>
          <p:grpSpPr>
            <a:xfrm>
              <a:off x="3319704" y="354253"/>
              <a:ext cx="5574030" cy="703137"/>
              <a:chOff x="1679044" y="438128"/>
              <a:chExt cx="5574030" cy="703137"/>
            </a:xfrm>
          </p:grpSpPr>
          <p:sp>
            <p:nvSpPr>
              <p:cNvPr id="8" name="文本框 7"/>
              <p:cNvSpPr txBox="1"/>
              <p:nvPr/>
            </p:nvSpPr>
            <p:spPr>
              <a:xfrm>
                <a:off x="1679044" y="438128"/>
                <a:ext cx="55740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加臭机操作规范</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关机操作步骤</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13" name="圆角矩形 12"/>
          <p:cNvSpPr/>
          <p:nvPr>
            <p:custDataLst>
              <p:tags r:id="rId1"/>
            </p:custDataLst>
          </p:nvPr>
        </p:nvSpPr>
        <p:spPr>
          <a:xfrm>
            <a:off x="6403341" y="1513840"/>
            <a:ext cx="5113020" cy="4931410"/>
          </a:xfrm>
          <a:prstGeom prst="roundRect">
            <a:avLst>
              <a:gd name="adj" fmla="val 5794"/>
            </a:avLst>
          </a:prstGeom>
          <a:gradFill>
            <a:gsLst>
              <a:gs pos="0">
                <a:schemeClr val="accent2">
                  <a:lumMod val="60000"/>
                  <a:lumOff val="40000"/>
                  <a:alpha val="5000"/>
                </a:schemeClr>
              </a:gs>
              <a:gs pos="100000">
                <a:schemeClr val="accent2">
                  <a:lumMod val="60000"/>
                  <a:lumOff val="40000"/>
                  <a:alpha val="20000"/>
                </a:schemeClr>
              </a:gs>
            </a:gsLst>
            <a:lin ang="16200000" scaled="0"/>
          </a:gradFill>
          <a:ln>
            <a:gradFill>
              <a:gsLst>
                <a:gs pos="100000">
                  <a:schemeClr val="accent2">
                    <a:alpha val="0"/>
                  </a:schemeClr>
                </a:gs>
                <a:gs pos="0">
                  <a:schemeClr val="accent2">
                    <a:alpha val="44000"/>
                  </a:schemeClr>
                </a:gs>
              </a:gsLst>
              <a:lin ang="5400000"/>
              <a:tileRect/>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olidFill>
                <a:schemeClr val="lt1"/>
              </a:solidFill>
              <a:sym typeface="+mn-ea"/>
            </a:endParaRPr>
          </a:p>
        </p:txBody>
      </p:sp>
      <p:sp>
        <p:nvSpPr>
          <p:cNvPr id="5" name="圆角矩形 4"/>
          <p:cNvSpPr/>
          <p:nvPr>
            <p:custDataLst>
              <p:tags r:id="rId2"/>
            </p:custDataLst>
          </p:nvPr>
        </p:nvSpPr>
        <p:spPr>
          <a:xfrm>
            <a:off x="727075" y="1513840"/>
            <a:ext cx="5113020" cy="4931410"/>
          </a:xfrm>
          <a:prstGeom prst="roundRect">
            <a:avLst>
              <a:gd name="adj" fmla="val 5794"/>
            </a:avLst>
          </a:prstGeom>
          <a:gradFill>
            <a:gsLst>
              <a:gs pos="0">
                <a:schemeClr val="accent1">
                  <a:lumMod val="60000"/>
                  <a:lumOff val="40000"/>
                  <a:alpha val="5000"/>
                </a:schemeClr>
              </a:gs>
              <a:gs pos="100000">
                <a:schemeClr val="accent1">
                  <a:lumMod val="60000"/>
                  <a:lumOff val="40000"/>
                  <a:alpha val="20000"/>
                </a:schemeClr>
              </a:gs>
            </a:gsLst>
            <a:lin ang="16200000" scaled="0"/>
          </a:gradFill>
          <a:ln>
            <a:gradFill>
              <a:gsLst>
                <a:gs pos="100000">
                  <a:schemeClr val="accent1">
                    <a:alpha val="0"/>
                  </a:schemeClr>
                </a:gs>
                <a:gs pos="0">
                  <a:schemeClr val="accent1">
                    <a:alpha val="44000"/>
                  </a:schemeClr>
                </a:gs>
              </a:gsLst>
              <a:lin ang="5400000"/>
              <a:tileRect/>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sym typeface="+mn-ea"/>
            </a:endParaRPr>
          </a:p>
        </p:txBody>
      </p:sp>
      <p:sp>
        <p:nvSpPr>
          <p:cNvPr id="22" name="形状2"/>
          <p:cNvSpPr/>
          <p:nvPr>
            <p:custDataLst>
              <p:tags r:id="rId3"/>
            </p:custDataLst>
          </p:nvPr>
        </p:nvSpPr>
        <p:spPr>
          <a:xfrm>
            <a:off x="1130300" y="2063750"/>
            <a:ext cx="3925570" cy="76200"/>
          </a:xfrm>
          <a:prstGeom prst="roundRect">
            <a:avLst>
              <a:gd name="adj" fmla="val 50000"/>
            </a:avLst>
          </a:prstGeom>
          <a:solidFill>
            <a:schemeClr val="accent1">
              <a:alpha val="20000"/>
            </a:schemeClr>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en-US" altLang="zh-CN" sz="3200" b="1" dirty="0">
              <a:solidFill>
                <a:schemeClr val="lt1"/>
              </a:solidFill>
              <a:effectLst>
                <a:reflection blurRad="6350" stA="26000" endPos="60000" dist="30480" dir="5400000" sy="-100000" algn="bl" rotWithShape="0"/>
              </a:effectLst>
              <a:cs typeface="+mn-ea"/>
              <a:sym typeface="+mn-lt"/>
            </a:endParaRPr>
          </a:p>
        </p:txBody>
      </p:sp>
      <p:sp>
        <p:nvSpPr>
          <p:cNvPr id="23" name="形状"/>
          <p:cNvSpPr/>
          <p:nvPr>
            <p:custDataLst>
              <p:tags r:id="rId4"/>
            </p:custDataLst>
          </p:nvPr>
        </p:nvSpPr>
        <p:spPr>
          <a:xfrm>
            <a:off x="967105" y="2063750"/>
            <a:ext cx="1050290" cy="76200"/>
          </a:xfrm>
          <a:prstGeom prst="roundRect">
            <a:avLst>
              <a:gd name="adj" fmla="val 50000"/>
            </a:avLst>
          </a:prstGeom>
          <a:gradFill flip="none" rotWithShape="1">
            <a:gsLst>
              <a:gs pos="0">
                <a:schemeClr val="accent1">
                  <a:lumMod val="60000"/>
                  <a:lumOff val="40000"/>
                  <a:alpha val="60000"/>
                </a:schemeClr>
              </a:gs>
              <a:gs pos="100000">
                <a:schemeClr val="accent1">
                  <a:alpha val="100000"/>
                </a:schemeClr>
              </a:gs>
            </a:gsLst>
            <a:lin ang="10800000" scaled="1"/>
            <a:tileRect/>
          </a:gra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en-US" altLang="zh-CN" sz="3200" b="1" dirty="0">
              <a:solidFill>
                <a:schemeClr val="lt1"/>
              </a:solidFill>
              <a:effectLst>
                <a:reflection blurRad="6350" stA="26000" endPos="60000" dist="30480" dir="5400000" sy="-100000" algn="bl" rotWithShape="0"/>
              </a:effectLst>
              <a:cs typeface="+mn-ea"/>
              <a:sym typeface="+mn-lt"/>
            </a:endParaRPr>
          </a:p>
        </p:txBody>
      </p:sp>
      <p:sp>
        <p:nvSpPr>
          <p:cNvPr id="7" name="形状2"/>
          <p:cNvSpPr/>
          <p:nvPr>
            <p:custDataLst>
              <p:tags r:id="rId5"/>
            </p:custDataLst>
          </p:nvPr>
        </p:nvSpPr>
        <p:spPr>
          <a:xfrm>
            <a:off x="7334251" y="2063750"/>
            <a:ext cx="3925570" cy="76200"/>
          </a:xfrm>
          <a:prstGeom prst="roundRect">
            <a:avLst>
              <a:gd name="adj" fmla="val 50000"/>
            </a:avLst>
          </a:prstGeom>
          <a:solidFill>
            <a:schemeClr val="accent2">
              <a:alpha val="20000"/>
            </a:schemeClr>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en-US" altLang="zh-CN" sz="3200" b="1" dirty="0">
              <a:solidFill>
                <a:schemeClr val="lt1"/>
              </a:solidFill>
              <a:effectLst>
                <a:reflection blurRad="6350" stA="26000" endPos="60000" dist="30480" dir="5400000" sy="-100000" algn="bl" rotWithShape="0"/>
              </a:effectLst>
              <a:cs typeface="+mn-ea"/>
              <a:sym typeface="+mn-lt"/>
            </a:endParaRPr>
          </a:p>
        </p:txBody>
      </p:sp>
      <p:sp>
        <p:nvSpPr>
          <p:cNvPr id="15" name="形状"/>
          <p:cNvSpPr/>
          <p:nvPr>
            <p:custDataLst>
              <p:tags r:id="rId6"/>
            </p:custDataLst>
          </p:nvPr>
        </p:nvSpPr>
        <p:spPr>
          <a:xfrm>
            <a:off x="7171056" y="2063750"/>
            <a:ext cx="1050290" cy="76200"/>
          </a:xfrm>
          <a:prstGeom prst="roundRect">
            <a:avLst>
              <a:gd name="adj" fmla="val 50000"/>
            </a:avLst>
          </a:prstGeom>
          <a:gradFill flip="none" rotWithShape="1">
            <a:gsLst>
              <a:gs pos="0">
                <a:schemeClr val="accent2">
                  <a:lumMod val="60000"/>
                  <a:lumOff val="40000"/>
                  <a:alpha val="60000"/>
                </a:schemeClr>
              </a:gs>
              <a:gs pos="100000">
                <a:schemeClr val="accent2">
                  <a:alpha val="100000"/>
                </a:schemeClr>
              </a:gs>
            </a:gsLst>
            <a:lin ang="10800000" scaled="1"/>
            <a:tileRect/>
          </a:gra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en-US" altLang="zh-CN" sz="3200" b="1" dirty="0">
              <a:solidFill>
                <a:schemeClr val="lt1"/>
              </a:solidFill>
              <a:effectLst>
                <a:reflection blurRad="6350" stA="26000" endPos="60000" dist="30480" dir="5400000" sy="-100000" algn="bl" rotWithShape="0"/>
              </a:effectLst>
              <a:cs typeface="+mn-ea"/>
              <a:sym typeface="+mn-lt"/>
            </a:endParaRPr>
          </a:p>
        </p:txBody>
      </p:sp>
      <p:sp>
        <p:nvSpPr>
          <p:cNvPr id="12" name="矩形 11"/>
          <p:cNvSpPr/>
          <p:nvPr>
            <p:custDataLst>
              <p:tags r:id="rId7"/>
            </p:custDataLst>
          </p:nvPr>
        </p:nvSpPr>
        <p:spPr>
          <a:xfrm>
            <a:off x="967105" y="2318385"/>
            <a:ext cx="4229100" cy="3726180"/>
          </a:xfrm>
          <a:prstGeom prst="rect">
            <a:avLst/>
          </a:prstGeom>
          <a:noFill/>
        </p:spPr>
        <p:txBody>
          <a:bodyPr wrap="square" lIns="0" tIns="0" rIns="0" bIns="0" rtlCol="0" anchor="t" anchorCtr="0">
            <a:noAutofit/>
          </a:bodyPr>
          <a:lstStyle/>
          <a:p>
            <a:pPr>
              <a:lnSpc>
                <a:spcPct val="150000"/>
              </a:lnSpc>
              <a:spcBef>
                <a:spcPct val="0"/>
              </a:spcBef>
              <a:spcAft>
                <a:spcPct val="0"/>
              </a:spcAft>
            </a:pPr>
            <a:r>
              <a:rPr lang="zh-CN" altLang="en-US"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切换模式：</a:t>
            </a:r>
            <a:r>
              <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自动模式切换至</a:t>
            </a:r>
            <a:r>
              <a:rPr lang="en-US" altLang="zh-CN"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手动</a:t>
            </a:r>
            <a:r>
              <a:rPr lang="en-US" altLang="zh-CN"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模式，降低加臭泵输出频率至</a:t>
            </a:r>
            <a:r>
              <a:rPr lang="en-US" altLang="zh-CN"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0 </a:t>
            </a:r>
            <a:r>
              <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次</a:t>
            </a:r>
            <a:r>
              <a:rPr lang="en-US" altLang="zh-CN"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 </a:t>
            </a:r>
            <a:r>
              <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分。</a:t>
            </a:r>
            <a:endPar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spcAft>
                <a:spcPct val="0"/>
              </a:spcAft>
            </a:pPr>
            <a:r>
              <a:rPr lang="zh-CN" altLang="en-US"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关闭泵阀：</a:t>
            </a:r>
            <a:r>
              <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关闭加臭泵防爆开关，关闭加臭输出阀，关闭储罐出口阀。</a:t>
            </a:r>
            <a:endPar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spcAft>
                <a:spcPct val="0"/>
              </a:spcAft>
            </a:pPr>
            <a:r>
              <a:rPr lang="zh-CN" altLang="en-US"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泄压：</a:t>
            </a:r>
            <a:r>
              <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打开加臭管线排气阀，缓慢泄压至</a:t>
            </a:r>
            <a:r>
              <a:rPr lang="en-US" altLang="zh-CN"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0MPa</a:t>
            </a:r>
            <a:r>
              <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（避免压力骤降损坏设备）。</a:t>
            </a:r>
            <a:endPar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spcAft>
                <a:spcPct val="0"/>
              </a:spcAft>
            </a:pPr>
            <a:r>
              <a:rPr lang="zh-CN" altLang="en-US"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关闭控制器：</a:t>
            </a:r>
            <a:r>
              <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先关主机，再关信号转换器，最后切断控制器电源。</a:t>
            </a:r>
            <a:endPar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spcAft>
                <a:spcPct val="0"/>
              </a:spcAft>
            </a:pPr>
            <a:r>
              <a:rPr lang="zh-CN" altLang="en-US"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检查状态：</a:t>
            </a:r>
            <a:endParaRPr lang="zh-CN" altLang="en-US"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spcAft>
                <a:spcPct val="0"/>
              </a:spcAft>
            </a:pPr>
            <a:r>
              <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目视检查储罐液位（记录剩余量）；</a:t>
            </a:r>
            <a:endPar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spcAft>
                <a:spcPct val="0"/>
              </a:spcAft>
            </a:pPr>
            <a:r>
              <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检查管线接口（无泄漏）；</a:t>
            </a:r>
            <a:endPar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spcAft>
                <a:spcPct val="0"/>
              </a:spcAft>
            </a:pPr>
            <a:r>
              <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清理设备表面，关闭配电箱。</a:t>
            </a:r>
            <a:endPar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矩形 18"/>
          <p:cNvSpPr/>
          <p:nvPr>
            <p:custDataLst>
              <p:tags r:id="rId8"/>
            </p:custDataLst>
          </p:nvPr>
        </p:nvSpPr>
        <p:spPr>
          <a:xfrm>
            <a:off x="7132955" y="2458085"/>
            <a:ext cx="4102735" cy="3726180"/>
          </a:xfrm>
          <a:prstGeom prst="rect">
            <a:avLst/>
          </a:prstGeom>
          <a:noFill/>
        </p:spPr>
        <p:txBody>
          <a:bodyPr wrap="square" lIns="0" tIns="0" rIns="0" bIns="0" rtlCol="0" anchor="t" anchorCtr="0">
            <a:noAutofit/>
          </a:bodyPr>
          <a:lstStyle/>
          <a:p>
            <a:pPr>
              <a:lnSpc>
                <a:spcPct val="150000"/>
              </a:lnSpc>
              <a:spcBef>
                <a:spcPct val="0"/>
              </a:spcBef>
              <a:spcAft>
                <a:spcPct val="0"/>
              </a:spcAft>
            </a:pPr>
            <a:r>
              <a:rPr lang="zh-CN" altLang="en-US"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切断电源：</a:t>
            </a:r>
            <a:r>
              <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立即关闭加臭泵防爆开关，切断控制器电源。</a:t>
            </a:r>
            <a:endPar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spcAft>
                <a:spcPct val="0"/>
              </a:spcAft>
            </a:pPr>
            <a:r>
              <a:rPr lang="zh-CN" altLang="en-US"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关闭阀门：</a:t>
            </a:r>
            <a:r>
              <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关闭储罐进出口阀、加臭输出阀，阻断加臭剂流动。</a:t>
            </a:r>
            <a:endPar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spcAft>
                <a:spcPct val="0"/>
              </a:spcAft>
            </a:pPr>
            <a:r>
              <a:rPr lang="zh-CN" altLang="en-US"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泄压排气：</a:t>
            </a:r>
            <a:r>
              <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打开放散阀，缓慢泄压（避免静电火花）。</a:t>
            </a:r>
            <a:endPar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spcAft>
                <a:spcPct val="0"/>
              </a:spcAft>
            </a:pPr>
            <a:r>
              <a:rPr lang="zh-CN" altLang="en-US"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现场处置：</a:t>
            </a:r>
            <a:endParaRPr lang="zh-CN" altLang="en-US"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spcAft>
                <a:spcPct val="0"/>
              </a:spcAft>
            </a:pPr>
            <a:r>
              <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泄漏时：按应急方案处理（如用活性炭吸附）；</a:t>
            </a:r>
            <a:endPar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spcAft>
                <a:spcPct val="0"/>
              </a:spcAft>
            </a:pPr>
            <a:r>
              <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故障时：挂</a:t>
            </a:r>
            <a:r>
              <a:rPr lang="en-US" altLang="zh-CN"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故障维修</a:t>
            </a:r>
            <a:r>
              <a:rPr lang="en-US" altLang="zh-CN"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标识，联系维修人员。</a:t>
            </a:r>
            <a:endParaRPr lang="zh-CN" altLang="en-US" sz="14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任意多边形 19"/>
          <p:cNvSpPr/>
          <p:nvPr>
            <p:custDataLst>
              <p:tags r:id="rId9"/>
            </p:custDataLst>
          </p:nvPr>
        </p:nvSpPr>
        <p:spPr>
          <a:xfrm>
            <a:off x="5361941" y="3440430"/>
            <a:ext cx="1508899" cy="793006"/>
          </a:xfrm>
          <a:custGeom>
            <a:avLst/>
            <a:gdLst/>
            <a:ahLst/>
            <a:cxnLst>
              <a:cxn ang="3">
                <a:pos x="hc" y="t"/>
              </a:cxn>
              <a:cxn ang="cd2">
                <a:pos x="l" y="vc"/>
              </a:cxn>
              <a:cxn ang="cd4">
                <a:pos x="hc" y="b"/>
              </a:cxn>
              <a:cxn ang="0">
                <a:pos x="r" y="vc"/>
              </a:cxn>
            </a:cxnLst>
            <a:rect l="l" t="t" r="r" b="b"/>
            <a:pathLst>
              <a:path w="2376" h="1249">
                <a:moveTo>
                  <a:pt x="517" y="1221"/>
                </a:moveTo>
                <a:lnTo>
                  <a:pt x="239" y="1221"/>
                </a:lnTo>
                <a:lnTo>
                  <a:pt x="0" y="28"/>
                </a:lnTo>
                <a:lnTo>
                  <a:pt x="317" y="28"/>
                </a:lnTo>
                <a:lnTo>
                  <a:pt x="401" y="548"/>
                </a:lnTo>
                <a:cubicBezTo>
                  <a:pt x="424" y="689"/>
                  <a:pt x="438" y="782"/>
                  <a:pt x="442" y="829"/>
                </a:cubicBezTo>
                <a:cubicBezTo>
                  <a:pt x="448" y="816"/>
                  <a:pt x="474" y="768"/>
                  <a:pt x="521" y="683"/>
                </a:cubicBezTo>
                <a:cubicBezTo>
                  <a:pt x="567" y="599"/>
                  <a:pt x="595" y="548"/>
                  <a:pt x="605" y="531"/>
                </a:cubicBezTo>
                <a:lnTo>
                  <a:pt x="902" y="28"/>
                </a:lnTo>
                <a:lnTo>
                  <a:pt x="1250" y="28"/>
                </a:lnTo>
                <a:lnTo>
                  <a:pt x="517" y="1221"/>
                </a:lnTo>
                <a:close/>
                <a:moveTo>
                  <a:pt x="1158" y="887"/>
                </a:moveTo>
                <a:lnTo>
                  <a:pt x="1470" y="838"/>
                </a:lnTo>
                <a:cubicBezTo>
                  <a:pt x="1498" y="904"/>
                  <a:pt x="1532" y="950"/>
                  <a:pt x="1573" y="978"/>
                </a:cubicBezTo>
                <a:cubicBezTo>
                  <a:pt x="1614" y="1005"/>
                  <a:pt x="1671" y="1019"/>
                  <a:pt x="1742" y="1019"/>
                </a:cubicBezTo>
                <a:cubicBezTo>
                  <a:pt x="1815" y="1019"/>
                  <a:pt x="1874" y="1002"/>
                  <a:pt x="1918" y="969"/>
                </a:cubicBezTo>
                <a:cubicBezTo>
                  <a:pt x="1949" y="947"/>
                  <a:pt x="1964" y="919"/>
                  <a:pt x="1964" y="887"/>
                </a:cubicBezTo>
                <a:cubicBezTo>
                  <a:pt x="1964" y="865"/>
                  <a:pt x="1956" y="846"/>
                  <a:pt x="1940" y="829"/>
                </a:cubicBezTo>
                <a:cubicBezTo>
                  <a:pt x="1924" y="812"/>
                  <a:pt x="1879" y="792"/>
                  <a:pt x="1807" y="768"/>
                </a:cubicBezTo>
                <a:cubicBezTo>
                  <a:pt x="1612" y="704"/>
                  <a:pt x="1492" y="653"/>
                  <a:pt x="1445" y="615"/>
                </a:cubicBezTo>
                <a:cubicBezTo>
                  <a:pt x="1373" y="557"/>
                  <a:pt x="1336" y="481"/>
                  <a:pt x="1336" y="386"/>
                </a:cubicBezTo>
                <a:cubicBezTo>
                  <a:pt x="1336" y="292"/>
                  <a:pt x="1371" y="211"/>
                  <a:pt x="1442" y="143"/>
                </a:cubicBezTo>
                <a:cubicBezTo>
                  <a:pt x="1540" y="48"/>
                  <a:pt x="1686" y="0"/>
                  <a:pt x="1879" y="0"/>
                </a:cubicBezTo>
                <a:cubicBezTo>
                  <a:pt x="2032" y="0"/>
                  <a:pt x="2148" y="28"/>
                  <a:pt x="2227" y="84"/>
                </a:cubicBezTo>
                <a:cubicBezTo>
                  <a:pt x="2305" y="140"/>
                  <a:pt x="2355" y="216"/>
                  <a:pt x="2376" y="312"/>
                </a:cubicBezTo>
                <a:lnTo>
                  <a:pt x="2079" y="364"/>
                </a:lnTo>
                <a:cubicBezTo>
                  <a:pt x="2063" y="320"/>
                  <a:pt x="2037" y="288"/>
                  <a:pt x="2002" y="266"/>
                </a:cubicBezTo>
                <a:cubicBezTo>
                  <a:pt x="1954" y="237"/>
                  <a:pt x="1897" y="222"/>
                  <a:pt x="1829" y="222"/>
                </a:cubicBezTo>
                <a:cubicBezTo>
                  <a:pt x="1762" y="222"/>
                  <a:pt x="1713" y="234"/>
                  <a:pt x="1684" y="256"/>
                </a:cubicBezTo>
                <a:cubicBezTo>
                  <a:pt x="1654" y="279"/>
                  <a:pt x="1640" y="304"/>
                  <a:pt x="1640" y="334"/>
                </a:cubicBezTo>
                <a:cubicBezTo>
                  <a:pt x="1640" y="363"/>
                  <a:pt x="1654" y="388"/>
                  <a:pt x="1684" y="408"/>
                </a:cubicBezTo>
                <a:cubicBezTo>
                  <a:pt x="1703" y="420"/>
                  <a:pt x="1763" y="441"/>
                  <a:pt x="1865" y="471"/>
                </a:cubicBezTo>
                <a:cubicBezTo>
                  <a:pt x="2022" y="516"/>
                  <a:pt x="2128" y="561"/>
                  <a:pt x="2181" y="605"/>
                </a:cubicBezTo>
                <a:cubicBezTo>
                  <a:pt x="2256" y="667"/>
                  <a:pt x="2293" y="742"/>
                  <a:pt x="2293" y="830"/>
                </a:cubicBezTo>
                <a:cubicBezTo>
                  <a:pt x="2293" y="943"/>
                  <a:pt x="2246" y="1041"/>
                  <a:pt x="2150" y="1124"/>
                </a:cubicBezTo>
                <a:cubicBezTo>
                  <a:pt x="2055" y="1207"/>
                  <a:pt x="1921" y="1249"/>
                  <a:pt x="1748" y="1249"/>
                </a:cubicBezTo>
                <a:cubicBezTo>
                  <a:pt x="1576" y="1249"/>
                  <a:pt x="1443" y="1217"/>
                  <a:pt x="1349" y="1154"/>
                </a:cubicBezTo>
                <a:cubicBezTo>
                  <a:pt x="1255" y="1091"/>
                  <a:pt x="1191" y="1002"/>
                  <a:pt x="1158" y="887"/>
                </a:cubicBezTo>
                <a:close/>
              </a:path>
            </a:pathLst>
          </a:custGeom>
          <a:gradFill>
            <a:gsLst>
              <a:gs pos="100000">
                <a:schemeClr val="accent1">
                  <a:alpha val="100000"/>
                </a:schemeClr>
              </a:gs>
              <a:gs pos="0">
                <a:schemeClr val="accent1">
                  <a:alpha val="100000"/>
                </a:schemeClr>
              </a:gs>
            </a:gsLst>
            <a:lin ang="0" scaled="0"/>
          </a:gradFill>
          <a:ln>
            <a:noFill/>
          </a:ln>
          <a:effectLst>
            <a:outerShdw blurRad="203200" dist="101600" dir="5400000" algn="t" rotWithShape="0">
              <a:schemeClr val="accent1">
                <a:lumMod val="75000"/>
                <a:alpha val="1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6000" b="1" i="1">
              <a:solidFill>
                <a:schemeClr val="lt1"/>
              </a:solidFill>
              <a:effectLst/>
              <a:sym typeface="+mn-ea"/>
            </a:endParaRPr>
          </a:p>
        </p:txBody>
      </p:sp>
      <p:sp>
        <p:nvSpPr>
          <p:cNvPr id="21" name="文本框 20"/>
          <p:cNvSpPr txBox="1"/>
          <p:nvPr/>
        </p:nvSpPr>
        <p:spPr>
          <a:xfrm>
            <a:off x="967105" y="1631950"/>
            <a:ext cx="4064000" cy="398780"/>
          </a:xfrm>
          <a:prstGeom prst="rect">
            <a:avLst/>
          </a:prstGeom>
          <a:noFill/>
        </p:spPr>
        <p:txBody>
          <a:bodyPr wrap="square" rtlCol="0">
            <a:spAutoFit/>
          </a:bodyPr>
          <a:p>
            <a:r>
              <a:rPr lang="zh-CN" altLang="en-US" sz="2000" b="1">
                <a:solidFill>
                  <a:srgbClr val="3F7FBB"/>
                </a:solidFill>
                <a:latin typeface="微软雅黑" panose="020B0503020204020204" pitchFamily="34" charset="-122"/>
                <a:ea typeface="微软雅黑" panose="020B0503020204020204" pitchFamily="34" charset="-122"/>
              </a:rPr>
              <a:t>正常关机</a:t>
            </a:r>
            <a:endParaRPr lang="zh-CN" altLang="en-US" sz="2000" b="1">
              <a:solidFill>
                <a:srgbClr val="3F7FBB"/>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7171055" y="1652270"/>
            <a:ext cx="4064000" cy="398780"/>
          </a:xfrm>
          <a:prstGeom prst="rect">
            <a:avLst/>
          </a:prstGeom>
          <a:noFill/>
        </p:spPr>
        <p:txBody>
          <a:bodyPr wrap="square" rtlCol="0">
            <a:spAutoFit/>
          </a:bodyPr>
          <a:p>
            <a:r>
              <a:rPr lang="zh-CN" altLang="en-US" sz="2000" b="1">
                <a:solidFill>
                  <a:srgbClr val="3F7FBB"/>
                </a:solidFill>
                <a:latin typeface="微软雅黑" panose="020B0503020204020204" pitchFamily="34" charset="-122"/>
                <a:ea typeface="微软雅黑" panose="020B0503020204020204" pitchFamily="34" charset="-122"/>
              </a:rPr>
              <a:t>紧急关机（泄漏</a:t>
            </a:r>
            <a:r>
              <a:rPr lang="en-US" altLang="zh-CN" sz="2000" b="1">
                <a:solidFill>
                  <a:srgbClr val="3F7FBB"/>
                </a:solidFill>
                <a:latin typeface="微软雅黑" panose="020B0503020204020204" pitchFamily="34" charset="-122"/>
                <a:ea typeface="微软雅黑" panose="020B0503020204020204" pitchFamily="34" charset="-122"/>
              </a:rPr>
              <a:t> / </a:t>
            </a:r>
            <a:r>
              <a:rPr lang="zh-CN" altLang="en-US" sz="2000" b="1">
                <a:solidFill>
                  <a:srgbClr val="3F7FBB"/>
                </a:solidFill>
                <a:latin typeface="微软雅黑" panose="020B0503020204020204" pitchFamily="34" charset="-122"/>
                <a:ea typeface="微软雅黑" panose="020B0503020204020204" pitchFamily="34" charset="-122"/>
              </a:rPr>
              <a:t>故障时）</a:t>
            </a:r>
            <a:endParaRPr lang="zh-CN" altLang="en-US" sz="2000" b="1">
              <a:solidFill>
                <a:srgbClr val="3F7FBB"/>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3048000" y="3275330"/>
            <a:ext cx="6096000" cy="306705"/>
          </a:xfrm>
          <a:prstGeom prst="rect">
            <a:avLst/>
          </a:prstGeom>
          <a:noFill/>
        </p:spPr>
        <p:txBody>
          <a:bodyPr wrap="square" rtlCol="0" anchor="t">
            <a:spAutoFit/>
          </a:bodyPr>
          <a:p>
            <a:r>
              <a:rPr lang="zh-CN" altLang="en-US"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4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969061" y="388759"/>
            <a:ext cx="8275320" cy="887528"/>
            <a:chOff x="1969060" y="354253"/>
            <a:chExt cx="8275320" cy="887528"/>
          </a:xfrm>
        </p:grpSpPr>
        <p:grpSp>
          <p:nvGrpSpPr>
            <p:cNvPr id="6" name="组合 5"/>
            <p:cNvGrpSpPr/>
            <p:nvPr/>
          </p:nvGrpSpPr>
          <p:grpSpPr>
            <a:xfrm>
              <a:off x="1969060" y="354253"/>
              <a:ext cx="8275320" cy="703137"/>
              <a:chOff x="328400" y="438128"/>
              <a:chExt cx="8275320" cy="703137"/>
            </a:xfrm>
          </p:grpSpPr>
          <p:sp>
            <p:nvSpPr>
              <p:cNvPr id="8" name="文本框 7"/>
              <p:cNvSpPr txBox="1"/>
              <p:nvPr/>
            </p:nvSpPr>
            <p:spPr>
              <a:xfrm>
                <a:off x="328400" y="438128"/>
                <a:ext cx="8275320" cy="429895"/>
              </a:xfrm>
              <a:prstGeom prst="rect">
                <a:avLst/>
              </a:prstGeom>
              <a:noFill/>
            </p:spPr>
            <p:txBody>
              <a:bodyPr wrap="none" rtlCol="0">
                <a:spAutoFit/>
                <a:scene3d>
                  <a:camera prst="orthographicFront"/>
                  <a:lightRig rig="threePt" dir="t"/>
                </a:scene3d>
                <a:sp3d contourW="12700"/>
              </a:bodyPr>
              <a:lstStyle/>
              <a:p>
                <a:pPr lvl="0" algn="ctr">
                  <a:defRPr/>
                </a:pPr>
                <a:r>
                  <a:rPr lang="zh-CN" altLang="en-US" sz="2200" b="1" dirty="0">
                    <a:solidFill>
                      <a:srgbClr val="3F7FBB"/>
                    </a:solidFill>
                    <a:latin typeface="微软雅黑" panose="020B0503020204020204" pitchFamily="34" charset="-122"/>
                    <a:ea typeface="微软雅黑" panose="020B0503020204020204" pitchFamily="34" charset="-122"/>
                    <a:sym typeface="+mn-ea"/>
                  </a:rPr>
                  <a:t>检测仪器操作规范</a:t>
                </a:r>
                <a:r>
                  <a:rPr lang="en-US" altLang="zh-CN" sz="22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2200" b="1" dirty="0">
                    <a:solidFill>
                      <a:schemeClr val="tx1">
                        <a:lumMod val="85000"/>
                        <a:lumOff val="15000"/>
                      </a:schemeClr>
                    </a:solidFill>
                    <a:latin typeface="微软雅黑" panose="020B0503020204020204" pitchFamily="34" charset="-122"/>
                    <a:ea typeface="微软雅黑" panose="020B0503020204020204" pitchFamily="34" charset="-122"/>
                  </a:rPr>
                  <a:t>在线式加臭剂浓度监测仪（</a:t>
                </a:r>
                <a:r>
                  <a:rPr lang="en-US" altLang="zh-CN" sz="2200" b="1" dirty="0">
                    <a:solidFill>
                      <a:schemeClr val="tx1">
                        <a:lumMod val="85000"/>
                        <a:lumOff val="15000"/>
                      </a:schemeClr>
                    </a:solidFill>
                    <a:latin typeface="微软雅黑" panose="020B0503020204020204" pitchFamily="34" charset="-122"/>
                    <a:ea typeface="微软雅黑" panose="020B0503020204020204" pitchFamily="34" charset="-122"/>
                  </a:rPr>
                  <a:t>LGC110</a:t>
                </a:r>
                <a:r>
                  <a:rPr lang="zh-CN" altLang="en-US" sz="2200" b="1" dirty="0">
                    <a:solidFill>
                      <a:schemeClr val="tx1">
                        <a:lumMod val="85000"/>
                        <a:lumOff val="15000"/>
                      </a:schemeClr>
                    </a:solidFill>
                    <a:latin typeface="微软雅黑" panose="020B0503020204020204" pitchFamily="34" charset="-122"/>
                    <a:ea typeface="微软雅黑" panose="020B0503020204020204" pitchFamily="34" charset="-122"/>
                  </a:rPr>
                  <a:t>）操作</a:t>
                </a:r>
                <a:endParaRPr lang="zh-CN" altLang="en-US" sz="2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52" name="圆角矩形 1"/>
          <p:cNvSpPr/>
          <p:nvPr>
            <p:custDataLst>
              <p:tags r:id="rId1"/>
            </p:custDataLst>
          </p:nvPr>
        </p:nvSpPr>
        <p:spPr>
          <a:xfrm>
            <a:off x="730568" y="1477010"/>
            <a:ext cx="3376295" cy="4828540"/>
          </a:xfrm>
          <a:prstGeom prst="roundRect">
            <a:avLst>
              <a:gd name="adj" fmla="val 3766"/>
            </a:avLst>
          </a:prstGeom>
          <a:gradFill>
            <a:gsLst>
              <a:gs pos="0">
                <a:srgbClr val="FFFFFF">
                  <a:alpha val="10000"/>
                </a:srgbClr>
              </a:gs>
              <a:gs pos="100000">
                <a:schemeClr val="accent1">
                  <a:alpha val="15000"/>
                </a:schemeClr>
              </a:gs>
            </a:gsLst>
            <a:lin ang="5400000" scaled="0"/>
          </a:gradFill>
          <a:ln w="12700">
            <a:solidFill>
              <a:schemeClr val="accent1">
                <a:lumMod val="60000"/>
                <a:lumOff val="40000"/>
                <a:alpha val="5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53" name="任意多边形: 形状 1"/>
          <p:cNvSpPr/>
          <p:nvPr>
            <p:custDataLst>
              <p:tags r:id="rId2"/>
            </p:custDataLst>
          </p:nvPr>
        </p:nvSpPr>
        <p:spPr>
          <a:xfrm>
            <a:off x="1564958" y="1424305"/>
            <a:ext cx="240030" cy="50165"/>
          </a:xfrm>
          <a:custGeom>
            <a:avLst/>
            <a:gdLst>
              <a:gd name="connsiteX0" fmla="*/ 442648 w 885297"/>
              <a:gd name="connsiteY0" fmla="*/ 0 h 185674"/>
              <a:gd name="connsiteX1" fmla="*/ 880881 w 885297"/>
              <a:gd name="connsiteY1" fmla="*/ 165392 h 185674"/>
              <a:gd name="connsiteX2" fmla="*/ 885297 w 885297"/>
              <a:gd name="connsiteY2" fmla="*/ 185674 h 185674"/>
              <a:gd name="connsiteX3" fmla="*/ 0 w 885297"/>
              <a:gd name="connsiteY3" fmla="*/ 185674 h 185674"/>
              <a:gd name="connsiteX4" fmla="*/ 4415 w 885297"/>
              <a:gd name="connsiteY4" fmla="*/ 165392 h 185674"/>
              <a:gd name="connsiteX5" fmla="*/ 442648 w 885297"/>
              <a:gd name="connsiteY5" fmla="*/ 0 h 18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297" h="185674">
                <a:moveTo>
                  <a:pt x="442648" y="0"/>
                </a:moveTo>
                <a:cubicBezTo>
                  <a:pt x="658816" y="0"/>
                  <a:pt x="839170" y="71003"/>
                  <a:pt x="880881" y="165392"/>
                </a:cubicBezTo>
                <a:lnTo>
                  <a:pt x="885297" y="185674"/>
                </a:lnTo>
                <a:lnTo>
                  <a:pt x="0" y="185674"/>
                </a:lnTo>
                <a:lnTo>
                  <a:pt x="4415" y="165392"/>
                </a:lnTo>
                <a:cubicBezTo>
                  <a:pt x="46126" y="71003"/>
                  <a:pt x="226480" y="0"/>
                  <a:pt x="442648" y="0"/>
                </a:cubicBezTo>
                <a:close/>
              </a:path>
            </a:pathLst>
          </a:custGeom>
          <a:solidFill>
            <a:schemeClr val="accent1">
              <a:lumMod val="50000"/>
            </a:schemeClr>
          </a:solidFill>
          <a:ln w="12700" cap="flat" cmpd="sng" algn="ctr">
            <a:noFill/>
            <a:prstDash val="solid"/>
            <a:miter lim="800000"/>
          </a:ln>
          <a:effectLst/>
        </p:spPr>
        <p:txBody>
          <a:bodyPr rtlCol="0" anchor="ctr"/>
          <a:p>
            <a:pPr algn="ctr">
              <a:spcBef>
                <a:spcPct val="0"/>
              </a:spcBef>
              <a:spcAft>
                <a:spcPct val="0"/>
              </a:spcAft>
            </a:pPr>
            <a:endParaRPr lang="zh-CN" altLang="en-US" kern="0">
              <a:solidFill>
                <a:prstClr val="white"/>
              </a:solidFill>
              <a:cs typeface="+mn-ea"/>
              <a:sym typeface="+mn-lt"/>
            </a:endParaRPr>
          </a:p>
        </p:txBody>
      </p:sp>
      <p:sp>
        <p:nvSpPr>
          <p:cNvPr id="54" name="任意多边形: 形状 3"/>
          <p:cNvSpPr/>
          <p:nvPr>
            <p:custDataLst>
              <p:tags r:id="rId3"/>
            </p:custDataLst>
          </p:nvPr>
        </p:nvSpPr>
        <p:spPr>
          <a:xfrm>
            <a:off x="3032443" y="1424305"/>
            <a:ext cx="240030" cy="50165"/>
          </a:xfrm>
          <a:custGeom>
            <a:avLst/>
            <a:gdLst>
              <a:gd name="connsiteX0" fmla="*/ 442648 w 885297"/>
              <a:gd name="connsiteY0" fmla="*/ 0 h 185674"/>
              <a:gd name="connsiteX1" fmla="*/ 880881 w 885297"/>
              <a:gd name="connsiteY1" fmla="*/ 165392 h 185674"/>
              <a:gd name="connsiteX2" fmla="*/ 885297 w 885297"/>
              <a:gd name="connsiteY2" fmla="*/ 185674 h 185674"/>
              <a:gd name="connsiteX3" fmla="*/ 0 w 885297"/>
              <a:gd name="connsiteY3" fmla="*/ 185674 h 185674"/>
              <a:gd name="connsiteX4" fmla="*/ 4415 w 885297"/>
              <a:gd name="connsiteY4" fmla="*/ 165392 h 185674"/>
              <a:gd name="connsiteX5" fmla="*/ 442648 w 885297"/>
              <a:gd name="connsiteY5" fmla="*/ 0 h 18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297" h="185674">
                <a:moveTo>
                  <a:pt x="442648" y="0"/>
                </a:moveTo>
                <a:cubicBezTo>
                  <a:pt x="658816" y="0"/>
                  <a:pt x="839170" y="71003"/>
                  <a:pt x="880881" y="165392"/>
                </a:cubicBezTo>
                <a:lnTo>
                  <a:pt x="885297" y="185674"/>
                </a:lnTo>
                <a:lnTo>
                  <a:pt x="0" y="185674"/>
                </a:lnTo>
                <a:lnTo>
                  <a:pt x="4415" y="165392"/>
                </a:lnTo>
                <a:cubicBezTo>
                  <a:pt x="46126" y="71003"/>
                  <a:pt x="226480" y="0"/>
                  <a:pt x="442648" y="0"/>
                </a:cubicBezTo>
                <a:close/>
              </a:path>
            </a:pathLst>
          </a:custGeom>
          <a:solidFill>
            <a:schemeClr val="accent1">
              <a:lumMod val="50000"/>
            </a:schemeClr>
          </a:solidFill>
          <a:ln w="12700" cap="flat" cmpd="sng" algn="ctr">
            <a:noFill/>
            <a:prstDash val="solid"/>
            <a:miter lim="800000"/>
          </a:ln>
          <a:effectLst/>
        </p:spPr>
        <p:txBody>
          <a:bodyPr rtlCol="0" anchor="ctr"/>
          <a:p>
            <a:pPr algn="ctr">
              <a:spcBef>
                <a:spcPct val="0"/>
              </a:spcBef>
              <a:spcAft>
                <a:spcPct val="0"/>
              </a:spcAft>
            </a:pPr>
            <a:endParaRPr lang="zh-CN" altLang="en-US" kern="0">
              <a:solidFill>
                <a:prstClr val="white"/>
              </a:solidFill>
              <a:cs typeface="+mn-ea"/>
              <a:sym typeface="+mn-lt"/>
            </a:endParaRPr>
          </a:p>
        </p:txBody>
      </p:sp>
      <p:sp>
        <p:nvSpPr>
          <p:cNvPr id="55" name="任意多边形: 形状 4" descr="D:\51PPT模板网\51pptmoban.com\图片.jpg"/>
          <p:cNvSpPr/>
          <p:nvPr>
            <p:custDataLst>
              <p:tags r:id="rId4"/>
            </p:custDataLst>
          </p:nvPr>
        </p:nvSpPr>
        <p:spPr>
          <a:xfrm>
            <a:off x="1650048" y="1427480"/>
            <a:ext cx="1536700" cy="174625"/>
          </a:xfrm>
          <a:custGeom>
            <a:avLst/>
            <a:gdLst>
              <a:gd name="connsiteX0" fmla="*/ 9463 w 5671603"/>
              <a:gd name="connsiteY0" fmla="*/ 0 h 642809"/>
              <a:gd name="connsiteX1" fmla="*/ 772663 w 5671603"/>
              <a:gd name="connsiteY1" fmla="*/ 0 h 642809"/>
              <a:gd name="connsiteX2" fmla="*/ 1678703 w 5671603"/>
              <a:gd name="connsiteY2" fmla="*/ 0 h 642809"/>
              <a:gd name="connsiteX3" fmla="*/ 1992767 w 5671603"/>
              <a:gd name="connsiteY3" fmla="*/ 0 h 642809"/>
              <a:gd name="connsiteX4" fmla="*/ 2565400 w 5671603"/>
              <a:gd name="connsiteY4" fmla="*/ 0 h 642809"/>
              <a:gd name="connsiteX5" fmla="*/ 2803588 w 5671603"/>
              <a:gd name="connsiteY5" fmla="*/ 0 h 642809"/>
              <a:gd name="connsiteX6" fmla="*/ 2868015 w 5671603"/>
              <a:gd name="connsiteY6" fmla="*/ 0 h 642809"/>
              <a:gd name="connsiteX7" fmla="*/ 3106203 w 5671603"/>
              <a:gd name="connsiteY7" fmla="*/ 0 h 642809"/>
              <a:gd name="connsiteX8" fmla="*/ 3678836 w 5671603"/>
              <a:gd name="connsiteY8" fmla="*/ 0 h 642809"/>
              <a:gd name="connsiteX9" fmla="*/ 3992900 w 5671603"/>
              <a:gd name="connsiteY9" fmla="*/ 0 h 642809"/>
              <a:gd name="connsiteX10" fmla="*/ 4898940 w 5671603"/>
              <a:gd name="connsiteY10" fmla="*/ 0 h 642809"/>
              <a:gd name="connsiteX11" fmla="*/ 5662140 w 5671603"/>
              <a:gd name="connsiteY11" fmla="*/ 0 h 642809"/>
              <a:gd name="connsiteX12" fmla="*/ 5300826 w 5671603"/>
              <a:gd name="connsiteY12" fmla="*/ 111760 h 642809"/>
              <a:gd name="connsiteX13" fmla="*/ 5173190 w 5671603"/>
              <a:gd name="connsiteY13" fmla="*/ 461024 h 642809"/>
              <a:gd name="connsiteX14" fmla="*/ 4898940 w 5671603"/>
              <a:gd name="connsiteY14" fmla="*/ 642809 h 642809"/>
              <a:gd name="connsiteX15" fmla="*/ 3992900 w 5671603"/>
              <a:gd name="connsiteY15" fmla="*/ 642809 h 642809"/>
              <a:gd name="connsiteX16" fmla="*/ 3106203 w 5671603"/>
              <a:gd name="connsiteY16" fmla="*/ 642809 h 642809"/>
              <a:gd name="connsiteX17" fmla="*/ 2565400 w 5671603"/>
              <a:gd name="connsiteY17" fmla="*/ 642809 h 642809"/>
              <a:gd name="connsiteX18" fmla="*/ 1678703 w 5671603"/>
              <a:gd name="connsiteY18" fmla="*/ 642809 h 642809"/>
              <a:gd name="connsiteX19" fmla="*/ 772663 w 5671603"/>
              <a:gd name="connsiteY19" fmla="*/ 642809 h 642809"/>
              <a:gd name="connsiteX20" fmla="*/ 498413 w 5671603"/>
              <a:gd name="connsiteY20" fmla="*/ 461024 h 642809"/>
              <a:gd name="connsiteX21" fmla="*/ 370777 w 5671603"/>
              <a:gd name="connsiteY21" fmla="*/ 111760 h 642809"/>
              <a:gd name="connsiteX22" fmla="*/ 9463 w 5671603"/>
              <a:gd name="connsiteY22" fmla="*/ 0 h 64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71603" h="642809">
                <a:moveTo>
                  <a:pt x="9463" y="0"/>
                </a:moveTo>
                <a:lnTo>
                  <a:pt x="772663" y="0"/>
                </a:lnTo>
                <a:lnTo>
                  <a:pt x="1678703" y="0"/>
                </a:lnTo>
                <a:lnTo>
                  <a:pt x="1992767" y="0"/>
                </a:lnTo>
                <a:lnTo>
                  <a:pt x="2565400" y="0"/>
                </a:lnTo>
                <a:lnTo>
                  <a:pt x="2803588" y="0"/>
                </a:lnTo>
                <a:lnTo>
                  <a:pt x="2868015" y="0"/>
                </a:lnTo>
                <a:lnTo>
                  <a:pt x="3106203" y="0"/>
                </a:lnTo>
                <a:lnTo>
                  <a:pt x="3678836" y="0"/>
                </a:lnTo>
                <a:lnTo>
                  <a:pt x="3992900" y="0"/>
                </a:lnTo>
                <a:lnTo>
                  <a:pt x="4898940" y="0"/>
                </a:lnTo>
                <a:lnTo>
                  <a:pt x="5662140" y="0"/>
                </a:lnTo>
                <a:cubicBezTo>
                  <a:pt x="5729121" y="18627"/>
                  <a:pt x="5422799" y="-41277"/>
                  <a:pt x="5300826" y="111760"/>
                </a:cubicBezTo>
                <a:lnTo>
                  <a:pt x="5173190" y="461024"/>
                </a:lnTo>
                <a:cubicBezTo>
                  <a:pt x="5128005" y="567851"/>
                  <a:pt x="5022226" y="642809"/>
                  <a:pt x="4898940" y="642809"/>
                </a:cubicBezTo>
                <a:lnTo>
                  <a:pt x="3992900" y="642809"/>
                </a:lnTo>
                <a:lnTo>
                  <a:pt x="3106203" y="642809"/>
                </a:lnTo>
                <a:lnTo>
                  <a:pt x="2565400" y="642809"/>
                </a:lnTo>
                <a:lnTo>
                  <a:pt x="1678703" y="642809"/>
                </a:lnTo>
                <a:lnTo>
                  <a:pt x="772663" y="642809"/>
                </a:lnTo>
                <a:cubicBezTo>
                  <a:pt x="649377" y="642809"/>
                  <a:pt x="543598" y="567851"/>
                  <a:pt x="498413" y="461024"/>
                </a:cubicBezTo>
                <a:lnTo>
                  <a:pt x="370777" y="111760"/>
                </a:lnTo>
                <a:cubicBezTo>
                  <a:pt x="248804" y="-41277"/>
                  <a:pt x="-57518" y="18627"/>
                  <a:pt x="9463" y="0"/>
                </a:cubicBezTo>
                <a:close/>
              </a:path>
            </a:pathLst>
          </a:custGeom>
          <a:gradFill>
            <a:gsLst>
              <a:gs pos="0">
                <a:schemeClr val="accent1">
                  <a:lumMod val="60000"/>
                  <a:lumOff val="40000"/>
                  <a:alpha val="100000"/>
                </a:schemeClr>
              </a:gs>
              <a:gs pos="100000">
                <a:schemeClr val="accent1">
                  <a:alpha val="100000"/>
                </a:schemeClr>
              </a:gs>
            </a:gsLst>
            <a:lin ang="5400000" scaled="0"/>
          </a:gra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p>
            <a:endParaRPr lang="zh-CN" altLang="en-US">
              <a:solidFill>
                <a:schemeClr val="tx1"/>
              </a:solidFill>
              <a:cs typeface="+mn-ea"/>
              <a:sym typeface="+mn-lt"/>
            </a:endParaRPr>
          </a:p>
        </p:txBody>
      </p:sp>
      <p:sp>
        <p:nvSpPr>
          <p:cNvPr id="56" name="形状9"/>
          <p:cNvSpPr/>
          <p:nvPr>
            <p:custDataLst>
              <p:tags r:id="rId5"/>
            </p:custDataLst>
          </p:nvPr>
        </p:nvSpPr>
        <p:spPr>
          <a:xfrm>
            <a:off x="1789748" y="6305550"/>
            <a:ext cx="1259205" cy="50800"/>
          </a:xfrm>
          <a:prstGeom prst="roundRect">
            <a:avLst>
              <a:gd name="adj" fmla="val 50000"/>
            </a:avLst>
          </a:prstGeom>
          <a:solidFill>
            <a:schemeClr val="accent1">
              <a:alpha val="50000"/>
            </a:schemeClr>
          </a:solidFill>
          <a:ln w="3175">
            <a:noFill/>
          </a:ln>
          <a:effectLst>
            <a:outerShdw blurRad="127000" dist="63500" dir="3000000" algn="ctr" rotWithShape="0">
              <a:schemeClr val="bg1">
                <a:lumMod val="50000"/>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fontScale="25000" lnSpcReduction="20000"/>
          </a:bodyPr>
          <a:p>
            <a:pPr algn="ctr"/>
            <a:endParaRPr lang="zh-CN" altLang="en-US" sz="3200" b="1" dirty="0">
              <a:solidFill>
                <a:schemeClr val="lt1"/>
              </a:solidFill>
              <a:effectLst>
                <a:reflection blurRad="6350" stA="26000" endPos="60000" dist="30480" dir="5400000" sy="-100000" algn="bl" rotWithShape="0"/>
              </a:effectLst>
              <a:cs typeface="+mn-ea"/>
              <a:sym typeface="+mn-lt"/>
            </a:endParaRPr>
          </a:p>
        </p:txBody>
      </p:sp>
      <p:sp>
        <p:nvSpPr>
          <p:cNvPr id="57" name="矩形 56"/>
          <p:cNvSpPr/>
          <p:nvPr>
            <p:custDataLst>
              <p:tags r:id="rId6"/>
            </p:custDataLst>
          </p:nvPr>
        </p:nvSpPr>
        <p:spPr>
          <a:xfrm>
            <a:off x="948373" y="2645410"/>
            <a:ext cx="2941955" cy="3355975"/>
          </a:xfrm>
          <a:prstGeom prst="rect">
            <a:avLst/>
          </a:prstGeom>
          <a:noFill/>
        </p:spPr>
        <p:txBody>
          <a:bodyPr wrap="square" lIns="0" tIns="90170" rIns="0" bIns="0" rtlCol="0" anchor="t" anchorCtr="0">
            <a:noAutofit/>
          </a:bodyPr>
          <a:p>
            <a:pPr>
              <a:lnSpc>
                <a:spcPct val="150000"/>
              </a:lnSpc>
              <a:spcBef>
                <a:spcPct val="0"/>
              </a:spcBef>
              <a:spcAft>
                <a:spcPct val="0"/>
              </a:spcAft>
            </a:pPr>
            <a:r>
              <a:rPr lang="en-US" altLang="zh-CN" sz="12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连接电源：</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接通</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220V </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电源，打开监测仪电源开关（防爆区域需确认防爆密封）。</a:t>
            </a:r>
            <a:endPar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spcAft>
                <a:spcPct val="0"/>
              </a:spcAft>
            </a:pPr>
            <a:r>
              <a:rPr lang="en-US" altLang="zh-CN" sz="12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预热：</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气相色谱模块预热</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30 </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分钟，检测器（</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FPD</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）预热</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20 </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分钟，直至显示屏显示</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就绪</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spcAft>
                <a:spcPct val="0"/>
              </a:spcAft>
            </a:pPr>
            <a:r>
              <a:rPr lang="en-US" altLang="zh-CN" sz="12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零点校准：</a:t>
            </a:r>
            <a:endParaRPr lang="zh-CN" altLang="en-US" sz="12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spcAft>
                <a:spcPct val="0"/>
              </a:spcAft>
            </a:pP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①连接高纯氮气（纯度</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≥99.999%</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），流量</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0.5L/min</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spcAft>
                <a:spcPct val="0"/>
              </a:spcAft>
            </a:pP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②进入</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校准</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菜单，选择</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零点校准</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，等待校准完成（误差</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0.02ppm</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8" name="标题"/>
          <p:cNvSpPr txBox="1"/>
          <p:nvPr>
            <p:custDataLst>
              <p:tags r:id="rId7"/>
            </p:custDataLst>
          </p:nvPr>
        </p:nvSpPr>
        <p:spPr>
          <a:xfrm>
            <a:off x="948373" y="1831340"/>
            <a:ext cx="2941955" cy="609600"/>
          </a:xfrm>
          <a:prstGeom prst="rect">
            <a:avLst/>
          </a:prstGeom>
          <a:noFill/>
        </p:spPr>
        <p:txBody>
          <a:bodyPr wrap="square" lIns="0" tIns="0" rIns="0" bIns="0" rtlCol="0" anchor="ctr">
            <a:noAutofit/>
          </a:bodyPr>
          <a:p>
            <a:pPr algn="ctr"/>
            <a:r>
              <a:rPr lang="zh-CN" altLang="en-US" b="1" spc="300" dirty="0">
                <a:solidFill>
                  <a:schemeClr val="accent1"/>
                </a:solidFill>
                <a:latin typeface="微软雅黑" panose="020B0503020204020204" pitchFamily="34" charset="-122"/>
                <a:ea typeface="微软雅黑" panose="020B0503020204020204" pitchFamily="34" charset="-122"/>
              </a:rPr>
              <a:t>开机与预热</a:t>
            </a:r>
            <a:endParaRPr lang="zh-CN" altLang="en-US" b="1" spc="300" dirty="0">
              <a:solidFill>
                <a:schemeClr val="accent1"/>
              </a:solidFill>
              <a:latin typeface="微软雅黑" panose="020B0503020204020204" pitchFamily="34" charset="-122"/>
              <a:ea typeface="微软雅黑" panose="020B0503020204020204" pitchFamily="34" charset="-122"/>
            </a:endParaRPr>
          </a:p>
        </p:txBody>
      </p:sp>
      <p:cxnSp>
        <p:nvCxnSpPr>
          <p:cNvPr id="60" name="直接连接符 59"/>
          <p:cNvCxnSpPr/>
          <p:nvPr>
            <p:custDataLst>
              <p:tags r:id="rId8"/>
            </p:custDataLst>
          </p:nvPr>
        </p:nvCxnSpPr>
        <p:spPr>
          <a:xfrm>
            <a:off x="948373" y="2543175"/>
            <a:ext cx="2887345" cy="0"/>
          </a:xfrm>
          <a:prstGeom prst="line">
            <a:avLst/>
          </a:prstGeom>
          <a:ln w="19050">
            <a:gradFill>
              <a:gsLst>
                <a:gs pos="100000">
                  <a:schemeClr val="accent1">
                    <a:alpha val="0"/>
                  </a:schemeClr>
                </a:gs>
                <a:gs pos="0">
                  <a:schemeClr val="accent1">
                    <a:alpha val="44000"/>
                  </a:schemeClr>
                </a:gs>
              </a:gsLst>
              <a:path path="circle">
                <a:fillToRect l="50000" t="50000" r="50000" b="50000"/>
              </a:path>
              <a:tileRect/>
            </a:gradFill>
          </a:ln>
          <a:effectLst>
            <a:outerShdw blurRad="50800" dist="25400" dir="5400000" algn="t" rotWithShape="0">
              <a:schemeClr val="accent1">
                <a:lumMod val="75000"/>
                <a:alpha val="16000"/>
              </a:schemeClr>
            </a:outerShdw>
          </a:effectLst>
        </p:spPr>
        <p:style>
          <a:lnRef idx="2">
            <a:schemeClr val="accent1"/>
          </a:lnRef>
          <a:fillRef idx="0">
            <a:srgbClr val="FFFFFF"/>
          </a:fillRef>
          <a:effectRef idx="0">
            <a:srgbClr val="FFFFFF"/>
          </a:effectRef>
          <a:fontRef idx="minor">
            <a:schemeClr val="tx1"/>
          </a:fontRef>
        </p:style>
      </p:cxnSp>
      <p:sp>
        <p:nvSpPr>
          <p:cNvPr id="59" name="圆角矩形 1"/>
          <p:cNvSpPr/>
          <p:nvPr>
            <p:custDataLst>
              <p:tags r:id="rId9"/>
            </p:custDataLst>
          </p:nvPr>
        </p:nvSpPr>
        <p:spPr>
          <a:xfrm>
            <a:off x="8137208" y="1476375"/>
            <a:ext cx="3376295" cy="4828540"/>
          </a:xfrm>
          <a:prstGeom prst="roundRect">
            <a:avLst>
              <a:gd name="adj" fmla="val 3766"/>
            </a:avLst>
          </a:prstGeom>
          <a:gradFill>
            <a:gsLst>
              <a:gs pos="0">
                <a:srgbClr val="FFFFFF">
                  <a:alpha val="10000"/>
                </a:srgbClr>
              </a:gs>
              <a:gs pos="100000">
                <a:schemeClr val="accent1">
                  <a:alpha val="15000"/>
                </a:schemeClr>
              </a:gs>
            </a:gsLst>
            <a:lin ang="5400000" scaled="0"/>
          </a:gradFill>
          <a:ln w="12700">
            <a:solidFill>
              <a:schemeClr val="accent1">
                <a:lumMod val="60000"/>
                <a:lumOff val="40000"/>
                <a:alpha val="55000"/>
              </a:schemeClr>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61" name="任意多边形: 形状 1"/>
          <p:cNvSpPr/>
          <p:nvPr>
            <p:custDataLst>
              <p:tags r:id="rId10"/>
            </p:custDataLst>
          </p:nvPr>
        </p:nvSpPr>
        <p:spPr>
          <a:xfrm>
            <a:off x="8971598" y="1423670"/>
            <a:ext cx="240030" cy="50165"/>
          </a:xfrm>
          <a:custGeom>
            <a:avLst/>
            <a:gdLst>
              <a:gd name="connsiteX0" fmla="*/ 442648 w 885297"/>
              <a:gd name="connsiteY0" fmla="*/ 0 h 185674"/>
              <a:gd name="connsiteX1" fmla="*/ 880881 w 885297"/>
              <a:gd name="connsiteY1" fmla="*/ 165392 h 185674"/>
              <a:gd name="connsiteX2" fmla="*/ 885297 w 885297"/>
              <a:gd name="connsiteY2" fmla="*/ 185674 h 185674"/>
              <a:gd name="connsiteX3" fmla="*/ 0 w 885297"/>
              <a:gd name="connsiteY3" fmla="*/ 185674 h 185674"/>
              <a:gd name="connsiteX4" fmla="*/ 4415 w 885297"/>
              <a:gd name="connsiteY4" fmla="*/ 165392 h 185674"/>
              <a:gd name="connsiteX5" fmla="*/ 442648 w 885297"/>
              <a:gd name="connsiteY5" fmla="*/ 0 h 18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297" h="185674">
                <a:moveTo>
                  <a:pt x="442648" y="0"/>
                </a:moveTo>
                <a:cubicBezTo>
                  <a:pt x="658816" y="0"/>
                  <a:pt x="839170" y="71003"/>
                  <a:pt x="880881" y="165392"/>
                </a:cubicBezTo>
                <a:lnTo>
                  <a:pt x="885297" y="185674"/>
                </a:lnTo>
                <a:lnTo>
                  <a:pt x="0" y="185674"/>
                </a:lnTo>
                <a:lnTo>
                  <a:pt x="4415" y="165392"/>
                </a:lnTo>
                <a:cubicBezTo>
                  <a:pt x="46126" y="71003"/>
                  <a:pt x="226480" y="0"/>
                  <a:pt x="442648" y="0"/>
                </a:cubicBezTo>
                <a:close/>
              </a:path>
            </a:pathLst>
          </a:custGeom>
          <a:solidFill>
            <a:schemeClr val="accent1">
              <a:lumMod val="50000"/>
            </a:schemeClr>
          </a:solidFill>
          <a:ln w="12700" cap="flat" cmpd="sng" algn="ctr">
            <a:noFill/>
            <a:prstDash val="solid"/>
            <a:miter lim="800000"/>
          </a:ln>
          <a:effectLst/>
        </p:spPr>
        <p:txBody>
          <a:bodyPr rtlCol="0" anchor="ctr"/>
          <a:p>
            <a:pPr algn="ctr">
              <a:spcBef>
                <a:spcPct val="0"/>
              </a:spcBef>
              <a:spcAft>
                <a:spcPct val="0"/>
              </a:spcAft>
            </a:pPr>
            <a:endParaRPr lang="zh-CN" altLang="en-US" kern="0">
              <a:solidFill>
                <a:prstClr val="white"/>
              </a:solidFill>
              <a:cs typeface="+mn-ea"/>
              <a:sym typeface="+mn-lt"/>
            </a:endParaRPr>
          </a:p>
        </p:txBody>
      </p:sp>
      <p:sp>
        <p:nvSpPr>
          <p:cNvPr id="62" name="任意多边形: 形状 3"/>
          <p:cNvSpPr/>
          <p:nvPr>
            <p:custDataLst>
              <p:tags r:id="rId11"/>
            </p:custDataLst>
          </p:nvPr>
        </p:nvSpPr>
        <p:spPr>
          <a:xfrm>
            <a:off x="10439083" y="1423670"/>
            <a:ext cx="240030" cy="50165"/>
          </a:xfrm>
          <a:custGeom>
            <a:avLst/>
            <a:gdLst>
              <a:gd name="connsiteX0" fmla="*/ 442648 w 885297"/>
              <a:gd name="connsiteY0" fmla="*/ 0 h 185674"/>
              <a:gd name="connsiteX1" fmla="*/ 880881 w 885297"/>
              <a:gd name="connsiteY1" fmla="*/ 165392 h 185674"/>
              <a:gd name="connsiteX2" fmla="*/ 885297 w 885297"/>
              <a:gd name="connsiteY2" fmla="*/ 185674 h 185674"/>
              <a:gd name="connsiteX3" fmla="*/ 0 w 885297"/>
              <a:gd name="connsiteY3" fmla="*/ 185674 h 185674"/>
              <a:gd name="connsiteX4" fmla="*/ 4415 w 885297"/>
              <a:gd name="connsiteY4" fmla="*/ 165392 h 185674"/>
              <a:gd name="connsiteX5" fmla="*/ 442648 w 885297"/>
              <a:gd name="connsiteY5" fmla="*/ 0 h 18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297" h="185674">
                <a:moveTo>
                  <a:pt x="442648" y="0"/>
                </a:moveTo>
                <a:cubicBezTo>
                  <a:pt x="658816" y="0"/>
                  <a:pt x="839170" y="71003"/>
                  <a:pt x="880881" y="165392"/>
                </a:cubicBezTo>
                <a:lnTo>
                  <a:pt x="885297" y="185674"/>
                </a:lnTo>
                <a:lnTo>
                  <a:pt x="0" y="185674"/>
                </a:lnTo>
                <a:lnTo>
                  <a:pt x="4415" y="165392"/>
                </a:lnTo>
                <a:cubicBezTo>
                  <a:pt x="46126" y="71003"/>
                  <a:pt x="226480" y="0"/>
                  <a:pt x="442648" y="0"/>
                </a:cubicBezTo>
                <a:close/>
              </a:path>
            </a:pathLst>
          </a:custGeom>
          <a:solidFill>
            <a:schemeClr val="accent1">
              <a:lumMod val="50000"/>
            </a:schemeClr>
          </a:solidFill>
          <a:ln w="12700" cap="flat" cmpd="sng" algn="ctr">
            <a:noFill/>
            <a:prstDash val="solid"/>
            <a:miter lim="800000"/>
          </a:ln>
          <a:effectLst/>
        </p:spPr>
        <p:txBody>
          <a:bodyPr rtlCol="0" anchor="ctr"/>
          <a:p>
            <a:pPr algn="ctr">
              <a:spcBef>
                <a:spcPct val="0"/>
              </a:spcBef>
              <a:spcAft>
                <a:spcPct val="0"/>
              </a:spcAft>
            </a:pPr>
            <a:endParaRPr lang="zh-CN" altLang="en-US" kern="0">
              <a:solidFill>
                <a:prstClr val="white"/>
              </a:solidFill>
              <a:cs typeface="+mn-ea"/>
              <a:sym typeface="+mn-lt"/>
            </a:endParaRPr>
          </a:p>
        </p:txBody>
      </p:sp>
      <p:sp>
        <p:nvSpPr>
          <p:cNvPr id="63" name="任意多边形: 形状 4" descr="D:\51PPT模板网\51pptmoban.com\图片.jpg"/>
          <p:cNvSpPr/>
          <p:nvPr>
            <p:custDataLst>
              <p:tags r:id="rId12"/>
            </p:custDataLst>
          </p:nvPr>
        </p:nvSpPr>
        <p:spPr>
          <a:xfrm>
            <a:off x="9056688" y="1426845"/>
            <a:ext cx="1536700" cy="174625"/>
          </a:xfrm>
          <a:custGeom>
            <a:avLst/>
            <a:gdLst>
              <a:gd name="connsiteX0" fmla="*/ 9463 w 5671603"/>
              <a:gd name="connsiteY0" fmla="*/ 0 h 642809"/>
              <a:gd name="connsiteX1" fmla="*/ 772663 w 5671603"/>
              <a:gd name="connsiteY1" fmla="*/ 0 h 642809"/>
              <a:gd name="connsiteX2" fmla="*/ 1678703 w 5671603"/>
              <a:gd name="connsiteY2" fmla="*/ 0 h 642809"/>
              <a:gd name="connsiteX3" fmla="*/ 1992767 w 5671603"/>
              <a:gd name="connsiteY3" fmla="*/ 0 h 642809"/>
              <a:gd name="connsiteX4" fmla="*/ 2565400 w 5671603"/>
              <a:gd name="connsiteY4" fmla="*/ 0 h 642809"/>
              <a:gd name="connsiteX5" fmla="*/ 2803588 w 5671603"/>
              <a:gd name="connsiteY5" fmla="*/ 0 h 642809"/>
              <a:gd name="connsiteX6" fmla="*/ 2868015 w 5671603"/>
              <a:gd name="connsiteY6" fmla="*/ 0 h 642809"/>
              <a:gd name="connsiteX7" fmla="*/ 3106203 w 5671603"/>
              <a:gd name="connsiteY7" fmla="*/ 0 h 642809"/>
              <a:gd name="connsiteX8" fmla="*/ 3678836 w 5671603"/>
              <a:gd name="connsiteY8" fmla="*/ 0 h 642809"/>
              <a:gd name="connsiteX9" fmla="*/ 3992900 w 5671603"/>
              <a:gd name="connsiteY9" fmla="*/ 0 h 642809"/>
              <a:gd name="connsiteX10" fmla="*/ 4898940 w 5671603"/>
              <a:gd name="connsiteY10" fmla="*/ 0 h 642809"/>
              <a:gd name="connsiteX11" fmla="*/ 5662140 w 5671603"/>
              <a:gd name="connsiteY11" fmla="*/ 0 h 642809"/>
              <a:gd name="connsiteX12" fmla="*/ 5300826 w 5671603"/>
              <a:gd name="connsiteY12" fmla="*/ 111760 h 642809"/>
              <a:gd name="connsiteX13" fmla="*/ 5173190 w 5671603"/>
              <a:gd name="connsiteY13" fmla="*/ 461024 h 642809"/>
              <a:gd name="connsiteX14" fmla="*/ 4898940 w 5671603"/>
              <a:gd name="connsiteY14" fmla="*/ 642809 h 642809"/>
              <a:gd name="connsiteX15" fmla="*/ 3992900 w 5671603"/>
              <a:gd name="connsiteY15" fmla="*/ 642809 h 642809"/>
              <a:gd name="connsiteX16" fmla="*/ 3106203 w 5671603"/>
              <a:gd name="connsiteY16" fmla="*/ 642809 h 642809"/>
              <a:gd name="connsiteX17" fmla="*/ 2565400 w 5671603"/>
              <a:gd name="connsiteY17" fmla="*/ 642809 h 642809"/>
              <a:gd name="connsiteX18" fmla="*/ 1678703 w 5671603"/>
              <a:gd name="connsiteY18" fmla="*/ 642809 h 642809"/>
              <a:gd name="connsiteX19" fmla="*/ 772663 w 5671603"/>
              <a:gd name="connsiteY19" fmla="*/ 642809 h 642809"/>
              <a:gd name="connsiteX20" fmla="*/ 498413 w 5671603"/>
              <a:gd name="connsiteY20" fmla="*/ 461024 h 642809"/>
              <a:gd name="connsiteX21" fmla="*/ 370777 w 5671603"/>
              <a:gd name="connsiteY21" fmla="*/ 111760 h 642809"/>
              <a:gd name="connsiteX22" fmla="*/ 9463 w 5671603"/>
              <a:gd name="connsiteY22" fmla="*/ 0 h 64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71603" h="642809">
                <a:moveTo>
                  <a:pt x="9463" y="0"/>
                </a:moveTo>
                <a:lnTo>
                  <a:pt x="772663" y="0"/>
                </a:lnTo>
                <a:lnTo>
                  <a:pt x="1678703" y="0"/>
                </a:lnTo>
                <a:lnTo>
                  <a:pt x="1992767" y="0"/>
                </a:lnTo>
                <a:lnTo>
                  <a:pt x="2565400" y="0"/>
                </a:lnTo>
                <a:lnTo>
                  <a:pt x="2803588" y="0"/>
                </a:lnTo>
                <a:lnTo>
                  <a:pt x="2868015" y="0"/>
                </a:lnTo>
                <a:lnTo>
                  <a:pt x="3106203" y="0"/>
                </a:lnTo>
                <a:lnTo>
                  <a:pt x="3678836" y="0"/>
                </a:lnTo>
                <a:lnTo>
                  <a:pt x="3992900" y="0"/>
                </a:lnTo>
                <a:lnTo>
                  <a:pt x="4898940" y="0"/>
                </a:lnTo>
                <a:lnTo>
                  <a:pt x="5662140" y="0"/>
                </a:lnTo>
                <a:cubicBezTo>
                  <a:pt x="5729121" y="18627"/>
                  <a:pt x="5422799" y="-41277"/>
                  <a:pt x="5300826" y="111760"/>
                </a:cubicBezTo>
                <a:lnTo>
                  <a:pt x="5173190" y="461024"/>
                </a:lnTo>
                <a:cubicBezTo>
                  <a:pt x="5128005" y="567851"/>
                  <a:pt x="5022226" y="642809"/>
                  <a:pt x="4898940" y="642809"/>
                </a:cubicBezTo>
                <a:lnTo>
                  <a:pt x="3992900" y="642809"/>
                </a:lnTo>
                <a:lnTo>
                  <a:pt x="3106203" y="642809"/>
                </a:lnTo>
                <a:lnTo>
                  <a:pt x="2565400" y="642809"/>
                </a:lnTo>
                <a:lnTo>
                  <a:pt x="1678703" y="642809"/>
                </a:lnTo>
                <a:lnTo>
                  <a:pt x="772663" y="642809"/>
                </a:lnTo>
                <a:cubicBezTo>
                  <a:pt x="649377" y="642809"/>
                  <a:pt x="543598" y="567851"/>
                  <a:pt x="498413" y="461024"/>
                </a:cubicBezTo>
                <a:lnTo>
                  <a:pt x="370777" y="111760"/>
                </a:lnTo>
                <a:cubicBezTo>
                  <a:pt x="248804" y="-41277"/>
                  <a:pt x="-57518" y="18627"/>
                  <a:pt x="9463" y="0"/>
                </a:cubicBezTo>
                <a:close/>
              </a:path>
            </a:pathLst>
          </a:custGeom>
          <a:gradFill>
            <a:gsLst>
              <a:gs pos="0">
                <a:schemeClr val="accent1">
                  <a:lumMod val="60000"/>
                  <a:lumOff val="40000"/>
                  <a:alpha val="100000"/>
                </a:schemeClr>
              </a:gs>
              <a:gs pos="100000">
                <a:schemeClr val="accent1">
                  <a:alpha val="100000"/>
                </a:schemeClr>
              </a:gs>
            </a:gsLst>
            <a:lin ang="5400000" scaled="0"/>
          </a:gra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p>
            <a:endParaRPr lang="zh-CN" altLang="en-US">
              <a:solidFill>
                <a:schemeClr val="tx1"/>
              </a:solidFill>
              <a:cs typeface="+mn-ea"/>
              <a:sym typeface="+mn-lt"/>
            </a:endParaRPr>
          </a:p>
        </p:txBody>
      </p:sp>
      <p:sp>
        <p:nvSpPr>
          <p:cNvPr id="64" name="形状9"/>
          <p:cNvSpPr/>
          <p:nvPr>
            <p:custDataLst>
              <p:tags r:id="rId13"/>
            </p:custDataLst>
          </p:nvPr>
        </p:nvSpPr>
        <p:spPr>
          <a:xfrm>
            <a:off x="9196388" y="6304915"/>
            <a:ext cx="1259205" cy="50800"/>
          </a:xfrm>
          <a:prstGeom prst="roundRect">
            <a:avLst>
              <a:gd name="adj" fmla="val 50000"/>
            </a:avLst>
          </a:prstGeom>
          <a:solidFill>
            <a:schemeClr val="accent1">
              <a:alpha val="50000"/>
            </a:schemeClr>
          </a:solidFill>
          <a:ln w="3175">
            <a:noFill/>
          </a:ln>
          <a:effectLst>
            <a:outerShdw blurRad="127000" dist="63500" dir="3000000" algn="ctr" rotWithShape="0">
              <a:schemeClr val="bg1">
                <a:lumMod val="50000"/>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fontScale="25000" lnSpcReduction="20000"/>
          </a:bodyPr>
          <a:p>
            <a:pPr algn="ctr"/>
            <a:endParaRPr lang="zh-CN" altLang="en-US" sz="3200" b="1" dirty="0">
              <a:solidFill>
                <a:schemeClr val="lt1"/>
              </a:solidFill>
              <a:effectLst>
                <a:reflection blurRad="6350" stA="26000" endPos="60000" dist="30480" dir="5400000" sy="-100000" algn="bl" rotWithShape="0"/>
              </a:effectLst>
              <a:cs typeface="+mn-ea"/>
              <a:sym typeface="+mn-lt"/>
            </a:endParaRPr>
          </a:p>
        </p:txBody>
      </p:sp>
      <p:sp>
        <p:nvSpPr>
          <p:cNvPr id="67" name="矩形 66"/>
          <p:cNvSpPr/>
          <p:nvPr>
            <p:custDataLst>
              <p:tags r:id="rId14"/>
            </p:custDataLst>
          </p:nvPr>
        </p:nvSpPr>
        <p:spPr>
          <a:xfrm>
            <a:off x="8355013" y="2644775"/>
            <a:ext cx="2941955" cy="3355975"/>
          </a:xfrm>
          <a:prstGeom prst="rect">
            <a:avLst/>
          </a:prstGeom>
          <a:noFill/>
        </p:spPr>
        <p:txBody>
          <a:bodyPr wrap="square" lIns="0" tIns="90170" rIns="0" bIns="0" rtlCol="0" anchor="t" anchorCtr="0">
            <a:noAutofit/>
          </a:bodyPr>
          <a:p>
            <a:pPr>
              <a:lnSpc>
                <a:spcPct val="200000"/>
              </a:lnSpc>
              <a:spcBef>
                <a:spcPct val="0"/>
              </a:spcBef>
              <a:spcAft>
                <a:spcPct val="0"/>
              </a:spcAft>
            </a:pPr>
            <a:r>
              <a:rPr lang="en-US" altLang="zh-CN" sz="12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数据查询：</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进入</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数据查询</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菜单，按日期查询历史数据（可导出至</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U </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盘）。</a:t>
            </a:r>
            <a:endPar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spcBef>
                <a:spcPct val="0"/>
              </a:spcBef>
              <a:spcAft>
                <a:spcPct val="0"/>
              </a:spcAft>
            </a:pPr>
            <a:r>
              <a:rPr lang="en-US" altLang="zh-CN" sz="12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日常维护：</a:t>
            </a:r>
            <a:endParaRPr lang="zh-CN" altLang="en-US" sz="12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spcBef>
                <a:spcPct val="0"/>
              </a:spcBef>
              <a:spcAft>
                <a:spcPct val="0"/>
              </a:spcAft>
            </a:pP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每日：清洁采样过滤器（避免堵塞）；</a:t>
            </a:r>
            <a:endPar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spcBef>
                <a:spcPct val="0"/>
              </a:spcBef>
              <a:spcAft>
                <a:spcPct val="0"/>
              </a:spcAft>
            </a:pP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每周：用标准气（如</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10ppm </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四氢噻吩）校准示值（误差</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spcBef>
                <a:spcPct val="0"/>
              </a:spcBef>
              <a:spcAft>
                <a:spcPct val="0"/>
              </a:spcAft>
            </a:pP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每月：更换采样管（避免吸附影响）。</a:t>
            </a:r>
            <a:endPar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9" name="标题"/>
          <p:cNvSpPr txBox="1"/>
          <p:nvPr>
            <p:custDataLst>
              <p:tags r:id="rId15"/>
            </p:custDataLst>
          </p:nvPr>
        </p:nvSpPr>
        <p:spPr>
          <a:xfrm>
            <a:off x="8355013" y="1830705"/>
            <a:ext cx="2941955" cy="609600"/>
          </a:xfrm>
          <a:prstGeom prst="rect">
            <a:avLst/>
          </a:prstGeom>
          <a:noFill/>
        </p:spPr>
        <p:txBody>
          <a:bodyPr wrap="square" lIns="0" tIns="0" rIns="0" bIns="0" rtlCol="0" anchor="ctr">
            <a:noAutofit/>
          </a:bodyPr>
          <a:p>
            <a:pPr algn="ctr"/>
            <a:r>
              <a:rPr lang="zh-CN" altLang="en-US" b="1" spc="300" dirty="0">
                <a:solidFill>
                  <a:schemeClr val="accent1"/>
                </a:solidFill>
                <a:latin typeface="微软雅黑" panose="020B0503020204020204" pitchFamily="34" charset="-122"/>
                <a:ea typeface="微软雅黑" panose="020B0503020204020204" pitchFamily="34" charset="-122"/>
              </a:rPr>
              <a:t>数据处理与维护</a:t>
            </a:r>
            <a:endParaRPr lang="zh-CN" altLang="en-US" b="1" spc="300" dirty="0">
              <a:solidFill>
                <a:schemeClr val="accent1"/>
              </a:solidFill>
              <a:latin typeface="微软雅黑" panose="020B0503020204020204" pitchFamily="34" charset="-122"/>
              <a:ea typeface="微软雅黑" panose="020B0503020204020204" pitchFamily="34" charset="-122"/>
            </a:endParaRPr>
          </a:p>
        </p:txBody>
      </p:sp>
      <p:cxnSp>
        <p:nvCxnSpPr>
          <p:cNvPr id="70" name="直接连接符 69"/>
          <p:cNvCxnSpPr/>
          <p:nvPr>
            <p:custDataLst>
              <p:tags r:id="rId16"/>
            </p:custDataLst>
          </p:nvPr>
        </p:nvCxnSpPr>
        <p:spPr>
          <a:xfrm>
            <a:off x="8355013" y="2542540"/>
            <a:ext cx="2887345" cy="0"/>
          </a:xfrm>
          <a:prstGeom prst="line">
            <a:avLst/>
          </a:prstGeom>
          <a:ln w="19050">
            <a:gradFill>
              <a:gsLst>
                <a:gs pos="100000">
                  <a:schemeClr val="accent1">
                    <a:alpha val="0"/>
                  </a:schemeClr>
                </a:gs>
                <a:gs pos="0">
                  <a:schemeClr val="accent1">
                    <a:alpha val="44000"/>
                  </a:schemeClr>
                </a:gs>
              </a:gsLst>
              <a:path path="circle">
                <a:fillToRect l="50000" t="50000" r="50000" b="50000"/>
              </a:path>
              <a:tileRect/>
            </a:gradFill>
          </a:ln>
          <a:effectLst>
            <a:outerShdw blurRad="50800" dist="25400" dir="5400000" algn="t" rotWithShape="0">
              <a:schemeClr val="accent1">
                <a:lumMod val="75000"/>
                <a:alpha val="16000"/>
              </a:schemeClr>
            </a:outerShdw>
          </a:effectLst>
        </p:spPr>
        <p:style>
          <a:lnRef idx="2">
            <a:schemeClr val="accent1"/>
          </a:lnRef>
          <a:fillRef idx="0">
            <a:srgbClr val="FFFFFF"/>
          </a:fillRef>
          <a:effectRef idx="0">
            <a:srgbClr val="FFFFFF"/>
          </a:effectRef>
          <a:fontRef idx="minor">
            <a:schemeClr val="tx1"/>
          </a:fontRef>
        </p:style>
      </p:cxnSp>
      <p:sp>
        <p:nvSpPr>
          <p:cNvPr id="72" name="圆角矩形 1"/>
          <p:cNvSpPr/>
          <p:nvPr>
            <p:custDataLst>
              <p:tags r:id="rId17"/>
            </p:custDataLst>
          </p:nvPr>
        </p:nvSpPr>
        <p:spPr>
          <a:xfrm>
            <a:off x="4433888" y="1473835"/>
            <a:ext cx="3376295" cy="4828540"/>
          </a:xfrm>
          <a:prstGeom prst="roundRect">
            <a:avLst>
              <a:gd name="adj" fmla="val 3766"/>
            </a:avLst>
          </a:prstGeom>
          <a:gradFill>
            <a:gsLst>
              <a:gs pos="0">
                <a:srgbClr val="FFFFFF">
                  <a:alpha val="10000"/>
                </a:srgbClr>
              </a:gs>
              <a:gs pos="100000">
                <a:schemeClr val="accent2">
                  <a:alpha val="15000"/>
                </a:schemeClr>
              </a:gs>
            </a:gsLst>
            <a:lin ang="5400000" scaled="0"/>
          </a:gradFill>
          <a:ln w="12700">
            <a:solidFill>
              <a:schemeClr val="accent2">
                <a:lumMod val="60000"/>
                <a:lumOff val="40000"/>
                <a:alpha val="55000"/>
              </a:schemeClr>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73" name="任意多边形: 形状 1"/>
          <p:cNvSpPr/>
          <p:nvPr>
            <p:custDataLst>
              <p:tags r:id="rId18"/>
            </p:custDataLst>
          </p:nvPr>
        </p:nvSpPr>
        <p:spPr>
          <a:xfrm>
            <a:off x="5268278" y="1421130"/>
            <a:ext cx="240030" cy="50165"/>
          </a:xfrm>
          <a:custGeom>
            <a:avLst/>
            <a:gdLst>
              <a:gd name="connsiteX0" fmla="*/ 442648 w 885297"/>
              <a:gd name="connsiteY0" fmla="*/ 0 h 185674"/>
              <a:gd name="connsiteX1" fmla="*/ 880881 w 885297"/>
              <a:gd name="connsiteY1" fmla="*/ 165392 h 185674"/>
              <a:gd name="connsiteX2" fmla="*/ 885297 w 885297"/>
              <a:gd name="connsiteY2" fmla="*/ 185674 h 185674"/>
              <a:gd name="connsiteX3" fmla="*/ 0 w 885297"/>
              <a:gd name="connsiteY3" fmla="*/ 185674 h 185674"/>
              <a:gd name="connsiteX4" fmla="*/ 4415 w 885297"/>
              <a:gd name="connsiteY4" fmla="*/ 165392 h 185674"/>
              <a:gd name="connsiteX5" fmla="*/ 442648 w 885297"/>
              <a:gd name="connsiteY5" fmla="*/ 0 h 18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297" h="185674">
                <a:moveTo>
                  <a:pt x="442648" y="0"/>
                </a:moveTo>
                <a:cubicBezTo>
                  <a:pt x="658816" y="0"/>
                  <a:pt x="839170" y="71003"/>
                  <a:pt x="880881" y="165392"/>
                </a:cubicBezTo>
                <a:lnTo>
                  <a:pt x="885297" y="185674"/>
                </a:lnTo>
                <a:lnTo>
                  <a:pt x="0" y="185674"/>
                </a:lnTo>
                <a:lnTo>
                  <a:pt x="4415" y="165392"/>
                </a:lnTo>
                <a:cubicBezTo>
                  <a:pt x="46126" y="71003"/>
                  <a:pt x="226480" y="0"/>
                  <a:pt x="442648" y="0"/>
                </a:cubicBezTo>
                <a:close/>
              </a:path>
            </a:pathLst>
          </a:custGeom>
          <a:solidFill>
            <a:schemeClr val="accent2">
              <a:lumMod val="50000"/>
            </a:schemeClr>
          </a:solidFill>
          <a:ln w="12700" cap="flat" cmpd="sng" algn="ctr">
            <a:noFill/>
            <a:prstDash val="solid"/>
            <a:miter lim="800000"/>
          </a:ln>
          <a:effectLst/>
        </p:spPr>
        <p:txBody>
          <a:bodyPr rtlCol="0" anchor="ctr"/>
          <a:p>
            <a:pPr algn="ctr">
              <a:spcBef>
                <a:spcPct val="0"/>
              </a:spcBef>
              <a:spcAft>
                <a:spcPct val="0"/>
              </a:spcAft>
            </a:pPr>
            <a:endParaRPr lang="zh-CN" altLang="en-US" kern="0">
              <a:solidFill>
                <a:prstClr val="white"/>
              </a:solidFill>
              <a:cs typeface="+mn-ea"/>
              <a:sym typeface="+mn-lt"/>
            </a:endParaRPr>
          </a:p>
        </p:txBody>
      </p:sp>
      <p:sp>
        <p:nvSpPr>
          <p:cNvPr id="76" name="任意多边形: 形状 3"/>
          <p:cNvSpPr/>
          <p:nvPr>
            <p:custDataLst>
              <p:tags r:id="rId19"/>
            </p:custDataLst>
          </p:nvPr>
        </p:nvSpPr>
        <p:spPr>
          <a:xfrm>
            <a:off x="6735763" y="1421130"/>
            <a:ext cx="240030" cy="50165"/>
          </a:xfrm>
          <a:custGeom>
            <a:avLst/>
            <a:gdLst>
              <a:gd name="connsiteX0" fmla="*/ 442648 w 885297"/>
              <a:gd name="connsiteY0" fmla="*/ 0 h 185674"/>
              <a:gd name="connsiteX1" fmla="*/ 880881 w 885297"/>
              <a:gd name="connsiteY1" fmla="*/ 165392 h 185674"/>
              <a:gd name="connsiteX2" fmla="*/ 885297 w 885297"/>
              <a:gd name="connsiteY2" fmla="*/ 185674 h 185674"/>
              <a:gd name="connsiteX3" fmla="*/ 0 w 885297"/>
              <a:gd name="connsiteY3" fmla="*/ 185674 h 185674"/>
              <a:gd name="connsiteX4" fmla="*/ 4415 w 885297"/>
              <a:gd name="connsiteY4" fmla="*/ 165392 h 185674"/>
              <a:gd name="connsiteX5" fmla="*/ 442648 w 885297"/>
              <a:gd name="connsiteY5" fmla="*/ 0 h 18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297" h="185674">
                <a:moveTo>
                  <a:pt x="442648" y="0"/>
                </a:moveTo>
                <a:cubicBezTo>
                  <a:pt x="658816" y="0"/>
                  <a:pt x="839170" y="71003"/>
                  <a:pt x="880881" y="165392"/>
                </a:cubicBezTo>
                <a:lnTo>
                  <a:pt x="885297" y="185674"/>
                </a:lnTo>
                <a:lnTo>
                  <a:pt x="0" y="185674"/>
                </a:lnTo>
                <a:lnTo>
                  <a:pt x="4415" y="165392"/>
                </a:lnTo>
                <a:cubicBezTo>
                  <a:pt x="46126" y="71003"/>
                  <a:pt x="226480" y="0"/>
                  <a:pt x="442648" y="0"/>
                </a:cubicBezTo>
                <a:close/>
              </a:path>
            </a:pathLst>
          </a:custGeom>
          <a:solidFill>
            <a:schemeClr val="accent2">
              <a:lumMod val="50000"/>
            </a:schemeClr>
          </a:solidFill>
          <a:ln w="12700" cap="flat" cmpd="sng" algn="ctr">
            <a:noFill/>
            <a:prstDash val="solid"/>
            <a:miter lim="800000"/>
          </a:ln>
          <a:effectLst/>
        </p:spPr>
        <p:txBody>
          <a:bodyPr rtlCol="0" anchor="ctr"/>
          <a:p>
            <a:pPr algn="ctr">
              <a:spcBef>
                <a:spcPct val="0"/>
              </a:spcBef>
              <a:spcAft>
                <a:spcPct val="0"/>
              </a:spcAft>
            </a:pPr>
            <a:endParaRPr lang="zh-CN" altLang="en-US" kern="0">
              <a:solidFill>
                <a:prstClr val="white"/>
              </a:solidFill>
              <a:cs typeface="+mn-ea"/>
              <a:sym typeface="+mn-lt"/>
            </a:endParaRPr>
          </a:p>
        </p:txBody>
      </p:sp>
      <p:sp>
        <p:nvSpPr>
          <p:cNvPr id="77" name="任意多边形: 形状 4" descr="D:\51PPT模板网\51pptmoban.com\图片.jpg"/>
          <p:cNvSpPr/>
          <p:nvPr>
            <p:custDataLst>
              <p:tags r:id="rId20"/>
            </p:custDataLst>
          </p:nvPr>
        </p:nvSpPr>
        <p:spPr>
          <a:xfrm>
            <a:off x="5353368" y="1424305"/>
            <a:ext cx="1536700" cy="174625"/>
          </a:xfrm>
          <a:custGeom>
            <a:avLst/>
            <a:gdLst>
              <a:gd name="connsiteX0" fmla="*/ 9463 w 5671603"/>
              <a:gd name="connsiteY0" fmla="*/ 0 h 642809"/>
              <a:gd name="connsiteX1" fmla="*/ 772663 w 5671603"/>
              <a:gd name="connsiteY1" fmla="*/ 0 h 642809"/>
              <a:gd name="connsiteX2" fmla="*/ 1678703 w 5671603"/>
              <a:gd name="connsiteY2" fmla="*/ 0 h 642809"/>
              <a:gd name="connsiteX3" fmla="*/ 1992767 w 5671603"/>
              <a:gd name="connsiteY3" fmla="*/ 0 h 642809"/>
              <a:gd name="connsiteX4" fmla="*/ 2565400 w 5671603"/>
              <a:gd name="connsiteY4" fmla="*/ 0 h 642809"/>
              <a:gd name="connsiteX5" fmla="*/ 2803588 w 5671603"/>
              <a:gd name="connsiteY5" fmla="*/ 0 h 642809"/>
              <a:gd name="connsiteX6" fmla="*/ 2868015 w 5671603"/>
              <a:gd name="connsiteY6" fmla="*/ 0 h 642809"/>
              <a:gd name="connsiteX7" fmla="*/ 3106203 w 5671603"/>
              <a:gd name="connsiteY7" fmla="*/ 0 h 642809"/>
              <a:gd name="connsiteX8" fmla="*/ 3678836 w 5671603"/>
              <a:gd name="connsiteY8" fmla="*/ 0 h 642809"/>
              <a:gd name="connsiteX9" fmla="*/ 3992900 w 5671603"/>
              <a:gd name="connsiteY9" fmla="*/ 0 h 642809"/>
              <a:gd name="connsiteX10" fmla="*/ 4898940 w 5671603"/>
              <a:gd name="connsiteY10" fmla="*/ 0 h 642809"/>
              <a:gd name="connsiteX11" fmla="*/ 5662140 w 5671603"/>
              <a:gd name="connsiteY11" fmla="*/ 0 h 642809"/>
              <a:gd name="connsiteX12" fmla="*/ 5300826 w 5671603"/>
              <a:gd name="connsiteY12" fmla="*/ 111760 h 642809"/>
              <a:gd name="connsiteX13" fmla="*/ 5173190 w 5671603"/>
              <a:gd name="connsiteY13" fmla="*/ 461024 h 642809"/>
              <a:gd name="connsiteX14" fmla="*/ 4898940 w 5671603"/>
              <a:gd name="connsiteY14" fmla="*/ 642809 h 642809"/>
              <a:gd name="connsiteX15" fmla="*/ 3992900 w 5671603"/>
              <a:gd name="connsiteY15" fmla="*/ 642809 h 642809"/>
              <a:gd name="connsiteX16" fmla="*/ 3106203 w 5671603"/>
              <a:gd name="connsiteY16" fmla="*/ 642809 h 642809"/>
              <a:gd name="connsiteX17" fmla="*/ 2565400 w 5671603"/>
              <a:gd name="connsiteY17" fmla="*/ 642809 h 642809"/>
              <a:gd name="connsiteX18" fmla="*/ 1678703 w 5671603"/>
              <a:gd name="connsiteY18" fmla="*/ 642809 h 642809"/>
              <a:gd name="connsiteX19" fmla="*/ 772663 w 5671603"/>
              <a:gd name="connsiteY19" fmla="*/ 642809 h 642809"/>
              <a:gd name="connsiteX20" fmla="*/ 498413 w 5671603"/>
              <a:gd name="connsiteY20" fmla="*/ 461024 h 642809"/>
              <a:gd name="connsiteX21" fmla="*/ 370777 w 5671603"/>
              <a:gd name="connsiteY21" fmla="*/ 111760 h 642809"/>
              <a:gd name="connsiteX22" fmla="*/ 9463 w 5671603"/>
              <a:gd name="connsiteY22" fmla="*/ 0 h 64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71603" h="642809">
                <a:moveTo>
                  <a:pt x="9463" y="0"/>
                </a:moveTo>
                <a:lnTo>
                  <a:pt x="772663" y="0"/>
                </a:lnTo>
                <a:lnTo>
                  <a:pt x="1678703" y="0"/>
                </a:lnTo>
                <a:lnTo>
                  <a:pt x="1992767" y="0"/>
                </a:lnTo>
                <a:lnTo>
                  <a:pt x="2565400" y="0"/>
                </a:lnTo>
                <a:lnTo>
                  <a:pt x="2803588" y="0"/>
                </a:lnTo>
                <a:lnTo>
                  <a:pt x="2868015" y="0"/>
                </a:lnTo>
                <a:lnTo>
                  <a:pt x="3106203" y="0"/>
                </a:lnTo>
                <a:lnTo>
                  <a:pt x="3678836" y="0"/>
                </a:lnTo>
                <a:lnTo>
                  <a:pt x="3992900" y="0"/>
                </a:lnTo>
                <a:lnTo>
                  <a:pt x="4898940" y="0"/>
                </a:lnTo>
                <a:lnTo>
                  <a:pt x="5662140" y="0"/>
                </a:lnTo>
                <a:cubicBezTo>
                  <a:pt x="5729121" y="18627"/>
                  <a:pt x="5422799" y="-41277"/>
                  <a:pt x="5300826" y="111760"/>
                </a:cubicBezTo>
                <a:lnTo>
                  <a:pt x="5173190" y="461024"/>
                </a:lnTo>
                <a:cubicBezTo>
                  <a:pt x="5128005" y="567851"/>
                  <a:pt x="5022226" y="642809"/>
                  <a:pt x="4898940" y="642809"/>
                </a:cubicBezTo>
                <a:lnTo>
                  <a:pt x="3992900" y="642809"/>
                </a:lnTo>
                <a:lnTo>
                  <a:pt x="3106203" y="642809"/>
                </a:lnTo>
                <a:lnTo>
                  <a:pt x="2565400" y="642809"/>
                </a:lnTo>
                <a:lnTo>
                  <a:pt x="1678703" y="642809"/>
                </a:lnTo>
                <a:lnTo>
                  <a:pt x="772663" y="642809"/>
                </a:lnTo>
                <a:cubicBezTo>
                  <a:pt x="649377" y="642809"/>
                  <a:pt x="543598" y="567851"/>
                  <a:pt x="498413" y="461024"/>
                </a:cubicBezTo>
                <a:lnTo>
                  <a:pt x="370777" y="111760"/>
                </a:lnTo>
                <a:cubicBezTo>
                  <a:pt x="248804" y="-41277"/>
                  <a:pt x="-57518" y="18627"/>
                  <a:pt x="9463" y="0"/>
                </a:cubicBezTo>
                <a:close/>
              </a:path>
            </a:pathLst>
          </a:custGeom>
          <a:gradFill>
            <a:gsLst>
              <a:gs pos="0">
                <a:schemeClr val="accent2">
                  <a:lumMod val="60000"/>
                  <a:lumOff val="40000"/>
                  <a:alpha val="100000"/>
                </a:schemeClr>
              </a:gs>
              <a:gs pos="100000">
                <a:schemeClr val="accent2">
                  <a:alpha val="100000"/>
                </a:schemeClr>
              </a:gs>
            </a:gsLst>
            <a:lin ang="5400000" scaled="0"/>
          </a:gra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p>
            <a:endParaRPr lang="zh-CN" altLang="en-US">
              <a:solidFill>
                <a:schemeClr val="tx1"/>
              </a:solidFill>
              <a:cs typeface="+mn-ea"/>
              <a:sym typeface="+mn-lt"/>
            </a:endParaRPr>
          </a:p>
        </p:txBody>
      </p:sp>
      <p:sp>
        <p:nvSpPr>
          <p:cNvPr id="78" name="形状9"/>
          <p:cNvSpPr/>
          <p:nvPr>
            <p:custDataLst>
              <p:tags r:id="rId21"/>
            </p:custDataLst>
          </p:nvPr>
        </p:nvSpPr>
        <p:spPr>
          <a:xfrm>
            <a:off x="5492433" y="6302375"/>
            <a:ext cx="1259205" cy="50800"/>
          </a:xfrm>
          <a:prstGeom prst="roundRect">
            <a:avLst>
              <a:gd name="adj" fmla="val 50000"/>
            </a:avLst>
          </a:prstGeom>
          <a:solidFill>
            <a:schemeClr val="accent2">
              <a:alpha val="50000"/>
            </a:schemeClr>
          </a:solidFill>
          <a:ln w="3175">
            <a:noFill/>
          </a:ln>
          <a:effectLst>
            <a:outerShdw blurRad="127000" dist="63500" dir="3000000" algn="ctr" rotWithShape="0">
              <a:schemeClr val="bg1">
                <a:lumMod val="50000"/>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fontScale="25000" lnSpcReduction="20000"/>
          </a:bodyPr>
          <a:p>
            <a:pPr algn="ctr"/>
            <a:endParaRPr lang="zh-CN" altLang="en-US" sz="3200" b="1" dirty="0">
              <a:solidFill>
                <a:schemeClr val="lt1"/>
              </a:solidFill>
              <a:effectLst>
                <a:reflection blurRad="6350" stA="26000" endPos="60000" dist="30480" dir="5400000" sy="-100000" algn="bl" rotWithShape="0"/>
              </a:effectLst>
              <a:cs typeface="+mn-ea"/>
              <a:sym typeface="+mn-lt"/>
            </a:endParaRPr>
          </a:p>
        </p:txBody>
      </p:sp>
      <p:sp>
        <p:nvSpPr>
          <p:cNvPr id="79" name="矩形 78"/>
          <p:cNvSpPr/>
          <p:nvPr>
            <p:custDataLst>
              <p:tags r:id="rId22"/>
            </p:custDataLst>
          </p:nvPr>
        </p:nvSpPr>
        <p:spPr>
          <a:xfrm>
            <a:off x="4651058" y="2642235"/>
            <a:ext cx="2941955" cy="3355975"/>
          </a:xfrm>
          <a:prstGeom prst="rect">
            <a:avLst/>
          </a:prstGeom>
          <a:noFill/>
        </p:spPr>
        <p:txBody>
          <a:bodyPr wrap="square" lIns="0" tIns="90170" rIns="0" bIns="0" rtlCol="0" anchor="t" anchorCtr="0">
            <a:noAutofit/>
          </a:bodyPr>
          <a:p>
            <a:pPr>
              <a:lnSpc>
                <a:spcPct val="140000"/>
              </a:lnSpc>
              <a:spcBef>
                <a:spcPts val="0"/>
              </a:spcBef>
              <a:spcAft>
                <a:spcPts val="0"/>
              </a:spcAft>
            </a:pPr>
            <a:r>
              <a:rPr lang="en-US" altLang="zh-CN" sz="12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采样连接：</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将采样管连接至燃气管道采样点（加臭点下游</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60 </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倍管径处），确保无泄漏。</a:t>
            </a:r>
            <a:endPar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ts val="0"/>
              </a:spcBef>
              <a:spcAft>
                <a:spcPts val="0"/>
              </a:spcAft>
            </a:pPr>
            <a:r>
              <a:rPr lang="en-US" altLang="zh-CN" sz="12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设置参数：</a:t>
            </a:r>
            <a:endParaRPr lang="zh-CN" altLang="en-US" sz="12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ts val="0"/>
              </a:spcBef>
              <a:spcAft>
                <a:spcPts val="0"/>
              </a:spcAft>
            </a:pP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采样流量：</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0.5L/min</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ts val="0"/>
              </a:spcBef>
              <a:spcAft>
                <a:spcPts val="0"/>
              </a:spcAft>
            </a:pP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分析时间：</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180s</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LGC110 </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默认值）；</a:t>
            </a:r>
            <a:endPar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ts val="0"/>
              </a:spcBef>
              <a:spcAft>
                <a:spcPts val="0"/>
              </a:spcAft>
            </a:pP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报警阈值：四氢噻吩</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≤8mg/m</a:t>
            </a:r>
            <a:r>
              <a:rPr lang="en-US"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³</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（设置为</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7.5mg/m</a:t>
            </a:r>
            <a:r>
              <a:rPr lang="en-US"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³</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报警）。</a:t>
            </a:r>
            <a:endPar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ts val="0"/>
              </a:spcBef>
              <a:spcAft>
                <a:spcPts val="0"/>
              </a:spcAft>
            </a:pPr>
            <a:r>
              <a:rPr lang="en-US" altLang="zh-CN" sz="12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启动检测：</a:t>
            </a:r>
            <a:endParaRPr lang="zh-CN" altLang="en-US" sz="1200" b="1"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ts val="0"/>
              </a:spcBef>
              <a:spcAft>
                <a:spcPts val="0"/>
              </a:spcAft>
            </a:pP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①点击</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开始检测</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，监测仪自动采样、分离、检测；</a:t>
            </a:r>
            <a:endPar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ts val="0"/>
              </a:spcBef>
              <a:spcAft>
                <a:spcPts val="0"/>
              </a:spcAft>
            </a:pP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②分析完成后，显示屏显示浓度值（如</a:t>
            </a:r>
            <a:r>
              <a:rPr lang="en-US" altLang="zh-CN"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8.8mg/m</a:t>
            </a:r>
            <a:r>
              <a:rPr lang="en-US"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³</a:t>
            </a:r>
            <a:r>
              <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），自动存储数据。</a:t>
            </a:r>
            <a:endPar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ts val="0"/>
              </a:spcBef>
              <a:spcAft>
                <a:spcPts val="0"/>
              </a:spcAft>
            </a:pPr>
            <a:endParaRPr lang="zh-CN" altLang="en-US" sz="12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0" name="标题"/>
          <p:cNvSpPr txBox="1"/>
          <p:nvPr>
            <p:custDataLst>
              <p:tags r:id="rId23"/>
            </p:custDataLst>
          </p:nvPr>
        </p:nvSpPr>
        <p:spPr>
          <a:xfrm>
            <a:off x="4651058" y="1828165"/>
            <a:ext cx="2941955" cy="609600"/>
          </a:xfrm>
          <a:prstGeom prst="rect">
            <a:avLst/>
          </a:prstGeom>
          <a:noFill/>
        </p:spPr>
        <p:txBody>
          <a:bodyPr wrap="square" lIns="0" tIns="0" rIns="0" bIns="0" rtlCol="0" anchor="ctr">
            <a:noAutofit/>
          </a:bodyPr>
          <a:p>
            <a:pPr algn="ctr"/>
            <a:r>
              <a:rPr lang="zh-CN" altLang="en-US" b="1" spc="300" dirty="0">
                <a:solidFill>
                  <a:schemeClr val="accent2"/>
                </a:solidFill>
                <a:latin typeface="微软雅黑" panose="020B0503020204020204" pitchFamily="34" charset="-122"/>
                <a:ea typeface="微软雅黑" panose="020B0503020204020204" pitchFamily="34" charset="-122"/>
              </a:rPr>
              <a:t>采样与检测</a:t>
            </a:r>
            <a:endParaRPr lang="zh-CN" altLang="en-US" b="1" spc="300" dirty="0">
              <a:solidFill>
                <a:schemeClr val="accent2"/>
              </a:solidFill>
              <a:latin typeface="微软雅黑" panose="020B0503020204020204" pitchFamily="34" charset="-122"/>
              <a:ea typeface="微软雅黑" panose="020B0503020204020204" pitchFamily="34" charset="-122"/>
            </a:endParaRPr>
          </a:p>
        </p:txBody>
      </p:sp>
      <p:cxnSp>
        <p:nvCxnSpPr>
          <p:cNvPr id="81" name="直接连接符 80"/>
          <p:cNvCxnSpPr/>
          <p:nvPr>
            <p:custDataLst>
              <p:tags r:id="rId24"/>
            </p:custDataLst>
          </p:nvPr>
        </p:nvCxnSpPr>
        <p:spPr>
          <a:xfrm>
            <a:off x="4678363" y="2540000"/>
            <a:ext cx="2887345" cy="0"/>
          </a:xfrm>
          <a:prstGeom prst="line">
            <a:avLst/>
          </a:prstGeom>
          <a:ln w="19050">
            <a:gradFill>
              <a:gsLst>
                <a:gs pos="100000">
                  <a:schemeClr val="accent2">
                    <a:alpha val="0"/>
                  </a:schemeClr>
                </a:gs>
                <a:gs pos="0">
                  <a:schemeClr val="accent2">
                    <a:alpha val="44000"/>
                  </a:schemeClr>
                </a:gs>
              </a:gsLst>
              <a:path path="circle">
                <a:fillToRect l="50000" t="50000" r="50000" b="50000"/>
              </a:path>
              <a:tileRect/>
            </a:gradFill>
          </a:ln>
          <a:effectLst>
            <a:outerShdw blurRad="50800" dist="25400" dir="5400000" algn="t" rotWithShape="0">
              <a:schemeClr val="accent2">
                <a:lumMod val="75000"/>
                <a:alpha val="16000"/>
              </a:schemeClr>
            </a:outerShdw>
          </a:effectLst>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032243" y="388759"/>
            <a:ext cx="8148955" cy="887528"/>
            <a:chOff x="2032242" y="354253"/>
            <a:chExt cx="8148955" cy="887528"/>
          </a:xfrm>
        </p:grpSpPr>
        <p:grpSp>
          <p:nvGrpSpPr>
            <p:cNvPr id="6" name="组合 5"/>
            <p:cNvGrpSpPr/>
            <p:nvPr/>
          </p:nvGrpSpPr>
          <p:grpSpPr>
            <a:xfrm>
              <a:off x="2032242" y="354253"/>
              <a:ext cx="8148955" cy="703137"/>
              <a:chOff x="391582" y="438128"/>
              <a:chExt cx="8148955" cy="703137"/>
            </a:xfrm>
          </p:grpSpPr>
          <p:sp>
            <p:nvSpPr>
              <p:cNvPr id="8" name="文本框 7"/>
              <p:cNvSpPr txBox="1"/>
              <p:nvPr/>
            </p:nvSpPr>
            <p:spPr>
              <a:xfrm>
                <a:off x="391582" y="438128"/>
                <a:ext cx="8148955" cy="429895"/>
              </a:xfrm>
              <a:prstGeom prst="rect">
                <a:avLst/>
              </a:prstGeom>
              <a:noFill/>
            </p:spPr>
            <p:txBody>
              <a:bodyPr wrap="none" rtlCol="0">
                <a:spAutoFit/>
                <a:scene3d>
                  <a:camera prst="orthographicFront"/>
                  <a:lightRig rig="threePt" dir="t"/>
                </a:scene3d>
                <a:sp3d contourW="12700"/>
              </a:bodyPr>
              <a:lstStyle/>
              <a:p>
                <a:pPr lvl="0" algn="ctr">
                  <a:defRPr/>
                </a:pPr>
                <a:r>
                  <a:rPr lang="zh-CN" altLang="en-US" sz="2200" b="1" dirty="0">
                    <a:solidFill>
                      <a:srgbClr val="3F7FBB"/>
                    </a:solidFill>
                    <a:latin typeface="微软雅黑" panose="020B0503020204020204" pitchFamily="34" charset="-122"/>
                    <a:ea typeface="微软雅黑" panose="020B0503020204020204" pitchFamily="34" charset="-122"/>
                    <a:sym typeface="+mn-ea"/>
                  </a:rPr>
                  <a:t>检测仪器操作规范</a:t>
                </a:r>
                <a:r>
                  <a:rPr lang="en-US" altLang="zh-CN" sz="22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2200" b="1" dirty="0">
                    <a:solidFill>
                      <a:schemeClr val="tx1">
                        <a:lumMod val="85000"/>
                        <a:lumOff val="15000"/>
                      </a:schemeClr>
                    </a:solidFill>
                    <a:latin typeface="微软雅黑" panose="020B0503020204020204" pitchFamily="34" charset="-122"/>
                    <a:ea typeface="微软雅黑" panose="020B0503020204020204" pitchFamily="34" charset="-122"/>
                  </a:rPr>
                  <a:t>便携式加臭剂检测仪（</a:t>
                </a:r>
                <a:r>
                  <a:rPr lang="en-US" altLang="zh-CN" sz="2200" b="1" dirty="0">
                    <a:solidFill>
                      <a:schemeClr val="tx1">
                        <a:lumMod val="85000"/>
                        <a:lumOff val="15000"/>
                      </a:schemeClr>
                    </a:solidFill>
                    <a:latin typeface="微软雅黑" panose="020B0503020204020204" pitchFamily="34" charset="-122"/>
                    <a:ea typeface="微软雅黑" panose="020B0503020204020204" pitchFamily="34" charset="-122"/>
                  </a:rPr>
                  <a:t>PGM-7340</a:t>
                </a:r>
                <a:r>
                  <a:rPr lang="zh-CN" altLang="en-US" sz="2200" b="1" dirty="0">
                    <a:solidFill>
                      <a:schemeClr val="tx1">
                        <a:lumMod val="85000"/>
                        <a:lumOff val="15000"/>
                      </a:schemeClr>
                    </a:solidFill>
                    <a:latin typeface="微软雅黑" panose="020B0503020204020204" pitchFamily="34" charset="-122"/>
                    <a:ea typeface="微软雅黑" panose="020B0503020204020204" pitchFamily="34" charset="-122"/>
                  </a:rPr>
                  <a:t>）操作</a:t>
                </a:r>
                <a:endParaRPr lang="zh-CN" altLang="en-US" sz="2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useBgFill="1">
        <p:nvSpPr>
          <p:cNvPr id="4" name="矩形 3"/>
          <p:cNvSpPr/>
          <p:nvPr>
            <p:custDataLst>
              <p:tags r:id="rId1"/>
            </p:custDataLst>
          </p:nvPr>
        </p:nvSpPr>
        <p:spPr>
          <a:xfrm>
            <a:off x="1020445" y="1659255"/>
            <a:ext cx="3263900" cy="4735195"/>
          </a:xfrm>
          <a:prstGeom prst="rect">
            <a:avLst/>
          </a:prstGeom>
          <a:ln w="3175">
            <a:noFill/>
          </a:ln>
          <a:effectLst>
            <a:outerShdw blurRad="215900" dist="50800" dir="5400000" sx="102000" sy="102000" algn="ctr" rotWithShape="0">
              <a:schemeClr val="accent1">
                <a:alpha val="15000"/>
              </a:schemeClr>
            </a:outerShdw>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23" name="圆角矩形 22"/>
          <p:cNvSpPr/>
          <p:nvPr>
            <p:custDataLst>
              <p:tags r:id="rId2"/>
            </p:custDataLst>
          </p:nvPr>
        </p:nvSpPr>
        <p:spPr>
          <a:xfrm>
            <a:off x="1802237" y="6322597"/>
            <a:ext cx="1700762" cy="85188"/>
          </a:xfrm>
          <a:prstGeom prst="roundRect">
            <a:avLst/>
          </a:prstGeom>
          <a:gradFill>
            <a:gsLst>
              <a:gs pos="0">
                <a:schemeClr val="accent1">
                  <a:lumMod val="60000"/>
                  <a:lumOff val="40000"/>
                  <a:alpha val="100000"/>
                </a:schemeClr>
              </a:gs>
              <a:gs pos="71000">
                <a:schemeClr val="accent1">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a:solidFill>
                <a:schemeClr val="lt1"/>
              </a:solidFill>
              <a:sym typeface="+mn-ea"/>
            </a:endParaRPr>
          </a:p>
        </p:txBody>
      </p:sp>
      <p:sp>
        <p:nvSpPr>
          <p:cNvPr id="2" name="矩形 1"/>
          <p:cNvSpPr/>
          <p:nvPr>
            <p:custDataLst>
              <p:tags r:id="rId3"/>
            </p:custDataLst>
          </p:nvPr>
        </p:nvSpPr>
        <p:spPr>
          <a:xfrm>
            <a:off x="1305560" y="2665730"/>
            <a:ext cx="2637790" cy="2790825"/>
          </a:xfrm>
          <a:prstGeom prst="rect">
            <a:avLst/>
          </a:prstGeom>
          <a:noFill/>
        </p:spPr>
        <p:txBody>
          <a:bodyPr wrap="square" lIns="0" tIns="0" rIns="0" bIns="0" rtlCol="0" anchor="t" anchorCtr="0">
            <a:noAutofit/>
          </a:bodyPr>
          <a:lstStyle/>
          <a:p>
            <a:pPr indent="0" fontAlgn="auto">
              <a:lnSpc>
                <a:spcPts val="2000"/>
              </a:lnSpc>
              <a:spcBef>
                <a:spcPct val="0"/>
              </a:spcBef>
              <a:spcAft>
                <a:spcPct val="0"/>
              </a:spcAft>
            </a:pPr>
            <a:r>
              <a:rPr lang="en-US" altLang="zh-CN" sz="1200" b="1"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开机：</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长按电源键</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3 </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秒，检测仪自检（传感器、电池、零点），自检通过后进入</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测量</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模式。</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2000"/>
              </a:lnSpc>
              <a:spcBef>
                <a:spcPct val="0"/>
              </a:spcBef>
              <a:spcAft>
                <a:spcPct val="0"/>
              </a:spcAft>
            </a:pPr>
            <a:r>
              <a:rPr lang="en-US" altLang="zh-CN" sz="1200" b="1"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零点校准：</a:t>
            </a:r>
            <a:endParaRPr lang="zh-CN" altLang="en-US" sz="1200" b="1"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2000"/>
              </a:lnSpc>
              <a:spcBef>
                <a:spcPct val="0"/>
              </a:spcBef>
              <a:spcAft>
                <a:spcPct val="0"/>
              </a:spcAft>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置于清洁空气（无加臭剂）中，稳定</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5 </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分钟；</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2000"/>
              </a:lnSpc>
              <a:spcBef>
                <a:spcPct val="0"/>
              </a:spcBef>
              <a:spcAft>
                <a:spcPct val="0"/>
              </a:spcAft>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进入</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校准</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菜单，选择</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零点校准</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，完成后显示</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零点校准成功</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2000"/>
              </a:lnSpc>
              <a:spcBef>
                <a:spcPct val="0"/>
              </a:spcBef>
              <a:spcAft>
                <a:spcPct val="0"/>
              </a:spcAft>
            </a:pPr>
            <a:r>
              <a:rPr lang="en-US" altLang="zh-CN" sz="1200" b="1"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跨度校准：</a:t>
            </a:r>
            <a:endParaRPr lang="zh-CN" altLang="en-US" sz="1200" b="1"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2000"/>
              </a:lnSpc>
              <a:spcBef>
                <a:spcPct val="0"/>
              </a:spcBef>
              <a:spcAft>
                <a:spcPct val="0"/>
              </a:spcAft>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连接标准气（如</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10ppm </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四氢噻吩），流量</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0.2L/min</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2000"/>
              </a:lnSpc>
              <a:spcBef>
                <a:spcPct val="0"/>
              </a:spcBef>
              <a:spcAft>
                <a:spcPct val="0"/>
              </a:spcAft>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选择</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跨度校准</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，等待校准完成（误差</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任意多边形 2"/>
          <p:cNvSpPr/>
          <p:nvPr>
            <p:custDataLst>
              <p:tags r:id="rId4"/>
            </p:custDataLst>
          </p:nvPr>
        </p:nvSpPr>
        <p:spPr>
          <a:xfrm>
            <a:off x="1265312" y="1503010"/>
            <a:ext cx="872278" cy="112064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13" h="1429">
                <a:moveTo>
                  <a:pt x="1113" y="201"/>
                </a:moveTo>
                <a:lnTo>
                  <a:pt x="996" y="201"/>
                </a:lnTo>
                <a:lnTo>
                  <a:pt x="1113" y="201"/>
                </a:lnTo>
                <a:close/>
                <a:moveTo>
                  <a:pt x="173" y="0"/>
                </a:moveTo>
                <a:lnTo>
                  <a:pt x="183" y="0"/>
                </a:lnTo>
                <a:lnTo>
                  <a:pt x="1113" y="0"/>
                </a:lnTo>
                <a:lnTo>
                  <a:pt x="1113" y="1"/>
                </a:lnTo>
                <a:lnTo>
                  <a:pt x="1108" y="1"/>
                </a:lnTo>
                <a:cubicBezTo>
                  <a:pt x="1045" y="6"/>
                  <a:pt x="995" y="82"/>
                  <a:pt x="995" y="174"/>
                </a:cubicBezTo>
                <a:cubicBezTo>
                  <a:pt x="995" y="183"/>
                  <a:pt x="995" y="192"/>
                  <a:pt x="996" y="200"/>
                </a:cubicBezTo>
                <a:lnTo>
                  <a:pt x="996" y="201"/>
                </a:lnTo>
                <a:lnTo>
                  <a:pt x="989" y="201"/>
                </a:lnTo>
                <a:lnTo>
                  <a:pt x="989" y="904"/>
                </a:lnTo>
                <a:lnTo>
                  <a:pt x="989" y="909"/>
                </a:lnTo>
                <a:cubicBezTo>
                  <a:pt x="990" y="917"/>
                  <a:pt x="990" y="925"/>
                  <a:pt x="990" y="934"/>
                </a:cubicBezTo>
                <a:cubicBezTo>
                  <a:pt x="990" y="943"/>
                  <a:pt x="990" y="951"/>
                  <a:pt x="989" y="959"/>
                </a:cubicBezTo>
                <a:lnTo>
                  <a:pt x="989" y="964"/>
                </a:lnTo>
                <a:lnTo>
                  <a:pt x="989" y="971"/>
                </a:lnTo>
                <a:lnTo>
                  <a:pt x="989" y="973"/>
                </a:lnTo>
                <a:cubicBezTo>
                  <a:pt x="988" y="999"/>
                  <a:pt x="984" y="1025"/>
                  <a:pt x="977" y="1050"/>
                </a:cubicBezTo>
                <a:lnTo>
                  <a:pt x="975" y="1055"/>
                </a:lnTo>
                <a:lnTo>
                  <a:pt x="974" y="1058"/>
                </a:lnTo>
                <a:cubicBezTo>
                  <a:pt x="919" y="1271"/>
                  <a:pt x="726" y="1429"/>
                  <a:pt x="495" y="1429"/>
                </a:cubicBezTo>
                <a:cubicBezTo>
                  <a:pt x="264" y="1429"/>
                  <a:pt x="71" y="1271"/>
                  <a:pt x="16" y="1058"/>
                </a:cubicBezTo>
                <a:lnTo>
                  <a:pt x="15" y="1055"/>
                </a:lnTo>
                <a:lnTo>
                  <a:pt x="13" y="1050"/>
                </a:lnTo>
                <a:cubicBezTo>
                  <a:pt x="6" y="1025"/>
                  <a:pt x="2" y="999"/>
                  <a:pt x="1" y="973"/>
                </a:cubicBezTo>
                <a:lnTo>
                  <a:pt x="1" y="971"/>
                </a:lnTo>
                <a:lnTo>
                  <a:pt x="1" y="964"/>
                </a:lnTo>
                <a:lnTo>
                  <a:pt x="1" y="959"/>
                </a:lnTo>
                <a:cubicBezTo>
                  <a:pt x="0" y="951"/>
                  <a:pt x="0" y="943"/>
                  <a:pt x="0" y="934"/>
                </a:cubicBezTo>
                <a:cubicBezTo>
                  <a:pt x="0" y="925"/>
                  <a:pt x="0" y="917"/>
                  <a:pt x="1" y="909"/>
                </a:cubicBezTo>
                <a:lnTo>
                  <a:pt x="1" y="904"/>
                </a:lnTo>
                <a:lnTo>
                  <a:pt x="1" y="185"/>
                </a:lnTo>
                <a:lnTo>
                  <a:pt x="1" y="185"/>
                </a:lnTo>
                <a:lnTo>
                  <a:pt x="1" y="183"/>
                </a:lnTo>
                <a:cubicBezTo>
                  <a:pt x="1" y="181"/>
                  <a:pt x="1" y="178"/>
                  <a:pt x="1" y="175"/>
                </a:cubicBezTo>
                <a:cubicBezTo>
                  <a:pt x="1" y="84"/>
                  <a:pt x="72" y="10"/>
                  <a:pt x="164" y="1"/>
                </a:cubicBezTo>
                <a:lnTo>
                  <a:pt x="164" y="1"/>
                </a:lnTo>
                <a:lnTo>
                  <a:pt x="167" y="0"/>
                </a:lnTo>
                <a:cubicBezTo>
                  <a:pt x="169" y="0"/>
                  <a:pt x="171" y="0"/>
                  <a:pt x="173" y="0"/>
                </a:cubicBezTo>
                <a:close/>
              </a:path>
            </a:pathLst>
          </a:custGeom>
          <a:gradFill>
            <a:gsLst>
              <a:gs pos="0">
                <a:schemeClr val="accent1">
                  <a:lumMod val="60000"/>
                  <a:lumOff val="40000"/>
                  <a:alpha val="100000"/>
                </a:schemeClr>
              </a:gs>
              <a:gs pos="71000">
                <a:schemeClr val="accent1">
                  <a:alpha val="100000"/>
                </a:schemeClr>
              </a:gs>
            </a:gsLst>
            <a:lin ang="2700000" scaled="0"/>
          </a:gradFill>
          <a:ln>
            <a:noFill/>
          </a:ln>
          <a:effectLst>
            <a:outerShdw blurRad="101600" dist="25400" dir="5400000" sx="103000" sy="10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rIns="17970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500" b="1">
                <a:solidFill>
                  <a:schemeClr val="lt1"/>
                </a:solidFill>
                <a:latin typeface="+mn-ea"/>
                <a:cs typeface="+mn-ea"/>
                <a:sym typeface="+mn-ea"/>
              </a:rPr>
              <a:t>01</a:t>
            </a:r>
            <a:endParaRPr lang="en-US" altLang="zh-CN" sz="2500" b="1">
              <a:solidFill>
                <a:schemeClr val="lt1"/>
              </a:solidFill>
              <a:latin typeface="+mn-ea"/>
              <a:cs typeface="+mn-ea"/>
              <a:sym typeface="+mn-ea"/>
            </a:endParaRPr>
          </a:p>
        </p:txBody>
      </p:sp>
      <p:sp>
        <p:nvSpPr>
          <p:cNvPr id="7" name="任意多边形 6"/>
          <p:cNvSpPr/>
          <p:nvPr>
            <p:custDataLst>
              <p:tags r:id="rId5"/>
            </p:custDataLst>
          </p:nvPr>
        </p:nvSpPr>
        <p:spPr>
          <a:xfrm>
            <a:off x="2035005" y="1502410"/>
            <a:ext cx="211770" cy="156578"/>
          </a:xfrm>
          <a:custGeom>
            <a:avLst/>
            <a:gdLst/>
            <a:ahLst/>
            <a:cxnLst>
              <a:cxn ang="3">
                <a:pos x="hc" y="t"/>
              </a:cxn>
              <a:cxn ang="cd2">
                <a:pos x="l" y="vc"/>
              </a:cxn>
              <a:cxn ang="cd4">
                <a:pos x="hc" y="b"/>
              </a:cxn>
              <a:cxn ang="0">
                <a:pos x="r" y="vc"/>
              </a:cxn>
            </a:cxnLst>
            <a:rect l="l" t="t" r="r" b="b"/>
            <a:pathLst>
              <a:path w="340" h="253">
                <a:moveTo>
                  <a:pt x="170" y="0"/>
                </a:moveTo>
                <a:cubicBezTo>
                  <a:pt x="264" y="0"/>
                  <a:pt x="340" y="98"/>
                  <a:pt x="340" y="220"/>
                </a:cubicBezTo>
                <a:cubicBezTo>
                  <a:pt x="340" y="231"/>
                  <a:pt x="339" y="242"/>
                  <a:pt x="338" y="253"/>
                </a:cubicBezTo>
                <a:lnTo>
                  <a:pt x="338" y="253"/>
                </a:lnTo>
                <a:lnTo>
                  <a:pt x="2" y="253"/>
                </a:lnTo>
                <a:lnTo>
                  <a:pt x="2" y="253"/>
                </a:lnTo>
                <a:cubicBezTo>
                  <a:pt x="1" y="242"/>
                  <a:pt x="0" y="231"/>
                  <a:pt x="0" y="220"/>
                </a:cubicBezTo>
                <a:cubicBezTo>
                  <a:pt x="0" y="98"/>
                  <a:pt x="76" y="0"/>
                  <a:pt x="17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5" name="矩形 4"/>
          <p:cNvSpPr/>
          <p:nvPr>
            <p:custDataLst>
              <p:tags r:id="rId6"/>
            </p:custDataLst>
          </p:nvPr>
        </p:nvSpPr>
        <p:spPr>
          <a:xfrm>
            <a:off x="2247375" y="1886356"/>
            <a:ext cx="1695363" cy="736697"/>
          </a:xfrm>
          <a:prstGeom prst="rect">
            <a:avLst/>
          </a:prstGeom>
          <a:noFill/>
        </p:spPr>
        <p:txBody>
          <a:bodyPr wrap="square" lIns="0" tIns="0" rIns="0" bIns="0" rtlCol="0" anchor="t" anchorCtr="0">
            <a:noAutofit/>
          </a:bodyPr>
          <a:lstStyle/>
          <a:p>
            <a:pPr algn="l">
              <a:spcBef>
                <a:spcPct val="0"/>
              </a:spcBef>
              <a:spcAft>
                <a:spcPct val="0"/>
              </a:spcAft>
            </a:pPr>
            <a:r>
              <a:rPr lang="zh-CN" altLang="en-US" sz="2000" b="1">
                <a:solidFill>
                  <a:schemeClr val="accent1"/>
                </a:solidFill>
                <a:latin typeface="微软雅黑" panose="020B0503020204020204" pitchFamily="34" charset="-122"/>
                <a:ea typeface="微软雅黑" panose="020B0503020204020204" pitchFamily="34" charset="-122"/>
                <a:cs typeface="+mn-ea"/>
              </a:rPr>
              <a:t>开机与校准</a:t>
            </a:r>
            <a:endParaRPr lang="zh-CN" altLang="en-US" sz="2000" b="1">
              <a:solidFill>
                <a:schemeClr val="accent1"/>
              </a:solidFill>
              <a:latin typeface="微软雅黑" panose="020B0503020204020204" pitchFamily="34" charset="-122"/>
              <a:ea typeface="微软雅黑" panose="020B0503020204020204" pitchFamily="34" charset="-122"/>
              <a:cs typeface="+mn-ea"/>
            </a:endParaRPr>
          </a:p>
        </p:txBody>
      </p:sp>
      <p:sp useBgFill="1">
        <p:nvSpPr>
          <p:cNvPr id="35" name="矩形 34"/>
          <p:cNvSpPr/>
          <p:nvPr>
            <p:custDataLst>
              <p:tags r:id="rId7"/>
            </p:custDataLst>
          </p:nvPr>
        </p:nvSpPr>
        <p:spPr>
          <a:xfrm>
            <a:off x="4477385" y="1659255"/>
            <a:ext cx="3263900" cy="4735195"/>
          </a:xfrm>
          <a:prstGeom prst="rect">
            <a:avLst/>
          </a:prstGeom>
          <a:ln w="3175">
            <a:noFill/>
          </a:ln>
          <a:effectLst>
            <a:outerShdw blurRad="215900" dist="50800" dir="5400000" sx="102000" sy="102000" algn="ctr" rotWithShape="0">
              <a:schemeClr val="accent2">
                <a:alpha val="15000"/>
              </a:schemeClr>
            </a:outerShdw>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51" name="圆角矩形 50"/>
          <p:cNvSpPr/>
          <p:nvPr>
            <p:custDataLst>
              <p:tags r:id="rId8"/>
            </p:custDataLst>
          </p:nvPr>
        </p:nvSpPr>
        <p:spPr>
          <a:xfrm>
            <a:off x="5258954" y="6322597"/>
            <a:ext cx="1700762" cy="85188"/>
          </a:xfrm>
          <a:prstGeom prst="roundRect">
            <a:avLst/>
          </a:prstGeom>
          <a:gradFill>
            <a:gsLst>
              <a:gs pos="0">
                <a:schemeClr val="accent2">
                  <a:lumMod val="60000"/>
                  <a:lumOff val="40000"/>
                  <a:alpha val="100000"/>
                </a:schemeClr>
              </a:gs>
              <a:gs pos="71000">
                <a:schemeClr val="accent2">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a:solidFill>
                <a:schemeClr val="lt1"/>
              </a:solidFill>
              <a:sym typeface="+mn-ea"/>
            </a:endParaRPr>
          </a:p>
        </p:txBody>
      </p:sp>
      <p:sp>
        <p:nvSpPr>
          <p:cNvPr id="12" name="矩形 11"/>
          <p:cNvSpPr/>
          <p:nvPr>
            <p:custDataLst>
              <p:tags r:id="rId9"/>
            </p:custDataLst>
          </p:nvPr>
        </p:nvSpPr>
        <p:spPr>
          <a:xfrm>
            <a:off x="4814570" y="2832735"/>
            <a:ext cx="2719705" cy="2790825"/>
          </a:xfrm>
          <a:prstGeom prst="rect">
            <a:avLst/>
          </a:prstGeom>
          <a:noFill/>
        </p:spPr>
        <p:txBody>
          <a:bodyPr wrap="square" lIns="0" tIns="0" rIns="0" bIns="0" rtlCol="0" anchor="t" anchorCtr="0">
            <a:noAutofit/>
          </a:bodyPr>
          <a:lstStyle/>
          <a:p>
            <a:pPr indent="0" fontAlgn="auto">
              <a:lnSpc>
                <a:spcPct val="150000"/>
              </a:lnSpc>
              <a:spcBef>
                <a:spcPct val="0"/>
              </a:spcBef>
              <a:spcAft>
                <a:spcPct val="0"/>
              </a:spcAft>
            </a:pPr>
            <a:r>
              <a:rPr lang="en-US" altLang="zh-CN" sz="1400" b="1"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采样准备：</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打开采样泵，将采样管对准检测点（距泄漏点</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0.5-1m</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spcBef>
                <a:spcPct val="0"/>
              </a:spcBef>
              <a:spcAft>
                <a:spcPct val="0"/>
              </a:spcAft>
            </a:pPr>
            <a:r>
              <a:rPr lang="en-US" altLang="zh-CN" sz="1400" b="1"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检测：</a:t>
            </a:r>
            <a:endParaRPr lang="zh-CN" altLang="en-US" sz="1400" b="1"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spcBef>
                <a:spcPct val="0"/>
              </a:spcBef>
              <a:spcAft>
                <a:spcPct val="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读取实时浓度值（如</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9.2mg/m</a:t>
            </a:r>
            <a:r>
              <a:rPr lang="en-US"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³</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spcBef>
                <a:spcPct val="0"/>
              </a:spcBef>
              <a:spcAft>
                <a:spcPct val="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记录检测时间、地点、浓度值；</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spcBef>
                <a:spcPct val="0"/>
              </a:spcBef>
              <a:spcAft>
                <a:spcPct val="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浓度超限时（如＞</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10mg/m</a:t>
            </a:r>
            <a:r>
              <a:rPr lang="en-US"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³</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），检测仪自动报警（声光报警）。</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任意多边形 12"/>
          <p:cNvSpPr/>
          <p:nvPr>
            <p:custDataLst>
              <p:tags r:id="rId10"/>
            </p:custDataLst>
          </p:nvPr>
        </p:nvSpPr>
        <p:spPr>
          <a:xfrm>
            <a:off x="4722029" y="1503010"/>
            <a:ext cx="872278" cy="112064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13" h="1429">
                <a:moveTo>
                  <a:pt x="1113" y="201"/>
                </a:moveTo>
                <a:lnTo>
                  <a:pt x="996" y="201"/>
                </a:lnTo>
                <a:lnTo>
                  <a:pt x="1113" y="201"/>
                </a:lnTo>
                <a:close/>
                <a:moveTo>
                  <a:pt x="173" y="0"/>
                </a:moveTo>
                <a:lnTo>
                  <a:pt x="183" y="0"/>
                </a:lnTo>
                <a:lnTo>
                  <a:pt x="1113" y="0"/>
                </a:lnTo>
                <a:lnTo>
                  <a:pt x="1113" y="1"/>
                </a:lnTo>
                <a:lnTo>
                  <a:pt x="1108" y="1"/>
                </a:lnTo>
                <a:cubicBezTo>
                  <a:pt x="1045" y="6"/>
                  <a:pt x="995" y="82"/>
                  <a:pt x="995" y="174"/>
                </a:cubicBezTo>
                <a:cubicBezTo>
                  <a:pt x="995" y="183"/>
                  <a:pt x="995" y="192"/>
                  <a:pt x="996" y="200"/>
                </a:cubicBezTo>
                <a:lnTo>
                  <a:pt x="996" y="201"/>
                </a:lnTo>
                <a:lnTo>
                  <a:pt x="989" y="201"/>
                </a:lnTo>
                <a:lnTo>
                  <a:pt x="989" y="904"/>
                </a:lnTo>
                <a:lnTo>
                  <a:pt x="989" y="909"/>
                </a:lnTo>
                <a:cubicBezTo>
                  <a:pt x="990" y="917"/>
                  <a:pt x="990" y="925"/>
                  <a:pt x="990" y="934"/>
                </a:cubicBezTo>
                <a:cubicBezTo>
                  <a:pt x="990" y="943"/>
                  <a:pt x="990" y="951"/>
                  <a:pt x="989" y="959"/>
                </a:cubicBezTo>
                <a:lnTo>
                  <a:pt x="989" y="964"/>
                </a:lnTo>
                <a:lnTo>
                  <a:pt x="989" y="971"/>
                </a:lnTo>
                <a:lnTo>
                  <a:pt x="989" y="973"/>
                </a:lnTo>
                <a:cubicBezTo>
                  <a:pt x="988" y="999"/>
                  <a:pt x="984" y="1025"/>
                  <a:pt x="977" y="1050"/>
                </a:cubicBezTo>
                <a:lnTo>
                  <a:pt x="975" y="1055"/>
                </a:lnTo>
                <a:lnTo>
                  <a:pt x="974" y="1058"/>
                </a:lnTo>
                <a:cubicBezTo>
                  <a:pt x="919" y="1271"/>
                  <a:pt x="726" y="1429"/>
                  <a:pt x="495" y="1429"/>
                </a:cubicBezTo>
                <a:cubicBezTo>
                  <a:pt x="264" y="1429"/>
                  <a:pt x="71" y="1271"/>
                  <a:pt x="16" y="1058"/>
                </a:cubicBezTo>
                <a:lnTo>
                  <a:pt x="15" y="1055"/>
                </a:lnTo>
                <a:lnTo>
                  <a:pt x="13" y="1050"/>
                </a:lnTo>
                <a:cubicBezTo>
                  <a:pt x="6" y="1025"/>
                  <a:pt x="2" y="999"/>
                  <a:pt x="1" y="973"/>
                </a:cubicBezTo>
                <a:lnTo>
                  <a:pt x="1" y="971"/>
                </a:lnTo>
                <a:lnTo>
                  <a:pt x="1" y="964"/>
                </a:lnTo>
                <a:lnTo>
                  <a:pt x="1" y="959"/>
                </a:lnTo>
                <a:cubicBezTo>
                  <a:pt x="0" y="951"/>
                  <a:pt x="0" y="943"/>
                  <a:pt x="0" y="934"/>
                </a:cubicBezTo>
                <a:cubicBezTo>
                  <a:pt x="0" y="925"/>
                  <a:pt x="0" y="917"/>
                  <a:pt x="1" y="909"/>
                </a:cubicBezTo>
                <a:lnTo>
                  <a:pt x="1" y="904"/>
                </a:lnTo>
                <a:lnTo>
                  <a:pt x="1" y="185"/>
                </a:lnTo>
                <a:lnTo>
                  <a:pt x="1" y="185"/>
                </a:lnTo>
                <a:lnTo>
                  <a:pt x="1" y="183"/>
                </a:lnTo>
                <a:cubicBezTo>
                  <a:pt x="1" y="181"/>
                  <a:pt x="1" y="178"/>
                  <a:pt x="1" y="175"/>
                </a:cubicBezTo>
                <a:cubicBezTo>
                  <a:pt x="1" y="84"/>
                  <a:pt x="72" y="10"/>
                  <a:pt x="164" y="1"/>
                </a:cubicBezTo>
                <a:lnTo>
                  <a:pt x="164" y="1"/>
                </a:lnTo>
                <a:lnTo>
                  <a:pt x="167" y="0"/>
                </a:lnTo>
                <a:cubicBezTo>
                  <a:pt x="169" y="0"/>
                  <a:pt x="171" y="0"/>
                  <a:pt x="173" y="0"/>
                </a:cubicBezTo>
                <a:close/>
              </a:path>
            </a:pathLst>
          </a:custGeom>
          <a:gradFill>
            <a:gsLst>
              <a:gs pos="0">
                <a:schemeClr val="accent2">
                  <a:lumMod val="60000"/>
                  <a:lumOff val="40000"/>
                  <a:alpha val="100000"/>
                </a:schemeClr>
              </a:gs>
              <a:gs pos="71000">
                <a:schemeClr val="accent2">
                  <a:alpha val="100000"/>
                </a:schemeClr>
              </a:gs>
            </a:gsLst>
            <a:lin ang="2700000" scaled="0"/>
          </a:gradFill>
          <a:ln>
            <a:noFill/>
          </a:ln>
          <a:effectLst>
            <a:outerShdw blurRad="101600" dist="25400" dir="5400000" sx="103000" sy="103000" algn="t"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rIns="17970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500" b="1">
                <a:solidFill>
                  <a:schemeClr val="lt1"/>
                </a:solidFill>
                <a:latin typeface="+mn-ea"/>
                <a:cs typeface="+mn-ea"/>
                <a:sym typeface="+mn-ea"/>
              </a:rPr>
              <a:t>02</a:t>
            </a:r>
            <a:endParaRPr lang="en-US" altLang="zh-CN" sz="2500" b="1">
              <a:solidFill>
                <a:schemeClr val="lt1"/>
              </a:solidFill>
              <a:latin typeface="+mn-ea"/>
              <a:cs typeface="+mn-ea"/>
              <a:sym typeface="+mn-ea"/>
            </a:endParaRPr>
          </a:p>
        </p:txBody>
      </p:sp>
      <p:sp>
        <p:nvSpPr>
          <p:cNvPr id="14" name="任意多边形 13"/>
          <p:cNvSpPr/>
          <p:nvPr>
            <p:custDataLst>
              <p:tags r:id="rId11"/>
            </p:custDataLst>
          </p:nvPr>
        </p:nvSpPr>
        <p:spPr>
          <a:xfrm>
            <a:off x="5491722" y="1502410"/>
            <a:ext cx="211770" cy="156578"/>
          </a:xfrm>
          <a:custGeom>
            <a:avLst/>
            <a:gdLst/>
            <a:ahLst/>
            <a:cxnLst>
              <a:cxn ang="3">
                <a:pos x="hc" y="t"/>
              </a:cxn>
              <a:cxn ang="cd2">
                <a:pos x="l" y="vc"/>
              </a:cxn>
              <a:cxn ang="cd4">
                <a:pos x="hc" y="b"/>
              </a:cxn>
              <a:cxn ang="0">
                <a:pos x="r" y="vc"/>
              </a:cxn>
            </a:cxnLst>
            <a:rect l="l" t="t" r="r" b="b"/>
            <a:pathLst>
              <a:path w="340" h="253">
                <a:moveTo>
                  <a:pt x="170" y="0"/>
                </a:moveTo>
                <a:cubicBezTo>
                  <a:pt x="264" y="0"/>
                  <a:pt x="340" y="98"/>
                  <a:pt x="340" y="220"/>
                </a:cubicBezTo>
                <a:cubicBezTo>
                  <a:pt x="340" y="231"/>
                  <a:pt x="339" y="242"/>
                  <a:pt x="338" y="253"/>
                </a:cubicBezTo>
                <a:lnTo>
                  <a:pt x="338" y="253"/>
                </a:lnTo>
                <a:lnTo>
                  <a:pt x="2" y="253"/>
                </a:lnTo>
                <a:lnTo>
                  <a:pt x="2" y="253"/>
                </a:lnTo>
                <a:cubicBezTo>
                  <a:pt x="1" y="242"/>
                  <a:pt x="0" y="231"/>
                  <a:pt x="0" y="220"/>
                </a:cubicBezTo>
                <a:cubicBezTo>
                  <a:pt x="0" y="98"/>
                  <a:pt x="76" y="0"/>
                  <a:pt x="17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15" name="矩形 14"/>
          <p:cNvSpPr/>
          <p:nvPr>
            <p:custDataLst>
              <p:tags r:id="rId12"/>
            </p:custDataLst>
          </p:nvPr>
        </p:nvSpPr>
        <p:spPr>
          <a:xfrm>
            <a:off x="5704092" y="1886356"/>
            <a:ext cx="1695363" cy="736697"/>
          </a:xfrm>
          <a:prstGeom prst="rect">
            <a:avLst/>
          </a:prstGeom>
          <a:noFill/>
        </p:spPr>
        <p:txBody>
          <a:bodyPr wrap="square" lIns="0" tIns="0" rIns="0" bIns="0" rtlCol="0" anchor="t" anchorCtr="0">
            <a:noAutofit/>
          </a:bodyPr>
          <a:lstStyle/>
          <a:p>
            <a:pPr algn="l">
              <a:spcBef>
                <a:spcPct val="0"/>
              </a:spcBef>
              <a:spcAft>
                <a:spcPct val="0"/>
              </a:spcAft>
            </a:pPr>
            <a:r>
              <a:rPr lang="zh-CN" altLang="en-US" sz="2000" b="1">
                <a:solidFill>
                  <a:schemeClr val="accent2"/>
                </a:solidFill>
                <a:latin typeface="微软雅黑" panose="020B0503020204020204" pitchFamily="34" charset="-122"/>
                <a:ea typeface="微软雅黑" panose="020B0503020204020204" pitchFamily="34" charset="-122"/>
                <a:cs typeface="+mn-ea"/>
                <a:sym typeface="+mn-ea"/>
              </a:rPr>
              <a:t>现场检测</a:t>
            </a:r>
            <a:endParaRPr lang="zh-CN" altLang="en-US" sz="2000" b="1">
              <a:solidFill>
                <a:schemeClr val="accent2"/>
              </a:solidFill>
              <a:latin typeface="微软雅黑" panose="020B0503020204020204" pitchFamily="34" charset="-122"/>
              <a:ea typeface="微软雅黑" panose="020B0503020204020204" pitchFamily="34" charset="-122"/>
              <a:cs typeface="+mn-ea"/>
              <a:sym typeface="+mn-ea"/>
            </a:endParaRPr>
          </a:p>
        </p:txBody>
      </p:sp>
      <p:sp useBgFill="1">
        <p:nvSpPr>
          <p:cNvPr id="16" name="矩形 15"/>
          <p:cNvSpPr/>
          <p:nvPr>
            <p:custDataLst>
              <p:tags r:id="rId13"/>
            </p:custDataLst>
          </p:nvPr>
        </p:nvSpPr>
        <p:spPr>
          <a:xfrm>
            <a:off x="7933690" y="1659255"/>
            <a:ext cx="3263900" cy="4735195"/>
          </a:xfrm>
          <a:prstGeom prst="rect">
            <a:avLst/>
          </a:prstGeom>
          <a:ln w="3175">
            <a:noFill/>
          </a:ln>
          <a:effectLst>
            <a:outerShdw blurRad="215900" dist="50800" dir="5400000" sx="102000" sy="102000" algn="ctr" rotWithShape="0">
              <a:schemeClr val="accent1">
                <a:alpha val="15000"/>
              </a:schemeClr>
            </a:outerShdw>
          </a:effectLst>
        </p:spPr>
        <p:txBody>
          <a:bodyPr wrap="none" lIns="215900" tIns="935990" rIns="215900" bIns="36195" rtlCol="0" anchor="ctr" anchorCtr="0">
            <a:noAutofit/>
          </a:bodyPr>
          <a:lstStyle/>
          <a:p>
            <a:pPr lvl="0" algn="ctr">
              <a:buClrTx/>
              <a:buSzTx/>
              <a:buFontTx/>
            </a:pPr>
            <a:br>
              <a:rPr lang="zh-CN" altLang="en-US" sz="1400">
                <a:solidFill>
                  <a:srgbClr val="666666"/>
                </a:solidFill>
                <a:latin typeface="+mn-ea"/>
                <a:cs typeface="+mn-ea"/>
                <a:sym typeface="+mn-ea"/>
              </a:rPr>
            </a:br>
            <a:endParaRPr lang="zh-CN" altLang="en-US" sz="1400">
              <a:solidFill>
                <a:srgbClr val="666666"/>
              </a:solidFill>
              <a:latin typeface="+mn-ea"/>
              <a:cs typeface="+mn-ea"/>
              <a:sym typeface="+mn-ea"/>
            </a:endParaRPr>
          </a:p>
        </p:txBody>
      </p:sp>
      <p:sp>
        <p:nvSpPr>
          <p:cNvPr id="18" name="圆角矩形 17"/>
          <p:cNvSpPr/>
          <p:nvPr>
            <p:custDataLst>
              <p:tags r:id="rId14"/>
            </p:custDataLst>
          </p:nvPr>
        </p:nvSpPr>
        <p:spPr>
          <a:xfrm>
            <a:off x="8715671" y="6322597"/>
            <a:ext cx="1700762" cy="85188"/>
          </a:xfrm>
          <a:prstGeom prst="roundRect">
            <a:avLst/>
          </a:prstGeom>
          <a:gradFill>
            <a:gsLst>
              <a:gs pos="0">
                <a:schemeClr val="accent1">
                  <a:lumMod val="60000"/>
                  <a:lumOff val="40000"/>
                  <a:alpha val="100000"/>
                </a:schemeClr>
              </a:gs>
              <a:gs pos="71000">
                <a:schemeClr val="accent1">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a:solidFill>
                <a:schemeClr val="lt1"/>
              </a:solidFill>
              <a:sym typeface="+mn-ea"/>
            </a:endParaRPr>
          </a:p>
        </p:txBody>
      </p:sp>
      <p:sp>
        <p:nvSpPr>
          <p:cNvPr id="19" name="矩形 18"/>
          <p:cNvSpPr/>
          <p:nvPr>
            <p:custDataLst>
              <p:tags r:id="rId15"/>
            </p:custDataLst>
          </p:nvPr>
        </p:nvSpPr>
        <p:spPr>
          <a:xfrm>
            <a:off x="8275320" y="2832735"/>
            <a:ext cx="2646045" cy="2790825"/>
          </a:xfrm>
          <a:prstGeom prst="rect">
            <a:avLst/>
          </a:prstGeom>
          <a:noFill/>
        </p:spPr>
        <p:txBody>
          <a:bodyPr wrap="square" lIns="0" tIns="0" rIns="0" bIns="0" rtlCol="0" anchor="t" anchorCtr="0">
            <a:noAutofit/>
          </a:bodyPr>
          <a:lstStyle/>
          <a:p>
            <a:pPr indent="0" fontAlgn="auto">
              <a:lnSpc>
                <a:spcPct val="150000"/>
              </a:lnSpc>
              <a:spcBef>
                <a:spcPct val="0"/>
              </a:spcBef>
              <a:spcAft>
                <a:spcPct val="0"/>
              </a:spcAft>
            </a:pPr>
            <a:r>
              <a:rPr lang="en-US" altLang="zh-CN" sz="1400" b="1"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关机：</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长按电源键</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3 </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秒，确认关机，清理采样管。</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spcBef>
                <a:spcPct val="0"/>
              </a:spcBef>
              <a:spcAft>
                <a:spcPct val="0"/>
              </a:spcAft>
            </a:pPr>
            <a:r>
              <a:rPr lang="en-US" altLang="zh-CN" sz="1400" b="1"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维护：</a:t>
            </a:r>
            <a:endParaRPr lang="zh-CN" altLang="en-US" sz="1400" b="1"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spcBef>
                <a:spcPct val="0"/>
              </a:spcBef>
              <a:spcAft>
                <a:spcPct val="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电池：电量低于</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20% </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时充电（充电时间</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≥8 </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小时）；</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spcBef>
                <a:spcPct val="0"/>
              </a:spcBef>
              <a:spcAft>
                <a:spcPct val="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传感器：每</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6 </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个月用标准气校准，寿命</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1-2 </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年（到期更换）；</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spcBef>
                <a:spcPct val="0"/>
              </a:spcBef>
              <a:spcAft>
                <a:spcPct val="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采样泵：每</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3 </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个月清洁，避免堵塞。</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任意多边形 19"/>
          <p:cNvSpPr/>
          <p:nvPr>
            <p:custDataLst>
              <p:tags r:id="rId16"/>
            </p:custDataLst>
          </p:nvPr>
        </p:nvSpPr>
        <p:spPr>
          <a:xfrm>
            <a:off x="8178746" y="1503010"/>
            <a:ext cx="872278" cy="112064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13" h="1429">
                <a:moveTo>
                  <a:pt x="1113" y="201"/>
                </a:moveTo>
                <a:lnTo>
                  <a:pt x="996" y="201"/>
                </a:lnTo>
                <a:lnTo>
                  <a:pt x="1113" y="201"/>
                </a:lnTo>
                <a:close/>
                <a:moveTo>
                  <a:pt x="173" y="0"/>
                </a:moveTo>
                <a:lnTo>
                  <a:pt x="183" y="0"/>
                </a:lnTo>
                <a:lnTo>
                  <a:pt x="1113" y="0"/>
                </a:lnTo>
                <a:lnTo>
                  <a:pt x="1113" y="1"/>
                </a:lnTo>
                <a:lnTo>
                  <a:pt x="1108" y="1"/>
                </a:lnTo>
                <a:cubicBezTo>
                  <a:pt x="1045" y="6"/>
                  <a:pt x="995" y="82"/>
                  <a:pt x="995" y="174"/>
                </a:cubicBezTo>
                <a:cubicBezTo>
                  <a:pt x="995" y="183"/>
                  <a:pt x="995" y="192"/>
                  <a:pt x="996" y="200"/>
                </a:cubicBezTo>
                <a:lnTo>
                  <a:pt x="996" y="201"/>
                </a:lnTo>
                <a:lnTo>
                  <a:pt x="989" y="201"/>
                </a:lnTo>
                <a:lnTo>
                  <a:pt x="989" y="904"/>
                </a:lnTo>
                <a:lnTo>
                  <a:pt x="989" y="909"/>
                </a:lnTo>
                <a:cubicBezTo>
                  <a:pt x="990" y="917"/>
                  <a:pt x="990" y="925"/>
                  <a:pt x="990" y="934"/>
                </a:cubicBezTo>
                <a:cubicBezTo>
                  <a:pt x="990" y="943"/>
                  <a:pt x="990" y="951"/>
                  <a:pt x="989" y="959"/>
                </a:cubicBezTo>
                <a:lnTo>
                  <a:pt x="989" y="964"/>
                </a:lnTo>
                <a:lnTo>
                  <a:pt x="989" y="971"/>
                </a:lnTo>
                <a:lnTo>
                  <a:pt x="989" y="973"/>
                </a:lnTo>
                <a:cubicBezTo>
                  <a:pt x="988" y="999"/>
                  <a:pt x="984" y="1025"/>
                  <a:pt x="977" y="1050"/>
                </a:cubicBezTo>
                <a:lnTo>
                  <a:pt x="975" y="1055"/>
                </a:lnTo>
                <a:lnTo>
                  <a:pt x="974" y="1058"/>
                </a:lnTo>
                <a:cubicBezTo>
                  <a:pt x="919" y="1271"/>
                  <a:pt x="726" y="1429"/>
                  <a:pt x="495" y="1429"/>
                </a:cubicBezTo>
                <a:cubicBezTo>
                  <a:pt x="264" y="1429"/>
                  <a:pt x="71" y="1271"/>
                  <a:pt x="16" y="1058"/>
                </a:cubicBezTo>
                <a:lnTo>
                  <a:pt x="15" y="1055"/>
                </a:lnTo>
                <a:lnTo>
                  <a:pt x="13" y="1050"/>
                </a:lnTo>
                <a:cubicBezTo>
                  <a:pt x="6" y="1025"/>
                  <a:pt x="2" y="999"/>
                  <a:pt x="1" y="973"/>
                </a:cubicBezTo>
                <a:lnTo>
                  <a:pt x="1" y="971"/>
                </a:lnTo>
                <a:lnTo>
                  <a:pt x="1" y="964"/>
                </a:lnTo>
                <a:lnTo>
                  <a:pt x="1" y="959"/>
                </a:lnTo>
                <a:cubicBezTo>
                  <a:pt x="0" y="951"/>
                  <a:pt x="0" y="943"/>
                  <a:pt x="0" y="934"/>
                </a:cubicBezTo>
                <a:cubicBezTo>
                  <a:pt x="0" y="925"/>
                  <a:pt x="0" y="917"/>
                  <a:pt x="1" y="909"/>
                </a:cubicBezTo>
                <a:lnTo>
                  <a:pt x="1" y="904"/>
                </a:lnTo>
                <a:lnTo>
                  <a:pt x="1" y="185"/>
                </a:lnTo>
                <a:lnTo>
                  <a:pt x="1" y="185"/>
                </a:lnTo>
                <a:lnTo>
                  <a:pt x="1" y="183"/>
                </a:lnTo>
                <a:cubicBezTo>
                  <a:pt x="1" y="181"/>
                  <a:pt x="1" y="178"/>
                  <a:pt x="1" y="175"/>
                </a:cubicBezTo>
                <a:cubicBezTo>
                  <a:pt x="1" y="84"/>
                  <a:pt x="72" y="10"/>
                  <a:pt x="164" y="1"/>
                </a:cubicBezTo>
                <a:lnTo>
                  <a:pt x="164" y="1"/>
                </a:lnTo>
                <a:lnTo>
                  <a:pt x="167" y="0"/>
                </a:lnTo>
                <a:cubicBezTo>
                  <a:pt x="169" y="0"/>
                  <a:pt x="171" y="0"/>
                  <a:pt x="173" y="0"/>
                </a:cubicBezTo>
                <a:close/>
              </a:path>
            </a:pathLst>
          </a:custGeom>
          <a:gradFill>
            <a:gsLst>
              <a:gs pos="0">
                <a:schemeClr val="accent1">
                  <a:lumMod val="60000"/>
                  <a:lumOff val="40000"/>
                  <a:alpha val="100000"/>
                </a:schemeClr>
              </a:gs>
              <a:gs pos="71000">
                <a:schemeClr val="accent1">
                  <a:alpha val="100000"/>
                </a:schemeClr>
              </a:gs>
            </a:gsLst>
            <a:lin ang="2700000" scaled="0"/>
          </a:gradFill>
          <a:ln>
            <a:noFill/>
          </a:ln>
          <a:effectLst>
            <a:outerShdw blurRad="101600" dist="25400" dir="5400000" sx="103000" sy="10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rIns="17970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500" b="1">
                <a:solidFill>
                  <a:schemeClr val="lt1"/>
                </a:solidFill>
                <a:latin typeface="+mn-ea"/>
                <a:cs typeface="+mn-ea"/>
                <a:sym typeface="+mn-ea"/>
              </a:rPr>
              <a:t>03</a:t>
            </a:r>
            <a:endParaRPr lang="en-US" altLang="zh-CN" sz="2500" b="1">
              <a:solidFill>
                <a:schemeClr val="lt1"/>
              </a:solidFill>
              <a:latin typeface="+mn-ea"/>
              <a:cs typeface="+mn-ea"/>
              <a:sym typeface="+mn-ea"/>
            </a:endParaRPr>
          </a:p>
        </p:txBody>
      </p:sp>
      <p:sp>
        <p:nvSpPr>
          <p:cNvPr id="21" name="任意多边形 20"/>
          <p:cNvSpPr/>
          <p:nvPr>
            <p:custDataLst>
              <p:tags r:id="rId17"/>
            </p:custDataLst>
          </p:nvPr>
        </p:nvSpPr>
        <p:spPr>
          <a:xfrm>
            <a:off x="8948439" y="1502410"/>
            <a:ext cx="211770" cy="156578"/>
          </a:xfrm>
          <a:custGeom>
            <a:avLst/>
            <a:gdLst/>
            <a:ahLst/>
            <a:cxnLst>
              <a:cxn ang="3">
                <a:pos x="hc" y="t"/>
              </a:cxn>
              <a:cxn ang="cd2">
                <a:pos x="l" y="vc"/>
              </a:cxn>
              <a:cxn ang="cd4">
                <a:pos x="hc" y="b"/>
              </a:cxn>
              <a:cxn ang="0">
                <a:pos x="r" y="vc"/>
              </a:cxn>
            </a:cxnLst>
            <a:rect l="l" t="t" r="r" b="b"/>
            <a:pathLst>
              <a:path w="340" h="253">
                <a:moveTo>
                  <a:pt x="170" y="0"/>
                </a:moveTo>
                <a:cubicBezTo>
                  <a:pt x="264" y="0"/>
                  <a:pt x="340" y="98"/>
                  <a:pt x="340" y="220"/>
                </a:cubicBezTo>
                <a:cubicBezTo>
                  <a:pt x="340" y="231"/>
                  <a:pt x="339" y="242"/>
                  <a:pt x="338" y="253"/>
                </a:cubicBezTo>
                <a:lnTo>
                  <a:pt x="338" y="253"/>
                </a:lnTo>
                <a:lnTo>
                  <a:pt x="2" y="253"/>
                </a:lnTo>
                <a:lnTo>
                  <a:pt x="2" y="253"/>
                </a:lnTo>
                <a:cubicBezTo>
                  <a:pt x="1" y="242"/>
                  <a:pt x="0" y="231"/>
                  <a:pt x="0" y="220"/>
                </a:cubicBezTo>
                <a:cubicBezTo>
                  <a:pt x="0" y="98"/>
                  <a:pt x="76" y="0"/>
                  <a:pt x="17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22" name="矩形 21"/>
          <p:cNvSpPr/>
          <p:nvPr>
            <p:custDataLst>
              <p:tags r:id="rId18"/>
            </p:custDataLst>
          </p:nvPr>
        </p:nvSpPr>
        <p:spPr>
          <a:xfrm>
            <a:off x="9160809" y="1886356"/>
            <a:ext cx="1695363" cy="736697"/>
          </a:xfrm>
          <a:prstGeom prst="rect">
            <a:avLst/>
          </a:prstGeom>
          <a:noFill/>
        </p:spPr>
        <p:txBody>
          <a:bodyPr wrap="square" lIns="0" tIns="0" rIns="0" bIns="0" rtlCol="0" anchor="t" anchorCtr="0">
            <a:noAutofit/>
          </a:bodyPr>
          <a:lstStyle/>
          <a:p>
            <a:pPr algn="l">
              <a:spcBef>
                <a:spcPct val="0"/>
              </a:spcBef>
              <a:spcAft>
                <a:spcPct val="0"/>
              </a:spcAft>
            </a:pPr>
            <a:r>
              <a:rPr lang="zh-CN" altLang="en-US" sz="2000" b="1">
                <a:solidFill>
                  <a:schemeClr val="accent1"/>
                </a:solidFill>
                <a:latin typeface="微软雅黑" panose="020B0503020204020204" pitchFamily="34" charset="-122"/>
                <a:ea typeface="微软雅黑" panose="020B0503020204020204" pitchFamily="34" charset="-122"/>
                <a:cs typeface="+mn-ea"/>
                <a:sym typeface="+mn-ea"/>
              </a:rPr>
              <a:t>关机与维护</a:t>
            </a:r>
            <a:endParaRPr lang="zh-CN" altLang="en-US" sz="2000" b="1">
              <a:solidFill>
                <a:schemeClr val="accent1"/>
              </a:solidFill>
              <a:latin typeface="微软雅黑" panose="020B0503020204020204" pitchFamily="34" charset="-122"/>
              <a:ea typeface="微软雅黑" panose="020B0503020204020204" pitchFamily="34"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20459" y="388759"/>
            <a:ext cx="5572519" cy="887528"/>
            <a:chOff x="3320458" y="354253"/>
            <a:chExt cx="5572519" cy="887528"/>
          </a:xfrm>
        </p:grpSpPr>
        <p:grpSp>
          <p:nvGrpSpPr>
            <p:cNvPr id="6" name="组合 5"/>
            <p:cNvGrpSpPr/>
            <p:nvPr/>
          </p:nvGrpSpPr>
          <p:grpSpPr>
            <a:xfrm>
              <a:off x="3320458" y="354253"/>
              <a:ext cx="5572519" cy="768350"/>
              <a:chOff x="1679798" y="438128"/>
              <a:chExt cx="5572519" cy="768350"/>
            </a:xfrm>
          </p:grpSpPr>
          <p:sp>
            <p:nvSpPr>
              <p:cNvPr id="8" name="文本框 7"/>
              <p:cNvSpPr txBox="1"/>
              <p:nvPr/>
            </p:nvSpPr>
            <p:spPr>
              <a:xfrm>
                <a:off x="1837795" y="438128"/>
                <a:ext cx="5256530" cy="76835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200" b="1" dirty="0">
                    <a:solidFill>
                      <a:srgbClr val="3F7FBB"/>
                    </a:solidFill>
                    <a:latin typeface="微软雅黑" panose="020B0503020204020204" pitchFamily="34" charset="-122"/>
                    <a:ea typeface="微软雅黑" panose="020B0503020204020204" pitchFamily="34" charset="-122"/>
                    <a:sym typeface="+mn-ea"/>
                  </a:rPr>
                  <a:t>加臭量的依据</a:t>
                </a:r>
                <a:r>
                  <a:rPr lang="en-US" altLang="zh-CN" sz="22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2200" b="1" dirty="0">
                    <a:solidFill>
                      <a:schemeClr val="tx1">
                        <a:lumMod val="85000"/>
                        <a:lumOff val="15000"/>
                      </a:schemeClr>
                    </a:solidFill>
                    <a:latin typeface="微软雅黑" panose="020B0503020204020204" pitchFamily="34" charset="-122"/>
                    <a:ea typeface="微软雅黑" panose="020B0503020204020204" pitchFamily="34" charset="-122"/>
                  </a:rPr>
                  <a:t>天然气及液化气加臭量</a:t>
                </a:r>
                <a:endParaRPr lang="zh-CN" altLang="en-US" sz="2200" b="1" dirty="0">
                  <a:solidFill>
                    <a:schemeClr val="tx1">
                      <a:lumMod val="85000"/>
                      <a:lumOff val="15000"/>
                    </a:schemeClr>
                  </a:solidFill>
                  <a:latin typeface="微软雅黑" panose="020B0503020204020204" pitchFamily="34" charset="-122"/>
                  <a:ea typeface="微软雅黑" panose="020B0503020204020204" pitchFamily="34" charset="-122"/>
                </a:endParaRPr>
              </a:p>
              <a:p>
                <a:pPr lvl="0" algn="ctr">
                  <a:defRPr/>
                </a:pPr>
                <a:endParaRPr lang="zh-CN" altLang="en-US" sz="2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62" name="组合 61"/>
          <p:cNvGrpSpPr/>
          <p:nvPr>
            <p:custDataLst>
              <p:tags r:id="rId1"/>
            </p:custDataLst>
          </p:nvPr>
        </p:nvGrpSpPr>
        <p:grpSpPr>
          <a:xfrm>
            <a:off x="1388745" y="1561465"/>
            <a:ext cx="9725660" cy="2562462"/>
            <a:chOff x="1917" y="5074"/>
            <a:chExt cx="15316" cy="4035"/>
          </a:xfrm>
        </p:grpSpPr>
        <p:sp>
          <p:nvSpPr>
            <p:cNvPr id="39" name="弧形 38"/>
            <p:cNvSpPr/>
            <p:nvPr>
              <p:custDataLst>
                <p:tags r:id="rId2"/>
              </p:custDataLst>
            </p:nvPr>
          </p:nvSpPr>
          <p:spPr>
            <a:xfrm rot="11100000">
              <a:off x="6146" y="6853"/>
              <a:ext cx="2255" cy="1191"/>
            </a:xfrm>
            <a:prstGeom prst="arc">
              <a:avLst>
                <a:gd name="adj1" fmla="val 14780080"/>
                <a:gd name="adj2" fmla="val 20843373"/>
              </a:avLst>
            </a:prstGeom>
            <a:ln>
              <a:gradFill>
                <a:gsLst>
                  <a:gs pos="100000">
                    <a:schemeClr val="accent1">
                      <a:lumMod val="20000"/>
                      <a:lumOff val="80000"/>
                      <a:alpha val="0"/>
                    </a:schemeClr>
                  </a:gs>
                  <a:gs pos="77000">
                    <a:schemeClr val="accent1">
                      <a:lumMod val="60000"/>
                      <a:lumOff val="40000"/>
                      <a:alpha val="90000"/>
                    </a:schemeClr>
                  </a:gs>
                  <a:gs pos="27000">
                    <a:schemeClr val="accent1">
                      <a:lumMod val="90000"/>
                      <a:lumOff val="10000"/>
                      <a:alpha val="100000"/>
                    </a:schemeClr>
                  </a:gs>
                </a:gsLst>
                <a:lin ang="16020000" scaled="0"/>
              </a:gradFill>
              <a:tailEnd type="ova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solidFill>
                  <a:schemeClr val="tx1"/>
                </a:solidFill>
              </a:endParaRPr>
            </a:p>
          </p:txBody>
        </p:sp>
        <p:sp>
          <p:nvSpPr>
            <p:cNvPr id="40" name="椭圆 39"/>
            <p:cNvSpPr/>
            <p:nvPr>
              <p:custDataLst>
                <p:tags r:id="rId3"/>
              </p:custDataLst>
            </p:nvPr>
          </p:nvSpPr>
          <p:spPr>
            <a:xfrm>
              <a:off x="7972" y="7043"/>
              <a:ext cx="2857" cy="1854"/>
            </a:xfrm>
            <a:prstGeom prst="ellipse">
              <a:avLst/>
            </a:prstGeom>
            <a:gradFill>
              <a:gsLst>
                <a:gs pos="1000">
                  <a:schemeClr val="accent1">
                    <a:lumMod val="90000"/>
                    <a:lumOff val="10000"/>
                    <a:alpha val="100000"/>
                  </a:schemeClr>
                </a:gs>
                <a:gs pos="86000">
                  <a:schemeClr val="accent1">
                    <a:lumMod val="30000"/>
                    <a:lumOff val="70000"/>
                    <a:alpha val="73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41" name="椭圆 40"/>
            <p:cNvSpPr/>
            <p:nvPr>
              <p:custDataLst>
                <p:tags r:id="rId4"/>
              </p:custDataLst>
            </p:nvPr>
          </p:nvSpPr>
          <p:spPr>
            <a:xfrm>
              <a:off x="7791" y="7013"/>
              <a:ext cx="3228" cy="2096"/>
            </a:xfrm>
            <a:prstGeom prst="ellipse">
              <a:avLst/>
            </a:prstGeom>
            <a:noFill/>
            <a:ln w="12700">
              <a:gradFill>
                <a:gsLst>
                  <a:gs pos="100000">
                    <a:schemeClr val="accent1">
                      <a:lumMod val="10000"/>
                      <a:lumOff val="90000"/>
                      <a:alpha val="31000"/>
                    </a:schemeClr>
                  </a:gs>
                  <a:gs pos="40000">
                    <a:schemeClr val="accent1">
                      <a:lumMod val="60000"/>
                      <a:lumOff val="40000"/>
                      <a:alpha val="100000"/>
                    </a:schemeClr>
                  </a:gs>
                </a:gsLst>
                <a:lin ang="16200000" scaled="1"/>
              </a:gra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44" name="椭圆 43"/>
            <p:cNvSpPr/>
            <p:nvPr>
              <p:custDataLst>
                <p:tags r:id="rId5"/>
              </p:custDataLst>
            </p:nvPr>
          </p:nvSpPr>
          <p:spPr>
            <a:xfrm>
              <a:off x="7113" y="5810"/>
              <a:ext cx="4581" cy="2905"/>
            </a:xfrm>
            <a:prstGeom prst="ellipse">
              <a:avLst/>
            </a:prstGeom>
            <a:noFill/>
            <a:ln w="25400">
              <a:gradFill>
                <a:gsLst>
                  <a:gs pos="100000">
                    <a:schemeClr val="accent1">
                      <a:alpha val="0"/>
                    </a:schemeClr>
                  </a:gs>
                  <a:gs pos="0">
                    <a:schemeClr val="accent1">
                      <a:lumMod val="95000"/>
                      <a:alpha val="100000"/>
                    </a:schemeClr>
                  </a:gs>
                </a:gsLst>
                <a:lin ang="16200000" scaled="1"/>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45" name="椭圆 44"/>
            <p:cNvSpPr/>
            <p:nvPr>
              <p:custDataLst>
                <p:tags r:id="rId6"/>
              </p:custDataLst>
            </p:nvPr>
          </p:nvSpPr>
          <p:spPr>
            <a:xfrm>
              <a:off x="8668" y="6671"/>
              <a:ext cx="1463" cy="950"/>
            </a:xfrm>
            <a:prstGeom prst="ellipse">
              <a:avLst/>
            </a:prstGeom>
            <a:gradFill>
              <a:gsLst>
                <a:gs pos="14000">
                  <a:schemeClr val="accent1">
                    <a:lumMod val="90000"/>
                    <a:lumOff val="10000"/>
                    <a:alpha val="100000"/>
                  </a:schemeClr>
                </a:gs>
                <a:gs pos="100000">
                  <a:schemeClr val="accent1">
                    <a:lumMod val="20000"/>
                    <a:lumOff val="80000"/>
                    <a:alpha val="100000"/>
                  </a:schemeClr>
                </a:gs>
                <a:gs pos="73000">
                  <a:schemeClr val="accent1">
                    <a:lumMod val="40000"/>
                    <a:lumOff val="60000"/>
                    <a:alpha val="100000"/>
                  </a:schemeClr>
                </a:gs>
              </a:gsLst>
              <a:lin ang="16200000" scaled="0"/>
            </a:gradFill>
            <a:ln>
              <a:gradFill>
                <a:gsLst>
                  <a:gs pos="100000">
                    <a:schemeClr val="accent1">
                      <a:lumMod val="20000"/>
                      <a:lumOff val="80000"/>
                      <a:alpha val="0"/>
                    </a:schemeClr>
                  </a:gs>
                  <a:gs pos="23000">
                    <a:schemeClr val="accent1">
                      <a:lumMod val="85000"/>
                      <a:alpha val="100000"/>
                    </a:schemeClr>
                  </a:gs>
                </a:gsLst>
                <a:lin ang="1614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46" name="椭圆 45"/>
            <p:cNvSpPr/>
            <p:nvPr>
              <p:custDataLst>
                <p:tags r:id="rId7"/>
              </p:custDataLst>
            </p:nvPr>
          </p:nvSpPr>
          <p:spPr>
            <a:xfrm>
              <a:off x="9096" y="7685"/>
              <a:ext cx="609" cy="396"/>
            </a:xfrm>
            <a:prstGeom prst="ellipse">
              <a:avLst/>
            </a:prstGeom>
            <a:gradFill>
              <a:gsLst>
                <a:gs pos="0">
                  <a:schemeClr val="accent1">
                    <a:lumMod val="90000"/>
                    <a:lumOff val="10000"/>
                    <a:alpha val="89000"/>
                  </a:schemeClr>
                </a:gs>
                <a:gs pos="65000">
                  <a:schemeClr val="accent1">
                    <a:lumMod val="90000"/>
                    <a:lumOff val="10000"/>
                    <a:alpha val="20000"/>
                  </a:schemeClr>
                </a:gs>
              </a:gsLst>
              <a:lin ang="16200000" scaled="0"/>
            </a:gradFill>
            <a:ln>
              <a:gradFill>
                <a:gsLst>
                  <a:gs pos="100000">
                    <a:schemeClr val="accent1">
                      <a:lumMod val="20000"/>
                      <a:lumOff val="80000"/>
                      <a:alpha val="0"/>
                    </a:schemeClr>
                  </a:gs>
                  <a:gs pos="23000">
                    <a:schemeClr val="accent1">
                      <a:alpha val="100000"/>
                    </a:schemeClr>
                  </a:gs>
                </a:gsLst>
                <a:lin ang="1614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49" name="椭圆 48"/>
            <p:cNvSpPr/>
            <p:nvPr>
              <p:custDataLst>
                <p:tags r:id="rId8"/>
              </p:custDataLst>
            </p:nvPr>
          </p:nvSpPr>
          <p:spPr>
            <a:xfrm>
              <a:off x="8366" y="6517"/>
              <a:ext cx="2076" cy="1338"/>
            </a:xfrm>
            <a:prstGeom prst="ellipse">
              <a:avLst/>
            </a:prstGeom>
            <a:noFill/>
            <a:ln w="9525">
              <a:gradFill>
                <a:gsLst>
                  <a:gs pos="100000">
                    <a:schemeClr val="accent1">
                      <a:lumMod val="20000"/>
                      <a:lumOff val="80000"/>
                      <a:alpha val="20000"/>
                    </a:schemeClr>
                  </a:gs>
                  <a:gs pos="24000">
                    <a:schemeClr val="accent1">
                      <a:lumMod val="75000"/>
                      <a:alpha val="100000"/>
                    </a:schemeClr>
                  </a:gs>
                </a:gsLst>
                <a:lin ang="16200000" scaled="1"/>
              </a:gra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50" name="矩形 49"/>
            <p:cNvSpPr/>
            <p:nvPr>
              <p:custDataLst>
                <p:tags r:id="rId9"/>
              </p:custDataLst>
            </p:nvPr>
          </p:nvSpPr>
          <p:spPr>
            <a:xfrm>
              <a:off x="7113" y="5074"/>
              <a:ext cx="4335" cy="1187"/>
            </a:xfrm>
            <a:prstGeom prst="rect">
              <a:avLst/>
            </a:prstGeom>
            <a:noFill/>
          </p:spPr>
          <p:txBody>
            <a:bodyPr wrap="square" lIns="575945" tIns="45720" rIns="575945" bIns="45720" rtlCol="0" anchor="b" anchorCtr="0">
              <a:noAutofit/>
            </a:bodyPr>
            <a:p>
              <a:pPr algn="ctr">
                <a:spcBef>
                  <a:spcPct val="0"/>
                </a:spcBef>
                <a:spcAft>
                  <a:spcPct val="0"/>
                </a:spcAft>
              </a:pPr>
              <a:r>
                <a:rPr lang="zh-CN" altLang="en-US" b="1">
                  <a:solidFill>
                    <a:schemeClr val="accent1"/>
                  </a:solidFill>
                  <a:latin typeface="微软雅黑" panose="020B0503020204020204" pitchFamily="34" charset="-122"/>
                  <a:ea typeface="微软雅黑" panose="020B0503020204020204" pitchFamily="34" charset="-122"/>
                  <a:cs typeface="+mn-ea"/>
                  <a:sym typeface="+mn-ea"/>
                </a:rPr>
                <a:t>天然气加臭量</a:t>
              </a:r>
              <a:endParaRPr lang="zh-CN" altLang="en-US" b="1">
                <a:solidFill>
                  <a:schemeClr val="accent1"/>
                </a:solidFill>
                <a:latin typeface="微软雅黑" panose="020B0503020204020204" pitchFamily="34" charset="-122"/>
                <a:ea typeface="微软雅黑" panose="020B0503020204020204" pitchFamily="34" charset="-122"/>
                <a:cs typeface="+mn-ea"/>
                <a:sym typeface="+mn-ea"/>
              </a:endParaRPr>
            </a:p>
          </p:txBody>
        </p:sp>
        <p:sp>
          <p:nvSpPr>
            <p:cNvPr id="52" name="椭圆 51"/>
            <p:cNvSpPr/>
            <p:nvPr>
              <p:custDataLst>
                <p:tags r:id="rId10"/>
              </p:custDataLst>
            </p:nvPr>
          </p:nvSpPr>
          <p:spPr>
            <a:xfrm>
              <a:off x="5674" y="6876"/>
              <a:ext cx="926" cy="603"/>
            </a:xfrm>
            <a:prstGeom prst="ellipse">
              <a:avLst/>
            </a:prstGeom>
            <a:noFill/>
            <a:ln>
              <a:gradFill>
                <a:gsLst>
                  <a:gs pos="100000">
                    <a:schemeClr val="accent1">
                      <a:lumMod val="20000"/>
                      <a:lumOff val="80000"/>
                      <a:alpha val="0"/>
                    </a:schemeClr>
                  </a:gs>
                  <a:gs pos="23000">
                    <a:schemeClr val="accent1">
                      <a:lumMod val="60000"/>
                      <a:lumOff val="40000"/>
                      <a:alpha val="100000"/>
                    </a:schemeClr>
                  </a:gs>
                </a:gsLst>
                <a:lin ang="16140000" scaled="0"/>
              </a:gradFill>
            </a:ln>
            <a:effectLst/>
            <a:extLst>
              <a:ext uri="{909E8E84-426E-40DD-AFC4-6F175D3DCCD1}">
                <a14:hiddenFill xmlns:a14="http://schemas.microsoft.com/office/drawing/2010/main">
                  <a:gradFill>
                    <a:gsLst>
                      <a:gs pos="0">
                        <a:schemeClr val="accent1">
                          <a:lumMod val="90000"/>
                          <a:lumOff val="10000"/>
                        </a:schemeClr>
                      </a:gs>
                      <a:gs pos="100000">
                        <a:schemeClr val="accent1">
                          <a:alpha val="40000"/>
                          <a:lumMod val="90000"/>
                          <a:lumOff val="10000"/>
                        </a:schemeClr>
                      </a:gs>
                    </a:gsLst>
                    <a:lin ang="162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53" name="椭圆 52"/>
            <p:cNvSpPr/>
            <p:nvPr>
              <p:custDataLst>
                <p:tags r:id="rId11"/>
              </p:custDataLst>
            </p:nvPr>
          </p:nvSpPr>
          <p:spPr>
            <a:xfrm>
              <a:off x="12231" y="6888"/>
              <a:ext cx="903" cy="588"/>
            </a:xfrm>
            <a:prstGeom prst="ellipse">
              <a:avLst/>
            </a:prstGeom>
            <a:noFill/>
            <a:ln>
              <a:gradFill>
                <a:gsLst>
                  <a:gs pos="100000">
                    <a:schemeClr val="accent2">
                      <a:lumMod val="20000"/>
                      <a:lumOff val="80000"/>
                      <a:alpha val="0"/>
                    </a:schemeClr>
                  </a:gs>
                  <a:gs pos="23000">
                    <a:schemeClr val="accent2">
                      <a:lumMod val="60000"/>
                      <a:lumOff val="40000"/>
                      <a:alpha val="100000"/>
                    </a:schemeClr>
                  </a:gs>
                </a:gsLst>
                <a:lin ang="16140000" scaled="0"/>
              </a:gradFill>
            </a:ln>
            <a:effectLst/>
            <a:extLst>
              <a:ext uri="{909E8E84-426E-40DD-AFC4-6F175D3DCCD1}">
                <a14:hiddenFill xmlns:a14="http://schemas.microsoft.com/office/drawing/2010/main">
                  <a:gradFill>
                    <a:gsLst>
                      <a:gs pos="0">
                        <a:schemeClr val="accent1">
                          <a:lumMod val="90000"/>
                          <a:lumOff val="10000"/>
                        </a:schemeClr>
                      </a:gs>
                      <a:gs pos="100000">
                        <a:schemeClr val="accent1">
                          <a:alpha val="40000"/>
                          <a:lumMod val="90000"/>
                          <a:lumOff val="10000"/>
                        </a:schemeClr>
                      </a:gs>
                    </a:gsLst>
                    <a:lin ang="162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54" name="弧形 53"/>
            <p:cNvSpPr/>
            <p:nvPr>
              <p:custDataLst>
                <p:tags r:id="rId12"/>
              </p:custDataLst>
            </p:nvPr>
          </p:nvSpPr>
          <p:spPr>
            <a:xfrm rot="10500000" flipH="1">
              <a:off x="10433" y="6853"/>
              <a:ext cx="2255" cy="1191"/>
            </a:xfrm>
            <a:prstGeom prst="arc">
              <a:avLst>
                <a:gd name="adj1" fmla="val 14780080"/>
                <a:gd name="adj2" fmla="val 20843373"/>
              </a:avLst>
            </a:prstGeom>
            <a:ln>
              <a:gradFill>
                <a:gsLst>
                  <a:gs pos="100000">
                    <a:schemeClr val="accent2">
                      <a:lumMod val="20000"/>
                      <a:lumOff val="80000"/>
                      <a:alpha val="0"/>
                    </a:schemeClr>
                  </a:gs>
                  <a:gs pos="77000">
                    <a:schemeClr val="accent2">
                      <a:lumMod val="60000"/>
                      <a:lumOff val="40000"/>
                      <a:alpha val="90000"/>
                    </a:schemeClr>
                  </a:gs>
                  <a:gs pos="27000">
                    <a:schemeClr val="accent2">
                      <a:lumMod val="90000"/>
                      <a:lumOff val="10000"/>
                      <a:alpha val="100000"/>
                    </a:schemeClr>
                  </a:gs>
                </a:gsLst>
                <a:lin ang="16020000" scaled="0"/>
              </a:gradFill>
              <a:tailEnd type="ova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solidFill>
                  <a:schemeClr val="tx1"/>
                </a:solidFill>
              </a:endParaRPr>
            </a:p>
          </p:txBody>
        </p:sp>
        <p:sp>
          <p:nvSpPr>
            <p:cNvPr id="56" name="矩形 55"/>
            <p:cNvSpPr/>
            <p:nvPr>
              <p:custDataLst>
                <p:tags r:id="rId13"/>
              </p:custDataLst>
            </p:nvPr>
          </p:nvSpPr>
          <p:spPr>
            <a:xfrm>
              <a:off x="13359" y="6256"/>
              <a:ext cx="3874" cy="849"/>
            </a:xfrm>
            <a:prstGeom prst="rect">
              <a:avLst/>
            </a:prstGeom>
            <a:noFill/>
          </p:spPr>
          <p:txBody>
            <a:bodyPr wrap="square" lIns="0" tIns="0" rIns="0" bIns="0" rtlCol="0" anchor="b" anchorCtr="0">
              <a:noAutofit/>
            </a:bodyPr>
            <a:p>
              <a:pPr algn="ctr">
                <a:spcBef>
                  <a:spcPct val="0"/>
                </a:spcBef>
                <a:spcAft>
                  <a:spcPct val="0"/>
                </a:spcAft>
              </a:pPr>
              <a:r>
                <a:rPr lang="zh-CN" altLang="en-US" sz="17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《城镇燃气设计规范》</a:t>
              </a:r>
              <a:endParaRPr lang="zh-CN" altLang="en-US" sz="17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spcBef>
                  <a:spcPct val="0"/>
                </a:spcBef>
                <a:spcAft>
                  <a:spcPct val="0"/>
                </a:spcAft>
              </a:pPr>
              <a:r>
                <a:rPr lang="zh-CN" altLang="en-US" sz="17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17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3.2.3</a:t>
              </a:r>
              <a:r>
                <a:rPr lang="zh-CN" altLang="en-US" sz="17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条规定</a:t>
              </a:r>
              <a:endParaRPr lang="zh-CN" altLang="en-US" sz="1700" b="1" dirty="0">
                <a:solidFill>
                  <a:schemeClr val="accent2"/>
                </a:solidFill>
                <a:latin typeface="+mn-ea"/>
                <a:cs typeface="+mn-ea"/>
                <a:sym typeface="+mn-ea"/>
              </a:endParaRPr>
            </a:p>
          </p:txBody>
        </p:sp>
        <p:pic>
          <p:nvPicPr>
            <p:cNvPr id="58" name="图片 5" descr="343435383036303b343532343134393bcdb7c4d4b7e7b1a9"/>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5941" y="6839"/>
              <a:ext cx="394" cy="394"/>
            </a:xfrm>
            <a:prstGeom prst="rect">
              <a:avLst/>
            </a:prstGeom>
          </p:spPr>
        </p:pic>
        <p:sp>
          <p:nvSpPr>
            <p:cNvPr id="59" name="矩形 58"/>
            <p:cNvSpPr/>
            <p:nvPr>
              <p:custDataLst>
                <p:tags r:id="rId17"/>
              </p:custDataLst>
            </p:nvPr>
          </p:nvSpPr>
          <p:spPr>
            <a:xfrm>
              <a:off x="1917" y="6283"/>
              <a:ext cx="3757" cy="849"/>
            </a:xfrm>
            <a:prstGeom prst="rect">
              <a:avLst/>
            </a:prstGeom>
            <a:noFill/>
          </p:spPr>
          <p:txBody>
            <a:bodyPr wrap="square" lIns="0" tIns="0" rIns="0" bIns="0" rtlCol="0" anchor="b" anchorCtr="0">
              <a:noAutofit/>
            </a:bodyPr>
            <a:p>
              <a:pPr algn="ctr">
                <a:spcBef>
                  <a:spcPct val="0"/>
                </a:spcBef>
                <a:spcAft>
                  <a:spcPct val="0"/>
                </a:spcAft>
              </a:pPr>
              <a:r>
                <a:rPr lang="zh-CN" altLang="en-US" sz="17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《城镇燃气加臭技术规程》第</a:t>
              </a:r>
              <a:r>
                <a:rPr lang="en-US" altLang="zh-CN" sz="17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3.1.4</a:t>
              </a:r>
              <a:r>
                <a:rPr lang="zh-CN" altLang="en-US" sz="17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条规定</a:t>
              </a:r>
              <a:r>
                <a:rPr lang="en-US" altLang="zh-CN" sz="17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700" b="1" dirty="0">
                <a:solidFill>
                  <a:schemeClr val="accent1"/>
                </a:solidFill>
                <a:latin typeface="+mn-ea"/>
                <a:cs typeface="+mn-ea"/>
                <a:sym typeface="+mn-ea"/>
              </a:endParaRPr>
            </a:p>
          </p:txBody>
        </p:sp>
        <p:pic>
          <p:nvPicPr>
            <p:cNvPr id="60" name="图片 15" descr="343439383331313b343532303033313bd3a6d3c3c9ccb3c7"/>
            <p:cNvPicPr>
              <a:picLocks noChangeAspect="1"/>
            </p:cNvPicPr>
            <p:nvPr>
              <p:custDataLst>
                <p:tags r:id="rId18"/>
              </p:custDataLst>
            </p:nvPr>
          </p:nvPicPr>
          <p:blipFill>
            <a:blip r:embed="rId19">
              <a:extLst>
                <a:ext uri="{96DAC541-7B7A-43D3-8B79-37D633B846F1}">
                  <asvg:svgBlip xmlns:asvg="http://schemas.microsoft.com/office/drawing/2016/SVG/main" r:embed="rId20"/>
                </a:ext>
              </a:extLst>
            </a:blip>
            <a:stretch>
              <a:fillRect/>
            </a:stretch>
          </p:blipFill>
          <p:spPr>
            <a:xfrm>
              <a:off x="12516" y="6843"/>
              <a:ext cx="351" cy="351"/>
            </a:xfrm>
            <a:prstGeom prst="rect">
              <a:avLst/>
            </a:prstGeom>
          </p:spPr>
        </p:pic>
      </p:grpSp>
      <p:sp useBgFill="1">
        <p:nvSpPr>
          <p:cNvPr id="71" name="矩形: 圆角 36"/>
          <p:cNvSpPr/>
          <p:nvPr>
            <p:custDataLst>
              <p:tags r:id="rId21"/>
            </p:custDataLst>
          </p:nvPr>
        </p:nvSpPr>
        <p:spPr>
          <a:xfrm>
            <a:off x="1342390" y="4718050"/>
            <a:ext cx="9657080" cy="1123950"/>
          </a:xfrm>
          <a:prstGeom prst="roundRect">
            <a:avLst>
              <a:gd name="adj" fmla="val 50000"/>
            </a:avLst>
          </a:prstGeom>
          <a:ln w="3175">
            <a:noFill/>
          </a:ln>
          <a:effectLst>
            <a:outerShdw blurRad="254000" dist="127000" dir="2700000" algn="tl" rotWithShape="0">
              <a:schemeClr val="accent1">
                <a:lumMod val="40000"/>
                <a:lumOff val="6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28000" tIns="238580" rIns="622300" bIns="238581" numCol="1" spcCol="0" rtlCol="0" fromWordArt="0" anchor="ctr" anchorCtr="0" forceAA="0" compatLnSpc="1">
            <a:noAutofit/>
          </a:bodyPr>
          <a:p>
            <a:pPr marL="0" algn="l" rtl="0" eaLnBrk="1" latinLnBrk="0" hangingPunct="1">
              <a:lnSpc>
                <a:spcPct val="130000"/>
              </a:lnSpc>
              <a:spcBef>
                <a:spcPts val="0"/>
              </a:spcBef>
              <a:spcAft>
                <a:spcPts val="0"/>
              </a:spcAft>
            </a:pPr>
            <a:endParaRPr lang="zh-CN" altLang="zh-CN" dirty="0">
              <a:solidFill>
                <a:schemeClr val="tx1">
                  <a:lumMod val="85000"/>
                  <a:lumOff val="15000"/>
                </a:schemeClr>
              </a:solidFill>
              <a:effectLst/>
              <a:latin typeface="+mn-ea"/>
              <a:cs typeface="+mn-ea"/>
              <a:sym typeface="+mn-ea"/>
            </a:endParaRPr>
          </a:p>
        </p:txBody>
      </p:sp>
      <p:sp>
        <p:nvSpPr>
          <p:cNvPr id="72" name="矩形: 圆角 1"/>
          <p:cNvSpPr/>
          <p:nvPr>
            <p:custDataLst>
              <p:tags r:id="rId22"/>
            </p:custDataLst>
          </p:nvPr>
        </p:nvSpPr>
        <p:spPr>
          <a:xfrm>
            <a:off x="1342390" y="4718050"/>
            <a:ext cx="9657080" cy="1123950"/>
          </a:xfrm>
          <a:prstGeom prst="roundRect">
            <a:avLst>
              <a:gd name="adj" fmla="val 50000"/>
            </a:avLst>
          </a:prstGeom>
          <a:solidFill>
            <a:schemeClr val="lt1">
              <a:lumMod val="100000"/>
              <a:alpha val="20000"/>
            </a:schemeClr>
          </a:solidFill>
          <a:ln w="3175">
            <a:gradFill>
              <a:gsLst>
                <a:gs pos="0">
                  <a:schemeClr val="accent1">
                    <a:lumMod val="60000"/>
                    <a:lumOff val="40000"/>
                    <a:alpha val="35000"/>
                  </a:schemeClr>
                </a:gs>
                <a:gs pos="100000">
                  <a:schemeClr val="accent1">
                    <a:lumMod val="40000"/>
                    <a:lumOff val="60000"/>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28000" tIns="238580" rIns="622300" bIns="238581" numCol="1" spcCol="0" rtlCol="0" fromWordArt="0" anchor="ctr" anchorCtr="0" forceAA="0" compatLnSpc="1">
            <a:noAutofit/>
          </a:bodyPr>
          <a:p>
            <a:pPr marL="0" algn="l" rtl="0" eaLnBrk="1" latinLnBrk="0" hangingPunct="1">
              <a:lnSpc>
                <a:spcPct val="130000"/>
              </a:lnSpc>
              <a:spcBef>
                <a:spcPts val="0"/>
              </a:spcBef>
              <a:spcAft>
                <a:spcPts val="0"/>
              </a:spcAft>
            </a:pPr>
            <a:endParaRPr lang="zh-CN" altLang="zh-CN" dirty="0">
              <a:solidFill>
                <a:schemeClr val="tx1">
                  <a:lumMod val="85000"/>
                  <a:lumOff val="15000"/>
                </a:schemeClr>
              </a:solidFill>
              <a:effectLst/>
              <a:latin typeface="+mn-ea"/>
              <a:cs typeface="+mn-ea"/>
              <a:sym typeface="+mn-ea"/>
            </a:endParaRPr>
          </a:p>
        </p:txBody>
      </p:sp>
      <p:sp>
        <p:nvSpPr>
          <p:cNvPr id="73" name="矩形 72"/>
          <p:cNvSpPr/>
          <p:nvPr>
            <p:custDataLst>
              <p:tags r:id="rId23"/>
            </p:custDataLst>
          </p:nvPr>
        </p:nvSpPr>
        <p:spPr>
          <a:xfrm>
            <a:off x="1955800" y="4877435"/>
            <a:ext cx="2124075" cy="836295"/>
          </a:xfrm>
          <a:prstGeom prst="rect">
            <a:avLst/>
          </a:prstGeom>
          <a:noFill/>
        </p:spPr>
        <p:txBody>
          <a:bodyPr wrap="square" lIns="0" tIns="0" rIns="0" bIns="0" rtlCol="0" anchor="ctr">
            <a:noAutofit/>
          </a:bodyPr>
          <a:p>
            <a:pPr>
              <a:spcBef>
                <a:spcPct val="0"/>
              </a:spcBef>
              <a:spcAft>
                <a:spcPct val="0"/>
              </a:spcAft>
            </a:pPr>
            <a:r>
              <a:rPr lang="zh-CN" altLang="en-US" sz="2200" b="1" dirty="0">
                <a:solidFill>
                  <a:schemeClr val="accent1"/>
                </a:solidFill>
                <a:latin typeface="微软雅黑" panose="020B0503020204020204" pitchFamily="34" charset="-122"/>
                <a:ea typeface="微软雅黑" panose="020B0503020204020204" pitchFamily="34" charset="-122"/>
                <a:cs typeface="+mn-ea"/>
                <a:sym typeface="+mn-ea"/>
              </a:rPr>
              <a:t>液化气加臭量</a:t>
            </a:r>
            <a:endParaRPr lang="zh-CN" altLang="en-US" sz="2200" b="1" dirty="0">
              <a:solidFill>
                <a:schemeClr val="accent1"/>
              </a:solidFill>
              <a:latin typeface="微软雅黑" panose="020B0503020204020204" pitchFamily="34" charset="-122"/>
              <a:ea typeface="微软雅黑" panose="020B0503020204020204" pitchFamily="34" charset="-122"/>
              <a:cs typeface="+mn-ea"/>
              <a:sym typeface="+mn-ea"/>
            </a:endParaRPr>
          </a:p>
        </p:txBody>
      </p:sp>
      <p:sp>
        <p:nvSpPr>
          <p:cNvPr id="75" name="文本框 74"/>
          <p:cNvSpPr txBox="1"/>
          <p:nvPr/>
        </p:nvSpPr>
        <p:spPr>
          <a:xfrm>
            <a:off x="3774440" y="5084445"/>
            <a:ext cx="7339965" cy="352425"/>
          </a:xfrm>
          <a:prstGeom prst="rect">
            <a:avLst/>
          </a:prstGeom>
          <a:noFill/>
        </p:spPr>
        <p:txBody>
          <a:bodyPr wrap="square" rtlCol="0">
            <a:spAutoFit/>
          </a:bodyPr>
          <a:p>
            <a:r>
              <a:rPr lang="zh-CN" altLang="en-US" sz="17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根据《城镇液化石油气加臭技术规程》</a:t>
            </a:r>
            <a:r>
              <a:rPr lang="zh-CN" altLang="en-US" sz="17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T/GDRX-1004—2023</a:t>
            </a:r>
            <a:r>
              <a:rPr lang="zh-CN" altLang="en-US" sz="17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第4.3条规定</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30"/>
          <p:cNvSpPr txBox="1"/>
          <p:nvPr/>
        </p:nvSpPr>
        <p:spPr>
          <a:xfrm>
            <a:off x="1359561" y="2491339"/>
            <a:ext cx="2436372" cy="2322830"/>
          </a:xfrm>
          <a:prstGeom prst="rect">
            <a:avLst/>
          </a:prstGeom>
          <a:noFill/>
        </p:spPr>
        <p:txBody>
          <a:bodyPr wrap="square" rtlCol="0">
            <a:spAutoFit/>
          </a:bodyPr>
          <a:lstStyle/>
          <a:p>
            <a:pPr algn="r" defTabSz="228600"/>
            <a:r>
              <a:rPr lang="en-US" altLang="zh-CN" sz="14500" dirty="0" smtClean="0">
                <a:solidFill>
                  <a:schemeClr val="accent2">
                    <a:alpha val="20000"/>
                  </a:schemeClr>
                </a:solidFill>
                <a:latin typeface="思源宋体 CN Heavy" panose="02020900000000000000" pitchFamily="18" charset="-122"/>
                <a:ea typeface="思源宋体 CN Heavy" panose="02020900000000000000" pitchFamily="18" charset="-122"/>
                <a:cs typeface="Aa楷体" panose="02000500000000000000" pitchFamily="2" charset="-122"/>
              </a:rPr>
              <a:t>07</a:t>
            </a:r>
            <a:endParaRPr lang="zh-CN" altLang="en-US" sz="14500" dirty="0">
              <a:solidFill>
                <a:schemeClr val="accent2">
                  <a:alpha val="20000"/>
                </a:schemeClr>
              </a:solidFill>
              <a:latin typeface="思源宋体 CN Heavy" panose="02020900000000000000" pitchFamily="18" charset="-122"/>
              <a:ea typeface="思源宋体 CN Heavy" panose="02020900000000000000" pitchFamily="18" charset="-122"/>
              <a:cs typeface="Aa楷体" panose="02000500000000000000" pitchFamily="2" charset="-122"/>
            </a:endParaRPr>
          </a:p>
        </p:txBody>
      </p:sp>
      <p:sp>
        <p:nvSpPr>
          <p:cNvPr id="12" name="文本框 11"/>
          <p:cNvSpPr txBox="1"/>
          <p:nvPr/>
        </p:nvSpPr>
        <p:spPr>
          <a:xfrm>
            <a:off x="4378960" y="2665095"/>
            <a:ext cx="7454900" cy="1170940"/>
          </a:xfrm>
          <a:prstGeom prst="rect">
            <a:avLst/>
          </a:prstGeom>
          <a:noFill/>
          <a:scene3d>
            <a:camera prst="orthographicFront"/>
            <a:lightRig rig="threePt" dir="t"/>
          </a:scene3d>
        </p:spPr>
        <p:txBody>
          <a:bodyPr wrap="square" rtlCol="0">
            <a:spAutoFit/>
          </a:bodyPr>
          <a:lstStyle/>
          <a:p>
            <a:pPr>
              <a:lnSpc>
                <a:spcPct val="130000"/>
              </a:lnSpc>
            </a:pPr>
            <a:r>
              <a:rPr lang="zh-CN" altLang="en-US" sz="5400" b="1" dirty="0">
                <a:solidFill>
                  <a:srgbClr val="1B1B1B"/>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加臭剂更换管理</a:t>
            </a:r>
            <a:endParaRPr lang="zh-CN" altLang="en-US" sz="5400" b="1" dirty="0">
              <a:solidFill>
                <a:srgbClr val="1B1B1B"/>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13" name="Rectangle 3"/>
          <p:cNvSpPr/>
          <p:nvPr/>
        </p:nvSpPr>
        <p:spPr bwMode="auto">
          <a:xfrm>
            <a:off x="4479041" y="3737488"/>
            <a:ext cx="5346619"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120000"/>
              </a:lnSpc>
              <a:spcBef>
                <a:spcPct val="0"/>
              </a:spcBef>
              <a:buSzTx/>
              <a:buFontTx/>
              <a:buNone/>
            </a:pP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Lorem ipsum dolor sit amet, consectetuer </a:t>
            </a: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dipiscing </a:t>
            </a: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elit, sed diam </a:t>
            </a:r>
            <a:endParaRPr lang="en-US"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endParaRPr>
          </a:p>
          <a:p>
            <a:pPr eaLnBrk="1">
              <a:lnSpc>
                <a:spcPct val="120000"/>
              </a:lnSpc>
              <a:spcBef>
                <a:spcPct val="0"/>
              </a:spcBef>
              <a:buSzTx/>
              <a:buFontTx/>
              <a:buNone/>
            </a:pP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nonummy nibheuismod </a:t>
            </a: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tincidunt ut laoreet dolore magna aliquam erat volutpat. Ut wisi enim ad minim </a:t>
            </a: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veniam</a:t>
            </a:r>
            <a:endPar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endParaRPr>
          </a:p>
        </p:txBody>
      </p:sp>
      <p:sp>
        <p:nvSpPr>
          <p:cNvPr id="14" name="平行四边形 13"/>
          <p:cNvSpPr/>
          <p:nvPr/>
        </p:nvSpPr>
        <p:spPr>
          <a:xfrm flipH="1" flipV="1">
            <a:off x="11498754" y="5765570"/>
            <a:ext cx="1077967" cy="1119813"/>
          </a:xfrm>
          <a:prstGeom prst="parallelogram">
            <a:avLst>
              <a:gd name="adj" fmla="val 70972"/>
            </a:avLst>
          </a:prstGeom>
          <a:gradFill>
            <a:gsLst>
              <a:gs pos="0">
                <a:srgbClr val="E4E4E4">
                  <a:alpha val="34000"/>
                </a:srgbClr>
              </a:gs>
              <a:gs pos="85000">
                <a:srgbClr val="E4E4E4">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等腰三角形 16"/>
          <p:cNvSpPr/>
          <p:nvPr/>
        </p:nvSpPr>
        <p:spPr>
          <a:xfrm flipH="1" flipV="1">
            <a:off x="-46848" y="0"/>
            <a:ext cx="3046503" cy="2862274"/>
          </a:xfrm>
          <a:prstGeom prst="triangle">
            <a:avLst>
              <a:gd name="adj" fmla="val 100000"/>
            </a:avLst>
          </a:prstGeom>
          <a:gradFill>
            <a:gsLst>
              <a:gs pos="0">
                <a:srgbClr val="64A9D7"/>
              </a:gs>
              <a:gs pos="90000">
                <a:srgbClr val="3F7FBB"/>
              </a:gs>
            </a:gsLst>
            <a:lin ang="5400000" scaled="1"/>
          </a:grad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9" name="矩形 28"/>
          <p:cNvSpPr/>
          <p:nvPr/>
        </p:nvSpPr>
        <p:spPr>
          <a:xfrm>
            <a:off x="1271687" y="3438656"/>
            <a:ext cx="2552327" cy="355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0" name="TextBox 30"/>
          <p:cNvSpPr txBox="1"/>
          <p:nvPr/>
        </p:nvSpPr>
        <p:spPr>
          <a:xfrm>
            <a:off x="1813694" y="3454420"/>
            <a:ext cx="1352357" cy="337185"/>
          </a:xfrm>
          <a:prstGeom prst="rect">
            <a:avLst/>
          </a:prstGeom>
          <a:noFill/>
        </p:spPr>
        <p:txBody>
          <a:bodyPr wrap="square" rtlCol="0">
            <a:spAutoFit/>
          </a:bodyPr>
          <a:lstStyle/>
          <a:p>
            <a:pPr algn="ctr" defTabSz="228600"/>
            <a:r>
              <a:rPr lang="en-US" altLang="zh-CN" sz="1600" dirty="0" smtClean="0">
                <a:solidFill>
                  <a:srgbClr val="1B1B1B"/>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a楷体" panose="02000500000000000000" pitchFamily="2" charset="-122"/>
              </a:rPr>
              <a:t>PART SEVEN</a:t>
            </a:r>
            <a:endParaRPr lang="zh-CN" altLang="en-US" sz="1600" dirty="0">
              <a:solidFill>
                <a:srgbClr val="1B1B1B"/>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a楷体" panose="02000500000000000000" pitchFamily="2" charset="-122"/>
            </a:endParaRPr>
          </a:p>
        </p:txBody>
      </p:sp>
      <p:cxnSp>
        <p:nvCxnSpPr>
          <p:cNvPr id="31" name="直接连接符 30"/>
          <p:cNvCxnSpPr/>
          <p:nvPr/>
        </p:nvCxnSpPr>
        <p:spPr>
          <a:xfrm>
            <a:off x="3960692" y="2873475"/>
            <a:ext cx="0" cy="1510342"/>
          </a:xfrm>
          <a:prstGeom prst="line">
            <a:avLst/>
          </a:prstGeom>
          <a:ln w="12700">
            <a:solidFill>
              <a:srgbClr val="2D354B">
                <a:alpha val="20000"/>
              </a:srgbClr>
            </a:solidFill>
          </a:ln>
        </p:spPr>
        <p:style>
          <a:lnRef idx="1">
            <a:schemeClr val="accent1"/>
          </a:lnRef>
          <a:fillRef idx="0">
            <a:schemeClr val="accent1"/>
          </a:fillRef>
          <a:effectRef idx="0">
            <a:schemeClr val="accent1"/>
          </a:effectRef>
          <a:fontRef idx="minor">
            <a:schemeClr val="tx1"/>
          </a:fontRef>
        </p:style>
      </p:cxnSp>
      <p:sp>
        <p:nvSpPr>
          <p:cNvPr id="32" name="圆角矩形 31"/>
          <p:cNvSpPr/>
          <p:nvPr/>
        </p:nvSpPr>
        <p:spPr>
          <a:xfrm rot="2700000">
            <a:off x="609964" y="726490"/>
            <a:ext cx="369745" cy="369745"/>
          </a:xfrm>
          <a:prstGeom prst="roundRect">
            <a:avLst>
              <a:gd name="adj" fmla="val 12610"/>
            </a:avLst>
          </a:prstGeom>
          <a:solidFill>
            <a:schemeClr val="bg1">
              <a:lumMod val="95000"/>
            </a:scheme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94C5DE"/>
                  </a:gs>
                  <a:gs pos="100000">
                    <a:srgbClr val="356A9C"/>
                  </a:gs>
                </a:gsLst>
                <a:lin ang="2700000" scaled="0"/>
              </a:gradFill>
              <a:latin typeface="微软雅黑" panose="020B0503020204020204" pitchFamily="34" charset="-122"/>
              <a:ea typeface="微软雅黑" panose="020B0503020204020204" pitchFamily="34" charset="-122"/>
            </a:endParaRPr>
          </a:p>
        </p:txBody>
      </p:sp>
      <p:sp>
        <p:nvSpPr>
          <p:cNvPr id="33" name="圆角矩形 32"/>
          <p:cNvSpPr/>
          <p:nvPr/>
        </p:nvSpPr>
        <p:spPr>
          <a:xfrm rot="2700000">
            <a:off x="555613" y="1858238"/>
            <a:ext cx="134147" cy="134147"/>
          </a:xfrm>
          <a:prstGeom prst="roundRect">
            <a:avLst>
              <a:gd name="adj" fmla="val 12610"/>
            </a:avLst>
          </a:prstGeom>
          <a:solidFill>
            <a:schemeClr val="bg1">
              <a:lumMod val="95000"/>
            </a:scheme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3" name="直接连接符 2"/>
          <p:cNvCxnSpPr>
            <a:stCxn id="17" idx="2"/>
            <a:endCxn id="17" idx="0"/>
          </p:cNvCxnSpPr>
          <p:nvPr/>
        </p:nvCxnSpPr>
        <p:spPr>
          <a:xfrm flipH="1">
            <a:off x="-46848" y="0"/>
            <a:ext cx="3046503" cy="286227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flipH="1">
            <a:off x="11606369" y="442911"/>
            <a:ext cx="227603" cy="170090"/>
            <a:chOff x="762000" y="6033231"/>
            <a:chExt cx="598382" cy="258336"/>
          </a:xfrm>
        </p:grpSpPr>
        <p:cxnSp>
          <p:nvCxnSpPr>
            <p:cNvPr id="41" name="直接连接符 40"/>
            <p:cNvCxnSpPr/>
            <p:nvPr/>
          </p:nvCxnSpPr>
          <p:spPr>
            <a:xfrm>
              <a:off x="762000" y="6033231"/>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62000" y="6162399"/>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62000" y="6291567"/>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44" name="直接连接符 43"/>
          <p:cNvCxnSpPr/>
          <p:nvPr/>
        </p:nvCxnSpPr>
        <p:spPr>
          <a:xfrm flipH="1">
            <a:off x="7872075" y="5535170"/>
            <a:ext cx="1422832" cy="135021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图片 3" descr="图片122222222222"/>
          <p:cNvPicPr>
            <a:picLocks noChangeAspect="1"/>
          </p:cNvPicPr>
          <p:nvPr/>
        </p:nvPicPr>
        <p:blipFill>
          <a:blip r:embed="rId1"/>
          <a:stretch>
            <a:fillRect/>
          </a:stretch>
        </p:blipFill>
        <p:spPr>
          <a:xfrm>
            <a:off x="533400" y="953770"/>
            <a:ext cx="1609090" cy="1176655"/>
          </a:xfrm>
          <a:prstGeom prst="rect">
            <a:avLst/>
          </a:prstGeom>
          <a:effectLst>
            <a:outerShdw blurRad="50800" dist="38100" dir="2700000" algn="tl" rotWithShape="0">
              <a:prstClr val="black">
                <a:alpha val="13000"/>
              </a:prstClr>
            </a:outerShdw>
          </a:effectLst>
        </p:spPr>
      </p:pic>
      <p:pic>
        <p:nvPicPr>
          <p:cNvPr id="5" name="图片 4" descr="图片22222"/>
          <p:cNvPicPr>
            <a:picLocks noChangeAspect="1"/>
          </p:cNvPicPr>
          <p:nvPr/>
        </p:nvPicPr>
        <p:blipFill>
          <a:blip r:embed="rId2"/>
          <a:stretch>
            <a:fillRect/>
          </a:stretch>
        </p:blipFill>
        <p:spPr>
          <a:xfrm>
            <a:off x="8203565" y="3111500"/>
            <a:ext cx="4053840" cy="3822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11" grpId="0"/>
      <p:bldP spid="12" grpId="0"/>
      <p:bldP spid="13" grpId="0" bldLvl="0" animBg="1"/>
      <p:bldP spid="17" grpId="0" bldLvl="0" animBg="1"/>
      <p:bldP spid="30" grpId="0"/>
      <p:bldP spid="32" grpId="0" bldLvl="0" animBg="1"/>
      <p:bldP spid="33"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20459" y="388759"/>
            <a:ext cx="5572519" cy="887528"/>
            <a:chOff x="3320458" y="354253"/>
            <a:chExt cx="5572519" cy="887528"/>
          </a:xfrm>
        </p:grpSpPr>
        <p:grpSp>
          <p:nvGrpSpPr>
            <p:cNvPr id="6" name="组合 5"/>
            <p:cNvGrpSpPr/>
            <p:nvPr/>
          </p:nvGrpSpPr>
          <p:grpSpPr>
            <a:xfrm>
              <a:off x="3320458" y="354253"/>
              <a:ext cx="5572519" cy="703137"/>
              <a:chOff x="1679798" y="438128"/>
              <a:chExt cx="5572519" cy="703137"/>
            </a:xfrm>
          </p:grpSpPr>
          <p:sp>
            <p:nvSpPr>
              <p:cNvPr id="8" name="文本框 7"/>
              <p:cNvSpPr txBox="1"/>
              <p:nvPr/>
            </p:nvSpPr>
            <p:spPr>
              <a:xfrm>
                <a:off x="2596620" y="438128"/>
                <a:ext cx="373888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更换前准备：</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人员培训</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3" name="表格 2"/>
          <p:cNvGraphicFramePr/>
          <p:nvPr>
            <p:custDataLst>
              <p:tags r:id="rId1"/>
            </p:custDataLst>
          </p:nvPr>
        </p:nvGraphicFramePr>
        <p:xfrm>
          <a:off x="821055" y="1373505"/>
          <a:ext cx="10549890" cy="1700530"/>
        </p:xfrm>
        <a:graphic>
          <a:graphicData uri="http://schemas.openxmlformats.org/drawingml/2006/table">
            <a:tbl>
              <a:tblPr firstRow="1" bandRow="1">
                <a:tableStyleId>{9280B7CF-4926-4568-951E-B354BB1DA2D9}</a:tableStyleId>
              </a:tblPr>
              <a:tblGrid>
                <a:gridCol w="1489710"/>
                <a:gridCol w="4029075"/>
                <a:gridCol w="2526030"/>
                <a:gridCol w="2505075"/>
              </a:tblGrid>
              <a:tr h="257810">
                <a:tc>
                  <a:txBody>
                    <a:bodyPr/>
                    <a:p>
                      <a:pPr marL="0" indent="0" algn="ctr">
                        <a:lnSpc>
                          <a:spcPct val="120000"/>
                        </a:lnSpc>
                        <a:spcBef>
                          <a:spcPts val="600"/>
                        </a:spcBef>
                        <a:spcAft>
                          <a:spcPts val="600"/>
                        </a:spcAft>
                      </a:pPr>
                      <a:r>
                        <a:rPr lang="zh-CN" sz="1100"/>
                        <a:t>培训对象</a:t>
                      </a:r>
                      <a:endParaRPr lang="zh-CN" sz="1100"/>
                    </a:p>
                  </a:txBody>
                  <a:tcPr marL="76200" marR="76200" marT="38100" marB="19050" anchor="ctr" anchorCtr="0"/>
                </a:tc>
                <a:tc>
                  <a:txBody>
                    <a:bodyPr/>
                    <a:p>
                      <a:pPr marL="0" indent="0" algn="ctr">
                        <a:lnSpc>
                          <a:spcPct val="120000"/>
                        </a:lnSpc>
                        <a:spcBef>
                          <a:spcPts val="600"/>
                        </a:spcBef>
                        <a:spcAft>
                          <a:spcPts val="600"/>
                        </a:spcAft>
                      </a:pPr>
                      <a:r>
                        <a:rPr lang="zh-CN" sz="1100"/>
                        <a:t>培训内容</a:t>
                      </a:r>
                      <a:endParaRPr lang="zh-CN" sz="1100"/>
                    </a:p>
                  </a:txBody>
                  <a:tcPr marL="76200" marR="76200" marT="38100" marB="19050" anchor="ctr" anchorCtr="0"/>
                </a:tc>
                <a:tc>
                  <a:txBody>
                    <a:bodyPr/>
                    <a:p>
                      <a:pPr marL="0" indent="0" algn="ctr">
                        <a:lnSpc>
                          <a:spcPct val="120000"/>
                        </a:lnSpc>
                        <a:spcBef>
                          <a:spcPts val="600"/>
                        </a:spcBef>
                        <a:spcAft>
                          <a:spcPts val="600"/>
                        </a:spcAft>
                      </a:pPr>
                      <a:r>
                        <a:rPr lang="zh-CN" sz="1100"/>
                        <a:t>培训方式</a:t>
                      </a:r>
                      <a:endParaRPr lang="zh-CN" sz="1100"/>
                    </a:p>
                  </a:txBody>
                  <a:tcPr marL="76200" marR="76200" marT="38100" marB="19050" anchor="ctr" anchorCtr="0"/>
                </a:tc>
                <a:tc>
                  <a:txBody>
                    <a:bodyPr/>
                    <a:p>
                      <a:pPr marL="0" indent="0" algn="ctr">
                        <a:lnSpc>
                          <a:spcPct val="120000"/>
                        </a:lnSpc>
                        <a:spcBef>
                          <a:spcPts val="600"/>
                        </a:spcBef>
                        <a:spcAft>
                          <a:spcPts val="600"/>
                        </a:spcAft>
                      </a:pPr>
                      <a:r>
                        <a:rPr lang="zh-CN" sz="1100"/>
                        <a:t>考核要求</a:t>
                      </a:r>
                      <a:endParaRPr lang="zh-CN" sz="1100"/>
                    </a:p>
                  </a:txBody>
                  <a:tcPr marL="76200" marR="76200" marT="38100" marB="19050" anchor="ctr" anchorCtr="0"/>
                </a:tc>
              </a:tr>
              <a:tr h="467360">
                <a:tc>
                  <a:txBody>
                    <a:bodyPr/>
                    <a:p>
                      <a:pPr marL="0" indent="0" algn="ctr">
                        <a:lnSpc>
                          <a:spcPct val="120000"/>
                        </a:lnSpc>
                        <a:spcBef>
                          <a:spcPts val="600"/>
                        </a:spcBef>
                        <a:spcAft>
                          <a:spcPts val="600"/>
                        </a:spcAft>
                      </a:pPr>
                      <a:r>
                        <a:rPr lang="zh-CN" sz="1100"/>
                        <a:t>操作员</a:t>
                      </a:r>
                      <a:endParaRPr lang="zh-CN" sz="1100"/>
                    </a:p>
                  </a:txBody>
                  <a:tcPr marL="76200" marR="76200" marT="38100" marB="19050" anchor="ctr" anchorCtr="0"/>
                </a:tc>
                <a:tc>
                  <a:txBody>
                    <a:bodyPr/>
                    <a:p>
                      <a:pPr marL="0" indent="0" algn="ctr">
                        <a:lnSpc>
                          <a:spcPct val="120000"/>
                        </a:lnSpc>
                        <a:spcBef>
                          <a:spcPts val="600"/>
                        </a:spcBef>
                        <a:spcAft>
                          <a:spcPts val="600"/>
                        </a:spcAft>
                      </a:pPr>
                      <a:r>
                        <a:rPr lang="zh-CN" sz="1100"/>
                        <a:t>新剂</a:t>
                      </a:r>
                      <a:r>
                        <a:rPr lang="zh-CN" altLang="en-US" sz="1100"/>
                        <a:t> </a:t>
                      </a:r>
                      <a:r>
                        <a:rPr lang="en-US" altLang="zh-CN" sz="1100"/>
                        <a:t>SDS</a:t>
                      </a:r>
                      <a:r>
                        <a:rPr lang="zh-CN" altLang="en-US" sz="1100"/>
                        <a:t>（理化性质、安全注意事项）、设备操作流程、泄漏处理步骤</a:t>
                      </a:r>
                      <a:endParaRPr lang="zh-CN" altLang="en-US" sz="1100"/>
                    </a:p>
                  </a:txBody>
                  <a:tcPr marL="76200" marR="76200" marT="38100" marB="19050" anchor="ctr" anchorCtr="0"/>
                </a:tc>
                <a:tc>
                  <a:txBody>
                    <a:bodyPr/>
                    <a:p>
                      <a:pPr marL="0" indent="0" algn="ctr">
                        <a:lnSpc>
                          <a:spcPct val="120000"/>
                        </a:lnSpc>
                        <a:spcBef>
                          <a:spcPts val="600"/>
                        </a:spcBef>
                        <a:spcAft>
                          <a:spcPts val="600"/>
                        </a:spcAft>
                      </a:pPr>
                      <a:r>
                        <a:rPr lang="zh-CN" sz="1100"/>
                        <a:t>理论</a:t>
                      </a:r>
                      <a:r>
                        <a:rPr lang="zh-CN" altLang="en-US" sz="1100"/>
                        <a:t> </a:t>
                      </a:r>
                      <a:r>
                        <a:rPr lang="en-US" altLang="zh-CN" sz="1100"/>
                        <a:t>+ </a:t>
                      </a:r>
                      <a:r>
                        <a:rPr lang="zh-CN" altLang="en-US" sz="1100"/>
                        <a:t>实操（模拟更换、泄漏处置）</a:t>
                      </a:r>
                      <a:endParaRPr lang="zh-CN" altLang="en-US" sz="1100"/>
                    </a:p>
                  </a:txBody>
                  <a:tcPr marL="76200" marR="76200" marT="38100" marB="19050" anchor="ctr" anchorCtr="0"/>
                </a:tc>
                <a:tc>
                  <a:txBody>
                    <a:bodyPr/>
                    <a:p>
                      <a:pPr marL="0" indent="0" algn="ctr">
                        <a:lnSpc>
                          <a:spcPct val="120000"/>
                        </a:lnSpc>
                        <a:spcBef>
                          <a:spcPts val="600"/>
                        </a:spcBef>
                        <a:spcAft>
                          <a:spcPts val="600"/>
                        </a:spcAft>
                      </a:pPr>
                      <a:r>
                        <a:rPr lang="zh-CN" sz="1100"/>
                        <a:t>实操合格，理论考试</a:t>
                      </a:r>
                      <a:r>
                        <a:rPr lang="en-US" altLang="zh-CN" sz="1100"/>
                        <a:t>≥80 </a:t>
                      </a:r>
                      <a:r>
                        <a:rPr lang="zh-CN" altLang="en-US" sz="1100"/>
                        <a:t>分</a:t>
                      </a:r>
                      <a:endParaRPr lang="zh-CN" altLang="en-US" sz="1100"/>
                    </a:p>
                  </a:txBody>
                  <a:tcPr marL="76200" marR="76200" marT="38100" marB="19050" anchor="ctr" anchorCtr="0"/>
                </a:tc>
              </a:tr>
              <a:tr h="325755">
                <a:tc>
                  <a:txBody>
                    <a:bodyPr/>
                    <a:p>
                      <a:pPr marL="0" indent="0" algn="ctr">
                        <a:lnSpc>
                          <a:spcPct val="120000"/>
                        </a:lnSpc>
                        <a:spcBef>
                          <a:spcPts val="600"/>
                        </a:spcBef>
                        <a:spcAft>
                          <a:spcPts val="600"/>
                        </a:spcAft>
                      </a:pPr>
                      <a:r>
                        <a:rPr lang="zh-CN" sz="1100"/>
                        <a:t>技术工程师</a:t>
                      </a:r>
                      <a:endParaRPr lang="zh-CN" sz="1100"/>
                    </a:p>
                  </a:txBody>
                  <a:tcPr marL="76200" marR="76200" marT="38100" marB="19050" anchor="ctr" anchorCtr="0"/>
                </a:tc>
                <a:tc>
                  <a:txBody>
                    <a:bodyPr/>
                    <a:p>
                      <a:pPr marL="0" indent="0" algn="ctr">
                        <a:lnSpc>
                          <a:spcPct val="120000"/>
                        </a:lnSpc>
                        <a:spcBef>
                          <a:spcPts val="600"/>
                        </a:spcBef>
                        <a:spcAft>
                          <a:spcPts val="600"/>
                        </a:spcAft>
                      </a:pPr>
                      <a:r>
                        <a:rPr lang="zh-CN" sz="1100"/>
                        <a:t>兼容性理论、浓度计算方法、设备改造要点、效果验证标准</a:t>
                      </a:r>
                      <a:endParaRPr lang="zh-CN" sz="1100"/>
                    </a:p>
                  </a:txBody>
                  <a:tcPr marL="76200" marR="76200" marT="38100" marB="19050" anchor="ctr" anchorCtr="0"/>
                </a:tc>
                <a:tc>
                  <a:txBody>
                    <a:bodyPr/>
                    <a:p>
                      <a:pPr marL="0" indent="0" algn="ctr">
                        <a:lnSpc>
                          <a:spcPct val="120000"/>
                        </a:lnSpc>
                        <a:spcBef>
                          <a:spcPts val="600"/>
                        </a:spcBef>
                        <a:spcAft>
                          <a:spcPts val="600"/>
                        </a:spcAft>
                      </a:pPr>
                      <a:r>
                        <a:rPr lang="zh-CN" sz="1100"/>
                        <a:t>理论培训</a:t>
                      </a:r>
                      <a:r>
                        <a:rPr lang="zh-CN" altLang="en-US" sz="1100"/>
                        <a:t> </a:t>
                      </a:r>
                      <a:r>
                        <a:rPr lang="en-US" altLang="zh-CN" sz="1100"/>
                        <a:t>+ </a:t>
                      </a:r>
                      <a:r>
                        <a:rPr lang="zh-CN" altLang="en-US" sz="1100"/>
                        <a:t>案例分析</a:t>
                      </a:r>
                      <a:endParaRPr lang="zh-CN" altLang="en-US" sz="1100"/>
                    </a:p>
                  </a:txBody>
                  <a:tcPr marL="76200" marR="76200" marT="38100" marB="19050" anchor="ctr" anchorCtr="0"/>
                </a:tc>
                <a:tc>
                  <a:txBody>
                    <a:bodyPr/>
                    <a:p>
                      <a:pPr marL="0" indent="0" algn="ctr">
                        <a:lnSpc>
                          <a:spcPct val="120000"/>
                        </a:lnSpc>
                        <a:spcBef>
                          <a:spcPts val="600"/>
                        </a:spcBef>
                        <a:spcAft>
                          <a:spcPts val="600"/>
                        </a:spcAft>
                      </a:pPr>
                      <a:r>
                        <a:rPr lang="zh-CN" sz="1100"/>
                        <a:t>能独立完成浓度计算、改造方案审核</a:t>
                      </a:r>
                      <a:endParaRPr lang="zh-CN" sz="1100"/>
                    </a:p>
                  </a:txBody>
                  <a:tcPr marL="76200" marR="76200" marT="38100" marB="19050" anchor="ctr" anchorCtr="0"/>
                </a:tc>
              </a:tr>
              <a:tr h="324485">
                <a:tc>
                  <a:txBody>
                    <a:bodyPr/>
                    <a:p>
                      <a:pPr marL="0" indent="0" algn="ctr">
                        <a:lnSpc>
                          <a:spcPct val="120000"/>
                        </a:lnSpc>
                        <a:spcBef>
                          <a:spcPts val="600"/>
                        </a:spcBef>
                        <a:spcAft>
                          <a:spcPts val="600"/>
                        </a:spcAft>
                      </a:pPr>
                      <a:r>
                        <a:rPr lang="zh-CN" sz="1100"/>
                        <a:t>安全员</a:t>
                      </a:r>
                      <a:endParaRPr lang="zh-CN" sz="1100"/>
                    </a:p>
                  </a:txBody>
                  <a:tcPr marL="76200" marR="76200" marT="38100" marB="19050" anchor="ctr" anchorCtr="0"/>
                </a:tc>
                <a:tc>
                  <a:txBody>
                    <a:bodyPr/>
                    <a:p>
                      <a:pPr marL="0" indent="0" algn="ctr">
                        <a:lnSpc>
                          <a:spcPct val="120000"/>
                        </a:lnSpc>
                        <a:spcBef>
                          <a:spcPts val="600"/>
                        </a:spcBef>
                        <a:spcAft>
                          <a:spcPts val="600"/>
                        </a:spcAft>
                      </a:pPr>
                      <a:r>
                        <a:rPr lang="zh-CN" sz="1100"/>
                        <a:t>新剂风险辨识、应急处置流程、防护装备使用、危废处理要求</a:t>
                      </a:r>
                      <a:endParaRPr lang="zh-CN" sz="1100"/>
                    </a:p>
                  </a:txBody>
                  <a:tcPr marL="76200" marR="76200" marT="38100" marB="19050" anchor="ctr" anchorCtr="0"/>
                </a:tc>
                <a:tc>
                  <a:txBody>
                    <a:bodyPr/>
                    <a:p>
                      <a:pPr marL="0" indent="0" algn="ctr">
                        <a:lnSpc>
                          <a:spcPct val="120000"/>
                        </a:lnSpc>
                        <a:spcBef>
                          <a:spcPts val="600"/>
                        </a:spcBef>
                        <a:spcAft>
                          <a:spcPts val="600"/>
                        </a:spcAft>
                      </a:pPr>
                      <a:r>
                        <a:rPr lang="zh-CN" sz="1100"/>
                        <a:t>理论</a:t>
                      </a:r>
                      <a:r>
                        <a:rPr lang="zh-CN" altLang="en-US" sz="1100"/>
                        <a:t> </a:t>
                      </a:r>
                      <a:r>
                        <a:rPr lang="en-US" altLang="zh-CN" sz="1100"/>
                        <a:t>+ </a:t>
                      </a:r>
                      <a:r>
                        <a:rPr lang="zh-CN" altLang="en-US" sz="1100"/>
                        <a:t>应急演练</a:t>
                      </a:r>
                      <a:endParaRPr lang="zh-CN" altLang="en-US" sz="1100"/>
                    </a:p>
                  </a:txBody>
                  <a:tcPr marL="76200" marR="76200" marT="38100" marB="19050" anchor="ctr" anchorCtr="0"/>
                </a:tc>
                <a:tc>
                  <a:txBody>
                    <a:bodyPr/>
                    <a:p>
                      <a:pPr marL="0" indent="0" algn="ctr">
                        <a:lnSpc>
                          <a:spcPct val="120000"/>
                        </a:lnSpc>
                        <a:spcBef>
                          <a:spcPts val="600"/>
                        </a:spcBef>
                        <a:spcAft>
                          <a:spcPts val="600"/>
                        </a:spcAft>
                      </a:pPr>
                      <a:r>
                        <a:rPr lang="zh-CN" sz="1100"/>
                        <a:t>能组织应急处置，防护装备使用规范</a:t>
                      </a:r>
                      <a:endParaRPr lang="zh-CN" sz="1100"/>
                    </a:p>
                  </a:txBody>
                  <a:tcPr marL="76200" marR="76200" marT="38100" marB="19050" anchor="ctr" anchorCtr="0"/>
                </a:tc>
              </a:tr>
              <a:tr h="325120">
                <a:tc>
                  <a:txBody>
                    <a:bodyPr/>
                    <a:p>
                      <a:pPr marL="0" indent="0" algn="ctr">
                        <a:lnSpc>
                          <a:spcPct val="120000"/>
                        </a:lnSpc>
                        <a:spcBef>
                          <a:spcPts val="600"/>
                        </a:spcBef>
                        <a:spcAft>
                          <a:spcPts val="600"/>
                        </a:spcAft>
                      </a:pPr>
                      <a:r>
                        <a:rPr lang="zh-CN" sz="1100"/>
                        <a:t>维修人员</a:t>
                      </a:r>
                      <a:endParaRPr lang="zh-CN" sz="1100"/>
                    </a:p>
                  </a:txBody>
                  <a:tcPr marL="76200" marR="76200" marT="38100" marB="19050" anchor="ctr" anchorCtr="0"/>
                </a:tc>
                <a:tc>
                  <a:txBody>
                    <a:bodyPr/>
                    <a:p>
                      <a:pPr marL="0" indent="0" algn="ctr">
                        <a:lnSpc>
                          <a:spcPct val="120000"/>
                        </a:lnSpc>
                        <a:spcBef>
                          <a:spcPts val="600"/>
                        </a:spcBef>
                        <a:spcAft>
                          <a:spcPts val="600"/>
                        </a:spcAft>
                      </a:pPr>
                      <a:r>
                        <a:rPr lang="zh-CN" sz="1100"/>
                        <a:t>新剂适配设备维保要点、常见故障处理、备件更换规范</a:t>
                      </a:r>
                      <a:endParaRPr lang="zh-CN" sz="1100"/>
                    </a:p>
                  </a:txBody>
                  <a:tcPr marL="76200" marR="76200" marT="38100" marB="19050" anchor="ctr" anchorCtr="0"/>
                </a:tc>
                <a:tc>
                  <a:txBody>
                    <a:bodyPr/>
                    <a:p>
                      <a:pPr marL="0" indent="0" algn="ctr">
                        <a:lnSpc>
                          <a:spcPct val="120000"/>
                        </a:lnSpc>
                        <a:spcBef>
                          <a:spcPts val="600"/>
                        </a:spcBef>
                        <a:spcAft>
                          <a:spcPts val="600"/>
                        </a:spcAft>
                      </a:pPr>
                      <a:r>
                        <a:rPr lang="zh-CN" sz="1100"/>
                        <a:t>实操培训</a:t>
                      </a:r>
                      <a:r>
                        <a:rPr lang="zh-CN" altLang="en-US" sz="1100"/>
                        <a:t> </a:t>
                      </a:r>
                      <a:r>
                        <a:rPr lang="en-US" altLang="zh-CN" sz="1100"/>
                        <a:t>+ </a:t>
                      </a:r>
                      <a:r>
                        <a:rPr lang="zh-CN" altLang="en-US" sz="1100"/>
                        <a:t>故障模拟</a:t>
                      </a:r>
                      <a:endParaRPr lang="zh-CN" altLang="en-US" sz="1100"/>
                    </a:p>
                  </a:txBody>
                  <a:tcPr marL="76200" marR="76200" marT="38100" marB="19050" anchor="ctr" anchorCtr="0"/>
                </a:tc>
                <a:tc>
                  <a:txBody>
                    <a:bodyPr/>
                    <a:p>
                      <a:pPr marL="0" indent="0" algn="ctr">
                        <a:lnSpc>
                          <a:spcPct val="120000"/>
                        </a:lnSpc>
                        <a:spcBef>
                          <a:spcPts val="600"/>
                        </a:spcBef>
                        <a:spcAft>
                          <a:spcPts val="600"/>
                        </a:spcAft>
                      </a:pPr>
                      <a:r>
                        <a:rPr lang="zh-CN" sz="1100"/>
                        <a:t>能独立处理设备常见故障</a:t>
                      </a:r>
                      <a:endParaRPr lang="zh-CN" sz="1100"/>
                    </a:p>
                  </a:txBody>
                  <a:tcPr marL="76200" marR="76200" marT="38100" marB="19050" anchor="ctr" anchorCtr="0"/>
                </a:tc>
              </a:tr>
            </a:tbl>
          </a:graphicData>
        </a:graphic>
      </p:graphicFrame>
      <p:sp>
        <p:nvSpPr>
          <p:cNvPr id="36" name="任意多边形: 形状 40"/>
          <p:cNvSpPr/>
          <p:nvPr>
            <p:custDataLst>
              <p:tags r:id="rId2"/>
            </p:custDataLst>
          </p:nvPr>
        </p:nvSpPr>
        <p:spPr>
          <a:xfrm>
            <a:off x="1425575" y="5053965"/>
            <a:ext cx="9455150" cy="763905"/>
          </a:xfrm>
          <a:custGeom>
            <a:avLst/>
            <a:gdLst>
              <a:gd name="connsiteX0" fmla="*/ 7850595 w 7877676"/>
              <a:gd name="connsiteY0" fmla="*/ 794766 h 794766"/>
              <a:gd name="connsiteX1" fmla="*/ 27141 w 7877676"/>
              <a:gd name="connsiteY1" fmla="*/ 794766 h 794766"/>
              <a:gd name="connsiteX2" fmla="*/ 6567 w 7877676"/>
              <a:gd name="connsiteY2" fmla="*/ 750094 h 794766"/>
              <a:gd name="connsiteX3" fmla="*/ 639504 w 7877676"/>
              <a:gd name="connsiteY3" fmla="*/ 9525 h 794766"/>
              <a:gd name="connsiteX4" fmla="*/ 660078 w 7877676"/>
              <a:gd name="connsiteY4" fmla="*/ 0 h 794766"/>
              <a:gd name="connsiteX5" fmla="*/ 7217660 w 7877676"/>
              <a:gd name="connsiteY5" fmla="*/ 0 h 794766"/>
              <a:gd name="connsiteX6" fmla="*/ 7238233 w 7877676"/>
              <a:gd name="connsiteY6" fmla="*/ 9525 h 794766"/>
              <a:gd name="connsiteX7" fmla="*/ 7871170 w 7877676"/>
              <a:gd name="connsiteY7" fmla="*/ 750094 h 794766"/>
              <a:gd name="connsiteX8" fmla="*/ 7850595 w 7877676"/>
              <a:gd name="connsiteY8" fmla="*/ 794766 h 79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77676" h="794766">
                <a:moveTo>
                  <a:pt x="7850595" y="794766"/>
                </a:moveTo>
                <a:lnTo>
                  <a:pt x="27141" y="794766"/>
                </a:lnTo>
                <a:cubicBezTo>
                  <a:pt x="3996" y="794766"/>
                  <a:pt x="-8482" y="767715"/>
                  <a:pt x="6567" y="750094"/>
                </a:cubicBezTo>
                <a:lnTo>
                  <a:pt x="639504" y="9525"/>
                </a:lnTo>
                <a:cubicBezTo>
                  <a:pt x="644647" y="3524"/>
                  <a:pt x="652172" y="0"/>
                  <a:pt x="660078" y="0"/>
                </a:cubicBezTo>
                <a:lnTo>
                  <a:pt x="7217660" y="0"/>
                </a:lnTo>
                <a:cubicBezTo>
                  <a:pt x="7225565" y="0"/>
                  <a:pt x="7233090" y="3429"/>
                  <a:pt x="7238233" y="9525"/>
                </a:cubicBezTo>
                <a:lnTo>
                  <a:pt x="7871170" y="750094"/>
                </a:lnTo>
                <a:cubicBezTo>
                  <a:pt x="7886124" y="767715"/>
                  <a:pt x="7873646" y="794766"/>
                  <a:pt x="7850595" y="794766"/>
                </a:cubicBezTo>
                <a:close/>
              </a:path>
            </a:pathLst>
          </a:custGeom>
          <a:gradFill>
            <a:gsLst>
              <a:gs pos="96000">
                <a:schemeClr val="accent1">
                  <a:lumMod val="60000"/>
                  <a:lumOff val="40000"/>
                  <a:alpha val="0"/>
                </a:schemeClr>
              </a:gs>
              <a:gs pos="0">
                <a:schemeClr val="accent1">
                  <a:lumMod val="60000"/>
                  <a:lumOff val="40000"/>
                  <a:alpha val="20000"/>
                </a:schemeClr>
              </a:gs>
            </a:gsLst>
            <a:lin ang="16200000" scaled="0"/>
          </a:gradFill>
          <a:ln w="9525" cap="flat">
            <a:gradFill>
              <a:gsLst>
                <a:gs pos="60000">
                  <a:schemeClr val="accent1">
                    <a:alpha val="0"/>
                  </a:schemeClr>
                </a:gs>
                <a:gs pos="86000">
                  <a:schemeClr val="accent1">
                    <a:alpha val="30000"/>
                  </a:schemeClr>
                </a:gs>
              </a:gsLst>
              <a:lin ang="5400000" scaled="0"/>
            </a:gra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chemeClr val="tx1"/>
              </a:solidFill>
              <a:sym typeface="+mn-ea"/>
            </a:endParaRPr>
          </a:p>
        </p:txBody>
      </p:sp>
      <p:sp>
        <p:nvSpPr>
          <p:cNvPr id="37" name="任意多边形: 形状 39"/>
          <p:cNvSpPr/>
          <p:nvPr>
            <p:custDataLst>
              <p:tags r:id="rId3"/>
            </p:custDataLst>
          </p:nvPr>
        </p:nvSpPr>
        <p:spPr>
          <a:xfrm>
            <a:off x="1425575" y="4866005"/>
            <a:ext cx="9455150" cy="763905"/>
          </a:xfrm>
          <a:custGeom>
            <a:avLst/>
            <a:gdLst>
              <a:gd name="connsiteX0" fmla="*/ 7850595 w 7877676"/>
              <a:gd name="connsiteY0" fmla="*/ 794766 h 794765"/>
              <a:gd name="connsiteX1" fmla="*/ 27141 w 7877676"/>
              <a:gd name="connsiteY1" fmla="*/ 794766 h 794765"/>
              <a:gd name="connsiteX2" fmla="*/ 6567 w 7877676"/>
              <a:gd name="connsiteY2" fmla="*/ 750094 h 794765"/>
              <a:gd name="connsiteX3" fmla="*/ 639504 w 7877676"/>
              <a:gd name="connsiteY3" fmla="*/ 9525 h 794765"/>
              <a:gd name="connsiteX4" fmla="*/ 660078 w 7877676"/>
              <a:gd name="connsiteY4" fmla="*/ 0 h 794765"/>
              <a:gd name="connsiteX5" fmla="*/ 7217660 w 7877676"/>
              <a:gd name="connsiteY5" fmla="*/ 0 h 794765"/>
              <a:gd name="connsiteX6" fmla="*/ 7238233 w 7877676"/>
              <a:gd name="connsiteY6" fmla="*/ 9525 h 794765"/>
              <a:gd name="connsiteX7" fmla="*/ 7871170 w 7877676"/>
              <a:gd name="connsiteY7" fmla="*/ 750094 h 794765"/>
              <a:gd name="connsiteX8" fmla="*/ 7850595 w 7877676"/>
              <a:gd name="connsiteY8" fmla="*/ 794766 h 7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77676" h="794765">
                <a:moveTo>
                  <a:pt x="7850595" y="794766"/>
                </a:moveTo>
                <a:lnTo>
                  <a:pt x="27141" y="794766"/>
                </a:lnTo>
                <a:cubicBezTo>
                  <a:pt x="3996" y="794766"/>
                  <a:pt x="-8482" y="767715"/>
                  <a:pt x="6567" y="750094"/>
                </a:cubicBezTo>
                <a:lnTo>
                  <a:pt x="639504" y="9525"/>
                </a:lnTo>
                <a:cubicBezTo>
                  <a:pt x="644647" y="3524"/>
                  <a:pt x="652172" y="0"/>
                  <a:pt x="660078" y="0"/>
                </a:cubicBezTo>
                <a:lnTo>
                  <a:pt x="7217660" y="0"/>
                </a:lnTo>
                <a:cubicBezTo>
                  <a:pt x="7225565" y="0"/>
                  <a:pt x="7233090" y="3429"/>
                  <a:pt x="7238233" y="9525"/>
                </a:cubicBezTo>
                <a:lnTo>
                  <a:pt x="7871170" y="750094"/>
                </a:lnTo>
                <a:cubicBezTo>
                  <a:pt x="7886124" y="767715"/>
                  <a:pt x="7873646" y="794766"/>
                  <a:pt x="7850595" y="794766"/>
                </a:cubicBezTo>
                <a:close/>
              </a:path>
            </a:pathLst>
          </a:custGeom>
          <a:gradFill>
            <a:gsLst>
              <a:gs pos="96000">
                <a:schemeClr val="accent1">
                  <a:lumMod val="60000"/>
                  <a:lumOff val="40000"/>
                  <a:alpha val="0"/>
                </a:schemeClr>
              </a:gs>
              <a:gs pos="0">
                <a:schemeClr val="accent1">
                  <a:lumMod val="60000"/>
                  <a:lumOff val="40000"/>
                  <a:alpha val="20000"/>
                </a:schemeClr>
              </a:gs>
            </a:gsLst>
            <a:lin ang="16200000" scaled="0"/>
          </a:gradFill>
          <a:ln w="9525" cap="flat">
            <a:gradFill>
              <a:gsLst>
                <a:gs pos="60000">
                  <a:schemeClr val="accent1">
                    <a:alpha val="0"/>
                  </a:schemeClr>
                </a:gs>
                <a:gs pos="86000">
                  <a:schemeClr val="accent1">
                    <a:alpha val="30000"/>
                  </a:schemeClr>
                </a:gs>
              </a:gsLst>
              <a:lin ang="5400000" scaled="0"/>
            </a:gra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chemeClr val="tx1"/>
              </a:solidFill>
              <a:sym typeface="+mn-ea"/>
            </a:endParaRPr>
          </a:p>
        </p:txBody>
      </p:sp>
      <p:sp>
        <p:nvSpPr>
          <p:cNvPr id="38" name="文本框 37"/>
          <p:cNvSpPr txBox="1"/>
          <p:nvPr>
            <p:custDataLst>
              <p:tags r:id="rId4"/>
            </p:custDataLst>
          </p:nvPr>
        </p:nvSpPr>
        <p:spPr>
          <a:xfrm>
            <a:off x="2045569" y="3563620"/>
            <a:ext cx="2198312" cy="733861"/>
          </a:xfrm>
          <a:prstGeom prst="rect">
            <a:avLst/>
          </a:prstGeom>
          <a:noFill/>
        </p:spPr>
        <p:txBody>
          <a:bodyPr wrap="square" lIns="91440" tIns="45720" rIns="91440" bIns="45720" rtlCol="0" anchor="b" anchorCtr="0">
            <a:noAutofit/>
          </a:bodyPr>
          <a:lstStyle/>
          <a:p>
            <a:pPr lvl="0" algn="ctr">
              <a:buClrTx/>
              <a:buSzTx/>
              <a:buFontTx/>
            </a:pPr>
            <a:r>
              <a:rPr lang="zh-CN" altLang="en-US" sz="2500" b="1">
                <a:gradFill>
                  <a:gsLst>
                    <a:gs pos="40000">
                      <a:schemeClr val="accent1">
                        <a:alpha val="100000"/>
                      </a:schemeClr>
                    </a:gs>
                    <a:gs pos="100000">
                      <a:schemeClr val="accent1">
                        <a:lumMod val="40000"/>
                        <a:lumOff val="60000"/>
                        <a:alpha val="100000"/>
                      </a:schemeClr>
                    </a:gs>
                  </a:gsLst>
                  <a:lin ang="16860000" scaled="0"/>
                </a:gradFill>
                <a:latin typeface="微软雅黑" panose="020B0503020204020204" pitchFamily="34" charset="-122"/>
                <a:ea typeface="微软雅黑" panose="020B0503020204020204" pitchFamily="34" charset="-122"/>
                <a:sym typeface="+mn-ea"/>
              </a:rPr>
              <a:t>告知内容</a:t>
            </a:r>
            <a:endParaRPr lang="zh-CN" altLang="en-US" sz="2500" b="1">
              <a:gradFill>
                <a:gsLst>
                  <a:gs pos="40000">
                    <a:schemeClr val="accent1">
                      <a:alpha val="100000"/>
                    </a:schemeClr>
                  </a:gs>
                  <a:gs pos="100000">
                    <a:schemeClr val="accent1">
                      <a:lumMod val="40000"/>
                      <a:lumOff val="60000"/>
                      <a:alpha val="100000"/>
                    </a:schemeClr>
                  </a:gs>
                </a:gsLst>
                <a:lin ang="16860000" scaled="0"/>
              </a:gradFill>
              <a:latin typeface="微软雅黑" panose="020B0503020204020204" pitchFamily="34" charset="-122"/>
              <a:ea typeface="微软雅黑" panose="020B0503020204020204" pitchFamily="34" charset="-122"/>
              <a:sym typeface="+mn-ea"/>
            </a:endParaRPr>
          </a:p>
        </p:txBody>
      </p:sp>
      <p:sp>
        <p:nvSpPr>
          <p:cNvPr id="39" name="文本框 38"/>
          <p:cNvSpPr txBox="1"/>
          <p:nvPr>
            <p:custDataLst>
              <p:tags r:id="rId5"/>
            </p:custDataLst>
          </p:nvPr>
        </p:nvSpPr>
        <p:spPr>
          <a:xfrm>
            <a:off x="1840230" y="4346575"/>
            <a:ext cx="2613025" cy="681355"/>
          </a:xfrm>
          <a:prstGeom prst="rect">
            <a:avLst/>
          </a:prstGeom>
          <a:noFill/>
        </p:spPr>
        <p:txBody>
          <a:bodyPr wrap="square" lIns="144145" tIns="0" rIns="179705" bIns="0" rtlCol="0" anchor="t" anchorCtr="0">
            <a:noAutofit/>
          </a:bodyPr>
          <a:lstStyle/>
          <a:p>
            <a:pPr lvl="0" algn="ctr">
              <a:lnSpc>
                <a:spcPct val="130000"/>
              </a:lnSpc>
              <a:spcAft>
                <a:spcPts val="0"/>
              </a:spcAft>
              <a:buClrTx/>
              <a:buSzTx/>
              <a:buFontTx/>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更换时间、新旧加臭剂气味差异（如乙硫醇</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烂白菜味</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四氢噻吩</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臭鸡蛋味</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）、正常气味与泄漏的区分方法、咨询投诉电话；</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0" name="文本框 39"/>
          <p:cNvSpPr txBox="1"/>
          <p:nvPr>
            <p:custDataLst>
              <p:tags r:id="rId6"/>
            </p:custDataLst>
          </p:nvPr>
        </p:nvSpPr>
        <p:spPr>
          <a:xfrm>
            <a:off x="5054260" y="3563620"/>
            <a:ext cx="2198312" cy="733861"/>
          </a:xfrm>
          <a:prstGeom prst="rect">
            <a:avLst/>
          </a:prstGeom>
          <a:noFill/>
        </p:spPr>
        <p:txBody>
          <a:bodyPr wrap="square" lIns="91440" tIns="45720" rIns="91440" bIns="45720" rtlCol="0" anchor="b" anchorCtr="0">
            <a:noAutofit/>
          </a:bodyPr>
          <a:lstStyle/>
          <a:p>
            <a:pPr lvl="0" algn="ctr">
              <a:buClrTx/>
              <a:buSzTx/>
              <a:buFontTx/>
            </a:pPr>
            <a:r>
              <a:rPr lang="zh-CN" altLang="en-US" sz="2500" b="1">
                <a:gradFill>
                  <a:gsLst>
                    <a:gs pos="40000">
                      <a:schemeClr val="accent2">
                        <a:alpha val="100000"/>
                      </a:schemeClr>
                    </a:gs>
                    <a:gs pos="100000">
                      <a:schemeClr val="accent2">
                        <a:lumMod val="40000"/>
                        <a:lumOff val="60000"/>
                        <a:alpha val="100000"/>
                      </a:schemeClr>
                    </a:gs>
                  </a:gsLst>
                  <a:lin ang="16860000" scaled="0"/>
                </a:gradFill>
                <a:latin typeface="微软雅黑" panose="020B0503020204020204" pitchFamily="34" charset="-122"/>
                <a:ea typeface="微软雅黑" panose="020B0503020204020204" pitchFamily="34" charset="-122"/>
                <a:sym typeface="+mn-ea"/>
              </a:rPr>
              <a:t>告知渠道</a:t>
            </a:r>
            <a:endParaRPr lang="zh-CN" altLang="en-US" sz="2500" b="1">
              <a:gradFill>
                <a:gsLst>
                  <a:gs pos="40000">
                    <a:schemeClr val="accent2">
                      <a:alpha val="100000"/>
                    </a:schemeClr>
                  </a:gs>
                  <a:gs pos="100000">
                    <a:schemeClr val="accent2">
                      <a:lumMod val="40000"/>
                      <a:lumOff val="60000"/>
                      <a:alpha val="100000"/>
                    </a:schemeClr>
                  </a:gs>
                </a:gsLst>
                <a:lin ang="16860000" scaled="0"/>
              </a:gradFill>
              <a:latin typeface="微软雅黑" panose="020B0503020204020204" pitchFamily="34" charset="-122"/>
              <a:ea typeface="微软雅黑" panose="020B0503020204020204" pitchFamily="34" charset="-122"/>
              <a:sym typeface="+mn-ea"/>
            </a:endParaRPr>
          </a:p>
        </p:txBody>
      </p:sp>
      <p:sp>
        <p:nvSpPr>
          <p:cNvPr id="41" name="文本框 40"/>
          <p:cNvSpPr txBox="1"/>
          <p:nvPr>
            <p:custDataLst>
              <p:tags r:id="rId7"/>
            </p:custDataLst>
          </p:nvPr>
        </p:nvSpPr>
        <p:spPr>
          <a:xfrm>
            <a:off x="5053169" y="4518001"/>
            <a:ext cx="2198312" cy="681520"/>
          </a:xfrm>
          <a:prstGeom prst="rect">
            <a:avLst/>
          </a:prstGeom>
          <a:noFill/>
        </p:spPr>
        <p:txBody>
          <a:bodyPr wrap="square" lIns="144145" tIns="0" rIns="179705" bIns="0" rtlCol="0" anchor="t" anchorCtr="0">
            <a:noAutofit/>
          </a:bodyPr>
          <a:lstStyle/>
          <a:p>
            <a:pPr lvl="0" algn="ctr">
              <a:lnSpc>
                <a:spcPct val="130000"/>
              </a:lnSpc>
              <a:spcAft>
                <a:spcPts val="0"/>
              </a:spcAft>
              <a:buClrTx/>
              <a:buSzTx/>
              <a:buFontTx/>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小区公告、公众号推送、短信通知（商业用户上门告知）</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42" name="文本框 41"/>
          <p:cNvSpPr txBox="1"/>
          <p:nvPr>
            <p:custDataLst>
              <p:tags r:id="rId8"/>
            </p:custDataLst>
          </p:nvPr>
        </p:nvSpPr>
        <p:spPr>
          <a:xfrm>
            <a:off x="7853400" y="3563620"/>
            <a:ext cx="2198312" cy="733861"/>
          </a:xfrm>
          <a:prstGeom prst="rect">
            <a:avLst/>
          </a:prstGeom>
          <a:noFill/>
        </p:spPr>
        <p:txBody>
          <a:bodyPr wrap="square" lIns="91440" tIns="45720" rIns="91440" bIns="45720" rtlCol="0" anchor="b" anchorCtr="0">
            <a:noAutofit/>
          </a:bodyPr>
          <a:lstStyle/>
          <a:p>
            <a:pPr lvl="0" algn="ctr">
              <a:buClrTx/>
              <a:buSzTx/>
              <a:buFontTx/>
            </a:pPr>
            <a:r>
              <a:rPr lang="zh-CN" altLang="en-US" sz="2500" b="1">
                <a:gradFill>
                  <a:gsLst>
                    <a:gs pos="40000">
                      <a:schemeClr val="accent1">
                        <a:alpha val="100000"/>
                      </a:schemeClr>
                    </a:gs>
                    <a:gs pos="100000">
                      <a:schemeClr val="accent1">
                        <a:lumMod val="40000"/>
                        <a:lumOff val="60000"/>
                        <a:alpha val="100000"/>
                      </a:schemeClr>
                    </a:gs>
                  </a:gsLst>
                  <a:lin ang="16860000" scaled="0"/>
                </a:gradFill>
                <a:latin typeface="微软雅黑" panose="020B0503020204020204" pitchFamily="34" charset="-122"/>
                <a:ea typeface="微软雅黑" panose="020B0503020204020204" pitchFamily="34" charset="-122"/>
                <a:sym typeface="+mn-ea"/>
              </a:rPr>
              <a:t>辅助措施</a:t>
            </a:r>
            <a:endParaRPr lang="zh-CN" altLang="en-US" sz="2500" b="1">
              <a:gradFill>
                <a:gsLst>
                  <a:gs pos="40000">
                    <a:schemeClr val="accent1">
                      <a:alpha val="100000"/>
                    </a:schemeClr>
                  </a:gs>
                  <a:gs pos="100000">
                    <a:schemeClr val="accent1">
                      <a:lumMod val="40000"/>
                      <a:lumOff val="60000"/>
                      <a:alpha val="100000"/>
                    </a:schemeClr>
                  </a:gs>
                </a:gsLst>
                <a:lin ang="16860000" scaled="0"/>
              </a:gradFill>
              <a:latin typeface="微软雅黑" panose="020B0503020204020204" pitchFamily="34" charset="-122"/>
              <a:ea typeface="微软雅黑" panose="020B0503020204020204" pitchFamily="34" charset="-122"/>
              <a:sym typeface="+mn-ea"/>
            </a:endParaRPr>
          </a:p>
        </p:txBody>
      </p:sp>
      <p:sp>
        <p:nvSpPr>
          <p:cNvPr id="43" name="文本框 42"/>
          <p:cNvSpPr txBox="1"/>
          <p:nvPr>
            <p:custDataLst>
              <p:tags r:id="rId9"/>
            </p:custDataLst>
          </p:nvPr>
        </p:nvSpPr>
        <p:spPr>
          <a:xfrm>
            <a:off x="7852410" y="4489450"/>
            <a:ext cx="2339975" cy="681355"/>
          </a:xfrm>
          <a:prstGeom prst="rect">
            <a:avLst/>
          </a:prstGeom>
          <a:noFill/>
        </p:spPr>
        <p:txBody>
          <a:bodyPr wrap="square" lIns="144145" tIns="0" rIns="179705" bIns="0" rtlCol="0" anchor="t" anchorCtr="0">
            <a:noAutofit/>
          </a:bodyPr>
          <a:lstStyle/>
          <a:p>
            <a:pPr lvl="0" algn="ctr">
              <a:lnSpc>
                <a:spcPct val="130000"/>
              </a:lnSpc>
              <a:spcAft>
                <a:spcPts val="0"/>
              </a:spcAft>
              <a:buClrTx/>
              <a:buSzTx/>
              <a:buFontTx/>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向居民用户发放</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气味样本卡</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（标注新旧气味），商业用户组织专项宣讲</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4" name="直接连接符 43"/>
          <p:cNvCxnSpPr/>
          <p:nvPr>
            <p:custDataLst>
              <p:tags r:id="rId10"/>
            </p:custDataLst>
          </p:nvPr>
        </p:nvCxnSpPr>
        <p:spPr>
          <a:xfrm>
            <a:off x="4753846" y="3745177"/>
            <a:ext cx="0" cy="1014648"/>
          </a:xfrm>
          <a:prstGeom prst="line">
            <a:avLst/>
          </a:prstGeom>
          <a:ln>
            <a:solidFill>
              <a:schemeClr val="accent2">
                <a:lumMod val="40000"/>
                <a:lumOff val="60000"/>
              </a:schemeClr>
            </a:solidFill>
          </a:ln>
        </p:spPr>
        <p:style>
          <a:lnRef idx="2">
            <a:schemeClr val="accent1"/>
          </a:lnRef>
          <a:fillRef idx="0">
            <a:srgbClr val="FFFFFF"/>
          </a:fillRef>
          <a:effectRef idx="0">
            <a:srgbClr val="FFFFFF"/>
          </a:effectRef>
          <a:fontRef idx="minor">
            <a:schemeClr val="tx1"/>
          </a:fontRef>
        </p:style>
      </p:cxnSp>
      <p:cxnSp>
        <p:nvCxnSpPr>
          <p:cNvPr id="45" name="直接连接符 44"/>
          <p:cNvCxnSpPr/>
          <p:nvPr>
            <p:custDataLst>
              <p:tags r:id="rId11"/>
            </p:custDataLst>
          </p:nvPr>
        </p:nvCxnSpPr>
        <p:spPr>
          <a:xfrm>
            <a:off x="7552986" y="3745177"/>
            <a:ext cx="0" cy="1014648"/>
          </a:xfrm>
          <a:prstGeom prst="line">
            <a:avLst/>
          </a:prstGeom>
          <a:ln>
            <a:solidFill>
              <a:schemeClr val="accent1">
                <a:lumMod val="40000"/>
                <a:lumOff val="60000"/>
              </a:schemeClr>
            </a:solidFill>
          </a:ln>
        </p:spPr>
        <p:style>
          <a:lnRef idx="2">
            <a:schemeClr val="accent1"/>
          </a:lnRef>
          <a:fillRef idx="0">
            <a:srgbClr val="FFFFFF"/>
          </a:fillRef>
          <a:effectRef idx="0">
            <a:srgbClr val="FFFFFF"/>
          </a:effectRef>
          <a:fontRef idx="minor">
            <a:schemeClr val="tx1"/>
          </a:fontRef>
        </p:style>
      </p:cxnSp>
      <p:sp>
        <p:nvSpPr>
          <p:cNvPr id="46" name="矩形: 圆角 20"/>
          <p:cNvSpPr/>
          <p:nvPr/>
        </p:nvSpPr>
        <p:spPr>
          <a:xfrm>
            <a:off x="4343612" y="5431155"/>
            <a:ext cx="3632789" cy="5328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b="1" dirty="0">
                <a:solidFill>
                  <a:prstClr val="white"/>
                </a:solidFill>
                <a:latin typeface="微软雅黑" panose="020B0503020204020204" pitchFamily="34" charset="-122"/>
                <a:ea typeface="微软雅黑" panose="020B0503020204020204" pitchFamily="34" charset="-122"/>
              </a:rPr>
              <a:t>用</a:t>
            </a:r>
            <a:r>
              <a:rPr lang="en-US" altLang="zh-CN" sz="2000" b="1" dirty="0">
                <a:solidFill>
                  <a:prstClr val="white"/>
                </a:solidFill>
                <a:latin typeface="微软雅黑" panose="020B0503020204020204" pitchFamily="34" charset="-122"/>
                <a:ea typeface="微软雅黑" panose="020B0503020204020204" pitchFamily="34" charset="-122"/>
              </a:rPr>
              <a:t> </a:t>
            </a:r>
            <a:r>
              <a:rPr lang="zh-CN" altLang="en-US" sz="2000" b="1" dirty="0">
                <a:solidFill>
                  <a:prstClr val="white"/>
                </a:solidFill>
                <a:latin typeface="微软雅黑" panose="020B0503020204020204" pitchFamily="34" charset="-122"/>
                <a:ea typeface="微软雅黑" panose="020B0503020204020204" pitchFamily="34" charset="-122"/>
              </a:rPr>
              <a:t>户</a:t>
            </a:r>
            <a:r>
              <a:rPr lang="en-US" altLang="zh-CN" sz="2000" b="1" dirty="0">
                <a:solidFill>
                  <a:prstClr val="white"/>
                </a:solidFill>
                <a:latin typeface="微软雅黑" panose="020B0503020204020204" pitchFamily="34" charset="-122"/>
                <a:ea typeface="微软雅黑" panose="020B0503020204020204" pitchFamily="34" charset="-122"/>
              </a:rPr>
              <a:t> </a:t>
            </a:r>
            <a:r>
              <a:rPr lang="zh-CN" altLang="en-US" sz="2000" b="1" dirty="0">
                <a:solidFill>
                  <a:prstClr val="white"/>
                </a:solidFill>
                <a:latin typeface="微软雅黑" panose="020B0503020204020204" pitchFamily="34" charset="-122"/>
                <a:ea typeface="微软雅黑" panose="020B0503020204020204" pitchFamily="34" charset="-122"/>
              </a:rPr>
              <a:t>告</a:t>
            </a:r>
            <a:r>
              <a:rPr lang="en-US" altLang="zh-CN" sz="2000" b="1" dirty="0">
                <a:solidFill>
                  <a:prstClr val="white"/>
                </a:solidFill>
                <a:latin typeface="微软雅黑" panose="020B0503020204020204" pitchFamily="34" charset="-122"/>
                <a:ea typeface="微软雅黑" panose="020B0503020204020204" pitchFamily="34" charset="-122"/>
              </a:rPr>
              <a:t> </a:t>
            </a:r>
            <a:r>
              <a:rPr lang="zh-CN" altLang="en-US" sz="2000" b="1" dirty="0">
                <a:solidFill>
                  <a:prstClr val="white"/>
                </a:solidFill>
                <a:latin typeface="微软雅黑" panose="020B0503020204020204" pitchFamily="34" charset="-122"/>
                <a:ea typeface="微软雅黑" panose="020B0503020204020204" pitchFamily="34" charset="-122"/>
              </a:rPr>
              <a:t>知</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20459" y="388759"/>
            <a:ext cx="5572519" cy="887528"/>
            <a:chOff x="3320458" y="354253"/>
            <a:chExt cx="5572519" cy="887528"/>
          </a:xfrm>
        </p:grpSpPr>
        <p:grpSp>
          <p:nvGrpSpPr>
            <p:cNvPr id="6" name="组合 5"/>
            <p:cNvGrpSpPr/>
            <p:nvPr/>
          </p:nvGrpSpPr>
          <p:grpSpPr>
            <a:xfrm>
              <a:off x="3320458" y="354253"/>
              <a:ext cx="5572519" cy="703137"/>
              <a:chOff x="1679798" y="438128"/>
              <a:chExt cx="5572519" cy="703137"/>
            </a:xfrm>
          </p:grpSpPr>
          <p:sp>
            <p:nvSpPr>
              <p:cNvPr id="8" name="文本框 7"/>
              <p:cNvSpPr txBox="1"/>
              <p:nvPr/>
            </p:nvSpPr>
            <p:spPr>
              <a:xfrm>
                <a:off x="2952219" y="438128"/>
                <a:ext cx="302768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加臭的概念和意义</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84605" y="1626154"/>
            <a:ext cx="5007396" cy="3334643"/>
          </a:xfrm>
          <a:custGeom>
            <a:avLst/>
            <a:gdLst>
              <a:gd name="connsiteX0" fmla="*/ 0 w 4750721"/>
              <a:gd name="connsiteY0" fmla="*/ 0 h 2478572"/>
              <a:gd name="connsiteX1" fmla="*/ 4750721 w 4750721"/>
              <a:gd name="connsiteY1" fmla="*/ 0 h 2478572"/>
              <a:gd name="connsiteX2" fmla="*/ 4750721 w 4750721"/>
              <a:gd name="connsiteY2" fmla="*/ 2478572 h 2478572"/>
              <a:gd name="connsiteX3" fmla="*/ 0 w 4750721"/>
              <a:gd name="connsiteY3" fmla="*/ 2478572 h 2478572"/>
            </a:gdLst>
            <a:ahLst/>
            <a:cxnLst>
              <a:cxn ang="0">
                <a:pos x="connsiteX0" y="connsiteY0"/>
              </a:cxn>
              <a:cxn ang="0">
                <a:pos x="connsiteX1" y="connsiteY1"/>
              </a:cxn>
              <a:cxn ang="0">
                <a:pos x="connsiteX2" y="connsiteY2"/>
              </a:cxn>
              <a:cxn ang="0">
                <a:pos x="connsiteX3" y="connsiteY3"/>
              </a:cxn>
            </a:cxnLst>
            <a:rect l="l" t="t" r="r" b="b"/>
            <a:pathLst>
              <a:path w="4750721" h="2478572">
                <a:moveTo>
                  <a:pt x="0" y="0"/>
                </a:moveTo>
                <a:lnTo>
                  <a:pt x="4750721" y="0"/>
                </a:lnTo>
                <a:lnTo>
                  <a:pt x="4750721" y="2478572"/>
                </a:lnTo>
                <a:lnTo>
                  <a:pt x="0" y="2478572"/>
                </a:lnTo>
                <a:close/>
              </a:path>
            </a:pathLst>
          </a:custGeom>
        </p:spPr>
      </p:pic>
      <p:sp>
        <p:nvSpPr>
          <p:cNvPr id="13" name="矩形 12"/>
          <p:cNvSpPr/>
          <p:nvPr/>
        </p:nvSpPr>
        <p:spPr>
          <a:xfrm>
            <a:off x="0" y="1603396"/>
            <a:ext cx="12192000" cy="3380159"/>
          </a:xfrm>
          <a:prstGeom prst="rect">
            <a:avLst/>
          </a:prstGeom>
          <a:gradFill flip="none" rotWithShape="1">
            <a:gsLst>
              <a:gs pos="60000">
                <a:schemeClr val="accent1"/>
              </a:gs>
              <a:gs pos="100000">
                <a:schemeClr val="accent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4" name="文本框 13"/>
          <p:cNvSpPr txBox="1"/>
          <p:nvPr/>
        </p:nvSpPr>
        <p:spPr>
          <a:xfrm>
            <a:off x="805180" y="1939290"/>
            <a:ext cx="6815455" cy="2379345"/>
          </a:xfrm>
          <a:prstGeom prst="rect">
            <a:avLst/>
          </a:prstGeom>
          <a:noFill/>
        </p:spPr>
        <p:txBody>
          <a:bodyPr wrap="square">
            <a:noAutofit/>
          </a:bodyPr>
          <a:lstStyle/>
          <a:p>
            <a:pPr lvl="0" algn="just">
              <a:lnSpc>
                <a:spcPct val="150000"/>
              </a:lnSpc>
              <a:spcBef>
                <a:spcPct val="0"/>
              </a:spcBef>
              <a:defRPr/>
            </a:pPr>
            <a:r>
              <a:rPr kumimoji="0" lang="en-US" altLang="zh-CN"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POSans M" panose="00020600040101010101" pitchFamily="18" charset="-122"/>
              </a:rPr>
              <a:t>       </a:t>
            </a:r>
            <a:r>
              <a:rPr kumimoji="0" lang="zh-CN" altLang="en-US"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POSans M" panose="00020600040101010101" pitchFamily="18" charset="-122"/>
              </a:rPr>
              <a:t>《天然气用有机硫化合物加臭剂的要求和测试方法》（</a:t>
            </a:r>
            <a:r>
              <a:rPr kumimoji="0" lang="en-US" altLang="zh-CN"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POSans M" panose="00020600040101010101" pitchFamily="18" charset="-122"/>
              </a:rPr>
              <a:t>GB/T 19206-2020</a:t>
            </a:r>
            <a:r>
              <a:rPr kumimoji="0" lang="zh-CN" altLang="en-US"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POSans M" panose="00020600040101010101" pitchFamily="18" charset="-122"/>
              </a:rPr>
              <a:t>）</a:t>
            </a:r>
            <a:r>
              <a:rPr kumimoji="0" lang="en-US" altLang="zh-CN"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POSans M" panose="00020600040101010101" pitchFamily="18" charset="-122"/>
              </a:rPr>
              <a:t>3.1</a:t>
            </a:r>
            <a:r>
              <a:rPr kumimoji="0" lang="zh-CN" altLang="en-US"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POSans M" panose="00020600040101010101" pitchFamily="18" charset="-122"/>
              </a:rPr>
              <a:t>条</a:t>
            </a:r>
            <a:r>
              <a:rPr kumimoji="0" lang="en-US" altLang="zh-CN"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POSans M" panose="00020600040101010101" pitchFamily="18" charset="-122"/>
              </a:rPr>
              <a:t> “</a:t>
            </a:r>
            <a:r>
              <a:rPr kumimoji="0" lang="zh-CN" altLang="en-US"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POSans M" panose="00020600040101010101" pitchFamily="18" charset="-122"/>
              </a:rPr>
              <a:t>在天然气</a:t>
            </a:r>
            <a:r>
              <a:rPr kumimoji="0" lang="en-US" altLang="zh-CN"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POSans M" panose="00020600040101010101" pitchFamily="18" charset="-122"/>
              </a:rPr>
              <a:t>(</a:t>
            </a:r>
            <a:r>
              <a:rPr kumimoji="0" lang="zh-CN" altLang="en-US"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POSans M" panose="00020600040101010101" pitchFamily="18" charset="-122"/>
              </a:rPr>
              <a:t>通常无臭</a:t>
            </a:r>
            <a:r>
              <a:rPr kumimoji="0" lang="en-US" altLang="zh-CN"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POSans M" panose="00020600040101010101" pitchFamily="18" charset="-122"/>
              </a:rPr>
              <a:t>)</a:t>
            </a:r>
            <a:r>
              <a:rPr kumimoji="0" lang="zh-CN" altLang="en-US"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POSans M" panose="00020600040101010101" pitchFamily="18" charset="-122"/>
              </a:rPr>
              <a:t>中加入加臭剂，后者通常是气味强烈的有机硫化合物，从而在天然气泄漏时，</a:t>
            </a:r>
            <a:r>
              <a:rPr kumimoji="0" lang="en-US" altLang="zh-CN"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POSans M" panose="00020600040101010101" pitchFamily="18" charset="-122"/>
              </a:rPr>
              <a:t> </a:t>
            </a:r>
            <a:r>
              <a:rPr kumimoji="0" lang="zh-CN" altLang="en-US"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POSans M" panose="00020600040101010101" pitchFamily="18" charset="-122"/>
              </a:rPr>
              <a:t>可在痕量浓度下通过气味察觉</a:t>
            </a:r>
            <a:r>
              <a:rPr kumimoji="0" lang="en-US" altLang="zh-CN"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POSans M" panose="00020600040101010101" pitchFamily="18" charset="-122"/>
              </a:rPr>
              <a:t>(</a:t>
            </a:r>
            <a:r>
              <a:rPr kumimoji="0" lang="zh-CN" altLang="en-US"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POSans M" panose="00020600040101010101" pitchFamily="18" charset="-122"/>
              </a:rPr>
              <a:t>在空气中积累危险浓度之前</a:t>
            </a:r>
            <a:r>
              <a:rPr kumimoji="0" lang="en-US" altLang="zh-CN"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POSans M" panose="00020600040101010101" pitchFamily="18" charset="-122"/>
              </a:rPr>
              <a:t>)</a:t>
            </a:r>
            <a:r>
              <a:rPr kumimoji="0" lang="zh-CN" altLang="en-US"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POSans M" panose="00020600040101010101" pitchFamily="18" charset="-122"/>
              </a:rPr>
              <a:t>。</a:t>
            </a:r>
            <a:endParaRPr kumimoji="0" lang="zh-CN" altLang="en-US"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POSans M" panose="00020600040101010101" pitchFamily="18" charset="-122"/>
            </a:endParaRPr>
          </a:p>
          <a:p>
            <a:pPr lvl="0" algn="just">
              <a:lnSpc>
                <a:spcPct val="150000"/>
              </a:lnSpc>
              <a:spcBef>
                <a:spcPct val="0"/>
              </a:spcBef>
              <a:defRPr/>
            </a:pPr>
            <a:r>
              <a:rPr kumimoji="0" lang="en-US" altLang="zh-CN"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POSans M" panose="00020600040101010101" pitchFamily="18" charset="-122"/>
              </a:rPr>
              <a:t>        </a:t>
            </a:r>
            <a:r>
              <a:rPr kumimoji="0" lang="zh-CN" altLang="en-US"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POSans M" panose="00020600040101010101" pitchFamily="18" charset="-122"/>
              </a:rPr>
              <a:t>天然气通常是无味的。出于安全原因，在进入分输系统的气体中加入加臭剂，可在痕量浓度下通过气味察觉。</a:t>
            </a:r>
            <a:endParaRPr kumimoji="0" lang="en-US" altLang="zh-CN"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POSans M" panose="00020600040101010101" pitchFamily="18" charset="-122"/>
            </a:endParaRPr>
          </a:p>
        </p:txBody>
      </p:sp>
      <p:sp>
        <p:nvSpPr>
          <p:cNvPr id="2" name="1"/>
          <p:cNvSpPr/>
          <p:nvPr>
            <p:custDataLst>
              <p:tags r:id="rId2"/>
            </p:custDataLst>
          </p:nvPr>
        </p:nvSpPr>
        <p:spPr>
          <a:xfrm>
            <a:off x="3489289" y="5335579"/>
            <a:ext cx="466328" cy="702741"/>
          </a:xfrm>
          <a:custGeom>
            <a:avLst/>
            <a:gdLst/>
            <a:ahLst/>
            <a:cxnLst>
              <a:cxn ang="3">
                <a:pos x="hc" y="t"/>
              </a:cxn>
              <a:cxn ang="cd2">
                <a:pos x="l" y="vc"/>
              </a:cxn>
              <a:cxn ang="cd4">
                <a:pos x="hc" y="b"/>
              </a:cxn>
              <a:cxn ang="0">
                <a:pos x="r" y="vc"/>
              </a:cxn>
            </a:cxnLst>
            <a:rect l="l" t="t" r="r" b="b"/>
            <a:pathLst>
              <a:path w="1264" h="1905">
                <a:moveTo>
                  <a:pt x="97" y="0"/>
                </a:moveTo>
                <a:cubicBezTo>
                  <a:pt x="741" y="0"/>
                  <a:pt x="1264" y="523"/>
                  <a:pt x="1264" y="1173"/>
                </a:cubicBezTo>
                <a:cubicBezTo>
                  <a:pt x="1264" y="1442"/>
                  <a:pt x="1176" y="1695"/>
                  <a:pt x="1012" y="1905"/>
                </a:cubicBezTo>
                <a:cubicBezTo>
                  <a:pt x="1012" y="1905"/>
                  <a:pt x="1012" y="1905"/>
                  <a:pt x="460" y="1905"/>
                </a:cubicBezTo>
                <a:cubicBezTo>
                  <a:pt x="731" y="1773"/>
                  <a:pt x="917" y="1492"/>
                  <a:pt x="917" y="1173"/>
                </a:cubicBezTo>
                <a:cubicBezTo>
                  <a:pt x="917" y="721"/>
                  <a:pt x="548" y="352"/>
                  <a:pt x="97" y="352"/>
                </a:cubicBezTo>
                <a:cubicBezTo>
                  <a:pt x="69" y="352"/>
                  <a:pt x="41" y="354"/>
                  <a:pt x="13" y="357"/>
                </a:cubicBezTo>
                <a:lnTo>
                  <a:pt x="0" y="358"/>
                </a:lnTo>
                <a:lnTo>
                  <a:pt x="0" y="4"/>
                </a:lnTo>
                <a:lnTo>
                  <a:pt x="14" y="3"/>
                </a:lnTo>
                <a:cubicBezTo>
                  <a:pt x="42" y="1"/>
                  <a:pt x="69" y="0"/>
                  <a:pt x="97" y="0"/>
                </a:cubicBezTo>
                <a:close/>
              </a:path>
            </a:pathLst>
          </a:custGeom>
          <a:gradFill>
            <a:gsLst>
              <a:gs pos="100000">
                <a:schemeClr val="accent1">
                  <a:lumMod val="50000"/>
                  <a:lumOff val="50000"/>
                  <a:alpha val="100000"/>
                </a:schemeClr>
              </a:gs>
              <a:gs pos="23000">
                <a:schemeClr val="accent1">
                  <a:lumMod val="80000"/>
                  <a:lumOff val="20000"/>
                  <a:alpha val="10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15" name="2"/>
          <p:cNvSpPr/>
          <p:nvPr>
            <p:custDataLst>
              <p:tags r:id="rId3"/>
            </p:custDataLst>
          </p:nvPr>
        </p:nvSpPr>
        <p:spPr>
          <a:xfrm>
            <a:off x="3099703" y="5336508"/>
            <a:ext cx="1069119" cy="860865"/>
          </a:xfrm>
          <a:custGeom>
            <a:avLst/>
            <a:gdLst/>
            <a:ahLst/>
            <a:cxnLst>
              <a:cxn ang="3">
                <a:pos x="hc" y="t"/>
              </a:cxn>
              <a:cxn ang="cd2">
                <a:pos x="l" y="vc"/>
              </a:cxn>
              <a:cxn ang="cd4">
                <a:pos x="hc" y="b"/>
              </a:cxn>
              <a:cxn ang="0">
                <a:pos x="r" y="vc"/>
              </a:cxn>
            </a:cxnLst>
            <a:rect l="l" t="t" r="r" b="b"/>
            <a:pathLst>
              <a:path w="3410" h="2745">
                <a:moveTo>
                  <a:pt x="1259" y="0"/>
                </a:moveTo>
                <a:lnTo>
                  <a:pt x="1259" y="417"/>
                </a:lnTo>
                <a:lnTo>
                  <a:pt x="1251" y="418"/>
                </a:lnTo>
                <a:cubicBezTo>
                  <a:pt x="777" y="478"/>
                  <a:pt x="407" y="885"/>
                  <a:pt x="407" y="1375"/>
                </a:cubicBezTo>
                <a:cubicBezTo>
                  <a:pt x="407" y="1906"/>
                  <a:pt x="841" y="2333"/>
                  <a:pt x="1373" y="2333"/>
                </a:cubicBezTo>
                <a:cubicBezTo>
                  <a:pt x="1373" y="2333"/>
                  <a:pt x="1373" y="2333"/>
                  <a:pt x="1693" y="2334"/>
                </a:cubicBezTo>
                <a:lnTo>
                  <a:pt x="1698" y="2334"/>
                </a:lnTo>
                <a:lnTo>
                  <a:pt x="2078" y="2334"/>
                </a:lnTo>
                <a:lnTo>
                  <a:pt x="2504" y="2334"/>
                </a:lnTo>
                <a:lnTo>
                  <a:pt x="2525" y="2334"/>
                </a:lnTo>
                <a:lnTo>
                  <a:pt x="2535" y="2334"/>
                </a:lnTo>
                <a:lnTo>
                  <a:pt x="2650" y="2334"/>
                </a:lnTo>
                <a:lnTo>
                  <a:pt x="2760" y="2334"/>
                </a:lnTo>
                <a:lnTo>
                  <a:pt x="2893" y="2334"/>
                </a:lnTo>
                <a:lnTo>
                  <a:pt x="2902" y="2345"/>
                </a:lnTo>
                <a:cubicBezTo>
                  <a:pt x="3033" y="2505"/>
                  <a:pt x="3199" y="2638"/>
                  <a:pt x="3386" y="2733"/>
                </a:cubicBezTo>
                <a:lnTo>
                  <a:pt x="3410" y="2745"/>
                </a:lnTo>
                <a:lnTo>
                  <a:pt x="2760" y="2745"/>
                </a:lnTo>
                <a:lnTo>
                  <a:pt x="2650" y="2745"/>
                </a:lnTo>
                <a:lnTo>
                  <a:pt x="2535" y="2745"/>
                </a:lnTo>
                <a:lnTo>
                  <a:pt x="2525" y="2745"/>
                </a:lnTo>
                <a:lnTo>
                  <a:pt x="2504" y="2745"/>
                </a:lnTo>
                <a:lnTo>
                  <a:pt x="2078" y="2745"/>
                </a:lnTo>
                <a:lnTo>
                  <a:pt x="1439" y="2745"/>
                </a:lnTo>
                <a:lnTo>
                  <a:pt x="1435" y="2745"/>
                </a:lnTo>
                <a:lnTo>
                  <a:pt x="1325" y="2745"/>
                </a:lnTo>
                <a:lnTo>
                  <a:pt x="1288" y="2745"/>
                </a:lnTo>
                <a:lnTo>
                  <a:pt x="1288" y="2743"/>
                </a:lnTo>
                <a:lnTo>
                  <a:pt x="1277" y="2743"/>
                </a:lnTo>
                <a:cubicBezTo>
                  <a:pt x="562" y="2689"/>
                  <a:pt x="0" y="2092"/>
                  <a:pt x="0" y="1364"/>
                </a:cubicBezTo>
                <a:cubicBezTo>
                  <a:pt x="0" y="1328"/>
                  <a:pt x="1" y="1292"/>
                  <a:pt x="4" y="1258"/>
                </a:cubicBezTo>
                <a:lnTo>
                  <a:pt x="7" y="1224"/>
                </a:lnTo>
                <a:lnTo>
                  <a:pt x="9" y="1199"/>
                </a:lnTo>
                <a:cubicBezTo>
                  <a:pt x="91" y="561"/>
                  <a:pt x="604" y="61"/>
                  <a:pt x="1244" y="1"/>
                </a:cubicBezTo>
                <a:lnTo>
                  <a:pt x="1259" y="0"/>
                </a:lnTo>
                <a:close/>
              </a:path>
            </a:pathLst>
          </a:custGeom>
          <a:gradFill>
            <a:gsLst>
              <a:gs pos="70000">
                <a:schemeClr val="accent1">
                  <a:lumMod val="80000"/>
                  <a:lumOff val="20000"/>
                  <a:alpha val="100000"/>
                </a:schemeClr>
              </a:gs>
              <a:gs pos="0">
                <a:schemeClr val="accent1">
                  <a:lumMod val="20000"/>
                  <a:lumOff val="80000"/>
                  <a:alpha val="100000"/>
                </a:schemeClr>
              </a:gs>
              <a:gs pos="0">
                <a:schemeClr val="accent1">
                  <a:alpha val="100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88" name="1"/>
          <p:cNvSpPr/>
          <p:nvPr>
            <p:custDataLst>
              <p:tags r:id="rId4"/>
            </p:custDataLst>
          </p:nvPr>
        </p:nvSpPr>
        <p:spPr>
          <a:xfrm>
            <a:off x="4887863" y="5335270"/>
            <a:ext cx="466328" cy="702741"/>
          </a:xfrm>
          <a:custGeom>
            <a:avLst/>
            <a:gdLst/>
            <a:ahLst/>
            <a:cxnLst>
              <a:cxn ang="3">
                <a:pos x="hc" y="t"/>
              </a:cxn>
              <a:cxn ang="cd2">
                <a:pos x="l" y="vc"/>
              </a:cxn>
              <a:cxn ang="cd4">
                <a:pos x="hc" y="b"/>
              </a:cxn>
              <a:cxn ang="0">
                <a:pos x="r" y="vc"/>
              </a:cxn>
            </a:cxnLst>
            <a:rect l="l" t="t" r="r" b="b"/>
            <a:pathLst>
              <a:path w="1264" h="1905">
                <a:moveTo>
                  <a:pt x="97" y="0"/>
                </a:moveTo>
                <a:cubicBezTo>
                  <a:pt x="741" y="0"/>
                  <a:pt x="1264" y="523"/>
                  <a:pt x="1264" y="1173"/>
                </a:cubicBezTo>
                <a:cubicBezTo>
                  <a:pt x="1264" y="1442"/>
                  <a:pt x="1176" y="1695"/>
                  <a:pt x="1012" y="1905"/>
                </a:cubicBezTo>
                <a:cubicBezTo>
                  <a:pt x="1012" y="1905"/>
                  <a:pt x="1012" y="1905"/>
                  <a:pt x="460" y="1905"/>
                </a:cubicBezTo>
                <a:cubicBezTo>
                  <a:pt x="731" y="1773"/>
                  <a:pt x="917" y="1492"/>
                  <a:pt x="917" y="1173"/>
                </a:cubicBezTo>
                <a:cubicBezTo>
                  <a:pt x="917" y="721"/>
                  <a:pt x="548" y="352"/>
                  <a:pt x="97" y="352"/>
                </a:cubicBezTo>
                <a:cubicBezTo>
                  <a:pt x="69" y="352"/>
                  <a:pt x="41" y="354"/>
                  <a:pt x="13" y="357"/>
                </a:cubicBezTo>
                <a:lnTo>
                  <a:pt x="0" y="358"/>
                </a:lnTo>
                <a:lnTo>
                  <a:pt x="0" y="4"/>
                </a:lnTo>
                <a:lnTo>
                  <a:pt x="14" y="3"/>
                </a:lnTo>
                <a:cubicBezTo>
                  <a:pt x="42" y="1"/>
                  <a:pt x="69" y="0"/>
                  <a:pt x="97" y="0"/>
                </a:cubicBezTo>
                <a:close/>
              </a:path>
            </a:pathLst>
          </a:custGeom>
          <a:gradFill>
            <a:gsLst>
              <a:gs pos="100000">
                <a:schemeClr val="accent2">
                  <a:lumMod val="50000"/>
                  <a:lumOff val="50000"/>
                  <a:alpha val="100000"/>
                </a:schemeClr>
              </a:gs>
              <a:gs pos="25000">
                <a:schemeClr val="accent2">
                  <a:lumMod val="80000"/>
                  <a:lumOff val="20000"/>
                  <a:alpha val="10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olidFill>
                <a:schemeClr val="lt1"/>
              </a:solidFill>
              <a:sym typeface="+mn-ea"/>
            </a:endParaRPr>
          </a:p>
        </p:txBody>
      </p:sp>
      <p:sp>
        <p:nvSpPr>
          <p:cNvPr id="89" name="2"/>
          <p:cNvSpPr/>
          <p:nvPr>
            <p:custDataLst>
              <p:tags r:id="rId5"/>
            </p:custDataLst>
          </p:nvPr>
        </p:nvSpPr>
        <p:spPr>
          <a:xfrm>
            <a:off x="4498277" y="5336198"/>
            <a:ext cx="1069119" cy="860865"/>
          </a:xfrm>
          <a:custGeom>
            <a:avLst/>
            <a:gdLst/>
            <a:ahLst/>
            <a:cxnLst>
              <a:cxn ang="3">
                <a:pos x="hc" y="t"/>
              </a:cxn>
              <a:cxn ang="cd2">
                <a:pos x="l" y="vc"/>
              </a:cxn>
              <a:cxn ang="cd4">
                <a:pos x="hc" y="b"/>
              </a:cxn>
              <a:cxn ang="0">
                <a:pos x="r" y="vc"/>
              </a:cxn>
            </a:cxnLst>
            <a:rect l="l" t="t" r="r" b="b"/>
            <a:pathLst>
              <a:path w="3410" h="2745">
                <a:moveTo>
                  <a:pt x="1259" y="0"/>
                </a:moveTo>
                <a:lnTo>
                  <a:pt x="1259" y="417"/>
                </a:lnTo>
                <a:lnTo>
                  <a:pt x="1251" y="418"/>
                </a:lnTo>
                <a:cubicBezTo>
                  <a:pt x="777" y="478"/>
                  <a:pt x="407" y="885"/>
                  <a:pt x="407" y="1375"/>
                </a:cubicBezTo>
                <a:cubicBezTo>
                  <a:pt x="407" y="1906"/>
                  <a:pt x="841" y="2333"/>
                  <a:pt x="1373" y="2333"/>
                </a:cubicBezTo>
                <a:cubicBezTo>
                  <a:pt x="1373" y="2333"/>
                  <a:pt x="1373" y="2333"/>
                  <a:pt x="1693" y="2334"/>
                </a:cubicBezTo>
                <a:lnTo>
                  <a:pt x="1698" y="2334"/>
                </a:lnTo>
                <a:lnTo>
                  <a:pt x="2078" y="2334"/>
                </a:lnTo>
                <a:lnTo>
                  <a:pt x="2504" y="2334"/>
                </a:lnTo>
                <a:lnTo>
                  <a:pt x="2525" y="2334"/>
                </a:lnTo>
                <a:lnTo>
                  <a:pt x="2535" y="2334"/>
                </a:lnTo>
                <a:lnTo>
                  <a:pt x="2650" y="2334"/>
                </a:lnTo>
                <a:lnTo>
                  <a:pt x="2760" y="2334"/>
                </a:lnTo>
                <a:lnTo>
                  <a:pt x="2893" y="2334"/>
                </a:lnTo>
                <a:lnTo>
                  <a:pt x="2902" y="2345"/>
                </a:lnTo>
                <a:cubicBezTo>
                  <a:pt x="3033" y="2505"/>
                  <a:pt x="3199" y="2638"/>
                  <a:pt x="3386" y="2733"/>
                </a:cubicBezTo>
                <a:lnTo>
                  <a:pt x="3410" y="2745"/>
                </a:lnTo>
                <a:lnTo>
                  <a:pt x="2760" y="2745"/>
                </a:lnTo>
                <a:lnTo>
                  <a:pt x="2650" y="2745"/>
                </a:lnTo>
                <a:lnTo>
                  <a:pt x="2535" y="2745"/>
                </a:lnTo>
                <a:lnTo>
                  <a:pt x="2525" y="2745"/>
                </a:lnTo>
                <a:lnTo>
                  <a:pt x="2504" y="2745"/>
                </a:lnTo>
                <a:lnTo>
                  <a:pt x="2078" y="2745"/>
                </a:lnTo>
                <a:lnTo>
                  <a:pt x="1439" y="2745"/>
                </a:lnTo>
                <a:lnTo>
                  <a:pt x="1435" y="2745"/>
                </a:lnTo>
                <a:lnTo>
                  <a:pt x="1325" y="2745"/>
                </a:lnTo>
                <a:lnTo>
                  <a:pt x="1288" y="2745"/>
                </a:lnTo>
                <a:lnTo>
                  <a:pt x="1288" y="2743"/>
                </a:lnTo>
                <a:lnTo>
                  <a:pt x="1277" y="2743"/>
                </a:lnTo>
                <a:cubicBezTo>
                  <a:pt x="562" y="2689"/>
                  <a:pt x="0" y="2092"/>
                  <a:pt x="0" y="1364"/>
                </a:cubicBezTo>
                <a:cubicBezTo>
                  <a:pt x="0" y="1328"/>
                  <a:pt x="1" y="1292"/>
                  <a:pt x="4" y="1258"/>
                </a:cubicBezTo>
                <a:lnTo>
                  <a:pt x="7" y="1224"/>
                </a:lnTo>
                <a:lnTo>
                  <a:pt x="9" y="1199"/>
                </a:lnTo>
                <a:cubicBezTo>
                  <a:pt x="91" y="561"/>
                  <a:pt x="604" y="61"/>
                  <a:pt x="1244" y="1"/>
                </a:cubicBezTo>
                <a:lnTo>
                  <a:pt x="1259" y="0"/>
                </a:lnTo>
                <a:close/>
              </a:path>
            </a:pathLst>
          </a:custGeom>
          <a:gradFill>
            <a:gsLst>
              <a:gs pos="70000">
                <a:schemeClr val="accent2">
                  <a:lumMod val="80000"/>
                  <a:lumOff val="20000"/>
                  <a:alpha val="100000"/>
                </a:schemeClr>
              </a:gs>
              <a:gs pos="0">
                <a:schemeClr val="accent2">
                  <a:lumMod val="20000"/>
                  <a:lumOff val="80000"/>
                  <a:alpha val="100000"/>
                </a:schemeClr>
              </a:gs>
              <a:gs pos="0">
                <a:schemeClr val="accent2">
                  <a:alpha val="100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olidFill>
                <a:schemeClr val="lt1"/>
              </a:solidFill>
              <a:sym typeface="+mn-ea"/>
            </a:endParaRPr>
          </a:p>
        </p:txBody>
      </p:sp>
      <p:sp>
        <p:nvSpPr>
          <p:cNvPr id="91" name="1"/>
          <p:cNvSpPr/>
          <p:nvPr>
            <p:custDataLst>
              <p:tags r:id="rId6"/>
            </p:custDataLst>
          </p:nvPr>
        </p:nvSpPr>
        <p:spPr>
          <a:xfrm>
            <a:off x="6279011" y="5335270"/>
            <a:ext cx="466328" cy="702741"/>
          </a:xfrm>
          <a:custGeom>
            <a:avLst/>
            <a:gdLst/>
            <a:ahLst/>
            <a:cxnLst>
              <a:cxn ang="3">
                <a:pos x="hc" y="t"/>
              </a:cxn>
              <a:cxn ang="cd2">
                <a:pos x="l" y="vc"/>
              </a:cxn>
              <a:cxn ang="cd4">
                <a:pos x="hc" y="b"/>
              </a:cxn>
              <a:cxn ang="0">
                <a:pos x="r" y="vc"/>
              </a:cxn>
            </a:cxnLst>
            <a:rect l="l" t="t" r="r" b="b"/>
            <a:pathLst>
              <a:path w="1264" h="1905">
                <a:moveTo>
                  <a:pt x="97" y="0"/>
                </a:moveTo>
                <a:cubicBezTo>
                  <a:pt x="741" y="0"/>
                  <a:pt x="1264" y="523"/>
                  <a:pt x="1264" y="1173"/>
                </a:cubicBezTo>
                <a:cubicBezTo>
                  <a:pt x="1264" y="1442"/>
                  <a:pt x="1176" y="1695"/>
                  <a:pt x="1012" y="1905"/>
                </a:cubicBezTo>
                <a:cubicBezTo>
                  <a:pt x="1012" y="1905"/>
                  <a:pt x="1012" y="1905"/>
                  <a:pt x="460" y="1905"/>
                </a:cubicBezTo>
                <a:cubicBezTo>
                  <a:pt x="731" y="1773"/>
                  <a:pt x="917" y="1492"/>
                  <a:pt x="917" y="1173"/>
                </a:cubicBezTo>
                <a:cubicBezTo>
                  <a:pt x="917" y="721"/>
                  <a:pt x="548" y="352"/>
                  <a:pt x="97" y="352"/>
                </a:cubicBezTo>
                <a:cubicBezTo>
                  <a:pt x="69" y="352"/>
                  <a:pt x="41" y="354"/>
                  <a:pt x="13" y="357"/>
                </a:cubicBezTo>
                <a:lnTo>
                  <a:pt x="0" y="358"/>
                </a:lnTo>
                <a:lnTo>
                  <a:pt x="0" y="4"/>
                </a:lnTo>
                <a:lnTo>
                  <a:pt x="14" y="3"/>
                </a:lnTo>
                <a:cubicBezTo>
                  <a:pt x="42" y="1"/>
                  <a:pt x="69" y="0"/>
                  <a:pt x="97" y="0"/>
                </a:cubicBezTo>
                <a:close/>
              </a:path>
            </a:pathLst>
          </a:custGeom>
          <a:gradFill>
            <a:gsLst>
              <a:gs pos="100000">
                <a:schemeClr val="accent1">
                  <a:lumMod val="50000"/>
                  <a:lumOff val="50000"/>
                  <a:alpha val="100000"/>
                </a:schemeClr>
              </a:gs>
              <a:gs pos="25000">
                <a:schemeClr val="accent1">
                  <a:lumMod val="80000"/>
                  <a:lumOff val="20000"/>
                  <a:alpha val="10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olidFill>
                <a:schemeClr val="lt1"/>
              </a:solidFill>
              <a:sym typeface="+mn-ea"/>
            </a:endParaRPr>
          </a:p>
        </p:txBody>
      </p:sp>
      <p:sp>
        <p:nvSpPr>
          <p:cNvPr id="92" name="2"/>
          <p:cNvSpPr/>
          <p:nvPr>
            <p:custDataLst>
              <p:tags r:id="rId7"/>
            </p:custDataLst>
          </p:nvPr>
        </p:nvSpPr>
        <p:spPr>
          <a:xfrm>
            <a:off x="5889734" y="5336198"/>
            <a:ext cx="1069119" cy="860865"/>
          </a:xfrm>
          <a:custGeom>
            <a:avLst/>
            <a:gdLst/>
            <a:ahLst/>
            <a:cxnLst>
              <a:cxn ang="3">
                <a:pos x="hc" y="t"/>
              </a:cxn>
              <a:cxn ang="cd2">
                <a:pos x="l" y="vc"/>
              </a:cxn>
              <a:cxn ang="cd4">
                <a:pos x="hc" y="b"/>
              </a:cxn>
              <a:cxn ang="0">
                <a:pos x="r" y="vc"/>
              </a:cxn>
            </a:cxnLst>
            <a:rect l="l" t="t" r="r" b="b"/>
            <a:pathLst>
              <a:path w="3410" h="2745">
                <a:moveTo>
                  <a:pt x="1259" y="0"/>
                </a:moveTo>
                <a:lnTo>
                  <a:pt x="1259" y="417"/>
                </a:lnTo>
                <a:lnTo>
                  <a:pt x="1251" y="418"/>
                </a:lnTo>
                <a:cubicBezTo>
                  <a:pt x="777" y="478"/>
                  <a:pt x="407" y="885"/>
                  <a:pt x="407" y="1375"/>
                </a:cubicBezTo>
                <a:cubicBezTo>
                  <a:pt x="407" y="1906"/>
                  <a:pt x="841" y="2333"/>
                  <a:pt x="1373" y="2333"/>
                </a:cubicBezTo>
                <a:cubicBezTo>
                  <a:pt x="1373" y="2333"/>
                  <a:pt x="1373" y="2333"/>
                  <a:pt x="1693" y="2334"/>
                </a:cubicBezTo>
                <a:lnTo>
                  <a:pt x="1698" y="2334"/>
                </a:lnTo>
                <a:lnTo>
                  <a:pt x="2078" y="2334"/>
                </a:lnTo>
                <a:lnTo>
                  <a:pt x="2504" y="2334"/>
                </a:lnTo>
                <a:lnTo>
                  <a:pt x="2525" y="2334"/>
                </a:lnTo>
                <a:lnTo>
                  <a:pt x="2535" y="2334"/>
                </a:lnTo>
                <a:lnTo>
                  <a:pt x="2650" y="2334"/>
                </a:lnTo>
                <a:lnTo>
                  <a:pt x="2760" y="2334"/>
                </a:lnTo>
                <a:lnTo>
                  <a:pt x="2893" y="2334"/>
                </a:lnTo>
                <a:lnTo>
                  <a:pt x="2902" y="2345"/>
                </a:lnTo>
                <a:cubicBezTo>
                  <a:pt x="3033" y="2505"/>
                  <a:pt x="3199" y="2638"/>
                  <a:pt x="3386" y="2733"/>
                </a:cubicBezTo>
                <a:lnTo>
                  <a:pt x="3410" y="2745"/>
                </a:lnTo>
                <a:lnTo>
                  <a:pt x="2760" y="2745"/>
                </a:lnTo>
                <a:lnTo>
                  <a:pt x="2650" y="2745"/>
                </a:lnTo>
                <a:lnTo>
                  <a:pt x="2535" y="2745"/>
                </a:lnTo>
                <a:lnTo>
                  <a:pt x="2525" y="2745"/>
                </a:lnTo>
                <a:lnTo>
                  <a:pt x="2504" y="2745"/>
                </a:lnTo>
                <a:lnTo>
                  <a:pt x="2078" y="2745"/>
                </a:lnTo>
                <a:lnTo>
                  <a:pt x="1439" y="2745"/>
                </a:lnTo>
                <a:lnTo>
                  <a:pt x="1435" y="2745"/>
                </a:lnTo>
                <a:lnTo>
                  <a:pt x="1325" y="2745"/>
                </a:lnTo>
                <a:lnTo>
                  <a:pt x="1288" y="2745"/>
                </a:lnTo>
                <a:lnTo>
                  <a:pt x="1288" y="2743"/>
                </a:lnTo>
                <a:lnTo>
                  <a:pt x="1277" y="2743"/>
                </a:lnTo>
                <a:cubicBezTo>
                  <a:pt x="562" y="2689"/>
                  <a:pt x="0" y="2092"/>
                  <a:pt x="0" y="1364"/>
                </a:cubicBezTo>
                <a:cubicBezTo>
                  <a:pt x="0" y="1328"/>
                  <a:pt x="1" y="1292"/>
                  <a:pt x="4" y="1258"/>
                </a:cubicBezTo>
                <a:lnTo>
                  <a:pt x="7" y="1224"/>
                </a:lnTo>
                <a:lnTo>
                  <a:pt x="9" y="1199"/>
                </a:lnTo>
                <a:cubicBezTo>
                  <a:pt x="91" y="561"/>
                  <a:pt x="604" y="61"/>
                  <a:pt x="1244" y="1"/>
                </a:cubicBezTo>
                <a:lnTo>
                  <a:pt x="1259" y="0"/>
                </a:lnTo>
                <a:close/>
              </a:path>
            </a:pathLst>
          </a:custGeom>
          <a:gradFill>
            <a:gsLst>
              <a:gs pos="70000">
                <a:schemeClr val="accent1">
                  <a:lumMod val="80000"/>
                  <a:lumOff val="20000"/>
                  <a:alpha val="100000"/>
                </a:schemeClr>
              </a:gs>
              <a:gs pos="0">
                <a:schemeClr val="accent1">
                  <a:lumMod val="20000"/>
                  <a:lumOff val="80000"/>
                  <a:alpha val="100000"/>
                </a:schemeClr>
              </a:gs>
              <a:gs pos="0">
                <a:schemeClr val="accent1">
                  <a:alpha val="100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olidFill>
                <a:schemeClr val="lt1"/>
              </a:solidFill>
              <a:sym typeface="+mn-ea"/>
            </a:endParaRPr>
          </a:p>
        </p:txBody>
      </p:sp>
      <p:sp>
        <p:nvSpPr>
          <p:cNvPr id="94" name="1"/>
          <p:cNvSpPr/>
          <p:nvPr>
            <p:custDataLst>
              <p:tags r:id="rId8"/>
            </p:custDataLst>
          </p:nvPr>
        </p:nvSpPr>
        <p:spPr>
          <a:xfrm>
            <a:off x="7674797" y="5335270"/>
            <a:ext cx="466328" cy="702741"/>
          </a:xfrm>
          <a:custGeom>
            <a:avLst/>
            <a:gdLst/>
            <a:ahLst/>
            <a:cxnLst>
              <a:cxn ang="3">
                <a:pos x="hc" y="t"/>
              </a:cxn>
              <a:cxn ang="cd2">
                <a:pos x="l" y="vc"/>
              </a:cxn>
              <a:cxn ang="cd4">
                <a:pos x="hc" y="b"/>
              </a:cxn>
              <a:cxn ang="0">
                <a:pos x="r" y="vc"/>
              </a:cxn>
            </a:cxnLst>
            <a:rect l="l" t="t" r="r" b="b"/>
            <a:pathLst>
              <a:path w="1264" h="1905">
                <a:moveTo>
                  <a:pt x="97" y="0"/>
                </a:moveTo>
                <a:cubicBezTo>
                  <a:pt x="741" y="0"/>
                  <a:pt x="1264" y="523"/>
                  <a:pt x="1264" y="1173"/>
                </a:cubicBezTo>
                <a:cubicBezTo>
                  <a:pt x="1264" y="1442"/>
                  <a:pt x="1176" y="1695"/>
                  <a:pt x="1012" y="1905"/>
                </a:cubicBezTo>
                <a:cubicBezTo>
                  <a:pt x="1012" y="1905"/>
                  <a:pt x="1012" y="1905"/>
                  <a:pt x="460" y="1905"/>
                </a:cubicBezTo>
                <a:cubicBezTo>
                  <a:pt x="731" y="1773"/>
                  <a:pt x="917" y="1492"/>
                  <a:pt x="917" y="1173"/>
                </a:cubicBezTo>
                <a:cubicBezTo>
                  <a:pt x="917" y="721"/>
                  <a:pt x="548" y="352"/>
                  <a:pt x="97" y="352"/>
                </a:cubicBezTo>
                <a:cubicBezTo>
                  <a:pt x="69" y="352"/>
                  <a:pt x="41" y="354"/>
                  <a:pt x="13" y="357"/>
                </a:cubicBezTo>
                <a:lnTo>
                  <a:pt x="0" y="358"/>
                </a:lnTo>
                <a:lnTo>
                  <a:pt x="0" y="4"/>
                </a:lnTo>
                <a:lnTo>
                  <a:pt x="14" y="3"/>
                </a:lnTo>
                <a:cubicBezTo>
                  <a:pt x="42" y="1"/>
                  <a:pt x="69" y="0"/>
                  <a:pt x="97" y="0"/>
                </a:cubicBezTo>
                <a:close/>
              </a:path>
            </a:pathLst>
          </a:custGeom>
          <a:gradFill>
            <a:gsLst>
              <a:gs pos="100000">
                <a:schemeClr val="accent2">
                  <a:lumMod val="50000"/>
                  <a:lumOff val="50000"/>
                  <a:alpha val="100000"/>
                </a:schemeClr>
              </a:gs>
              <a:gs pos="25000">
                <a:schemeClr val="accent2">
                  <a:lumMod val="80000"/>
                  <a:lumOff val="20000"/>
                  <a:alpha val="10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olidFill>
                <a:schemeClr val="lt1"/>
              </a:solidFill>
              <a:sym typeface="+mn-ea"/>
            </a:endParaRPr>
          </a:p>
        </p:txBody>
      </p:sp>
      <p:sp>
        <p:nvSpPr>
          <p:cNvPr id="95" name="2"/>
          <p:cNvSpPr/>
          <p:nvPr>
            <p:custDataLst>
              <p:tags r:id="rId9"/>
            </p:custDataLst>
          </p:nvPr>
        </p:nvSpPr>
        <p:spPr>
          <a:xfrm>
            <a:off x="7285520" y="5336198"/>
            <a:ext cx="1069119" cy="860865"/>
          </a:xfrm>
          <a:custGeom>
            <a:avLst/>
            <a:gdLst/>
            <a:ahLst/>
            <a:cxnLst>
              <a:cxn ang="3">
                <a:pos x="hc" y="t"/>
              </a:cxn>
              <a:cxn ang="cd2">
                <a:pos x="l" y="vc"/>
              </a:cxn>
              <a:cxn ang="cd4">
                <a:pos x="hc" y="b"/>
              </a:cxn>
              <a:cxn ang="0">
                <a:pos x="r" y="vc"/>
              </a:cxn>
            </a:cxnLst>
            <a:rect l="l" t="t" r="r" b="b"/>
            <a:pathLst>
              <a:path w="3410" h="2745">
                <a:moveTo>
                  <a:pt x="1259" y="0"/>
                </a:moveTo>
                <a:lnTo>
                  <a:pt x="1259" y="417"/>
                </a:lnTo>
                <a:lnTo>
                  <a:pt x="1251" y="418"/>
                </a:lnTo>
                <a:cubicBezTo>
                  <a:pt x="777" y="478"/>
                  <a:pt x="407" y="885"/>
                  <a:pt x="407" y="1375"/>
                </a:cubicBezTo>
                <a:cubicBezTo>
                  <a:pt x="407" y="1906"/>
                  <a:pt x="841" y="2333"/>
                  <a:pt x="1373" y="2333"/>
                </a:cubicBezTo>
                <a:cubicBezTo>
                  <a:pt x="1373" y="2333"/>
                  <a:pt x="1373" y="2333"/>
                  <a:pt x="1693" y="2334"/>
                </a:cubicBezTo>
                <a:lnTo>
                  <a:pt x="1698" y="2334"/>
                </a:lnTo>
                <a:lnTo>
                  <a:pt x="2078" y="2334"/>
                </a:lnTo>
                <a:lnTo>
                  <a:pt x="2504" y="2334"/>
                </a:lnTo>
                <a:lnTo>
                  <a:pt x="2525" y="2334"/>
                </a:lnTo>
                <a:lnTo>
                  <a:pt x="2535" y="2334"/>
                </a:lnTo>
                <a:lnTo>
                  <a:pt x="2650" y="2334"/>
                </a:lnTo>
                <a:lnTo>
                  <a:pt x="2760" y="2334"/>
                </a:lnTo>
                <a:lnTo>
                  <a:pt x="2893" y="2334"/>
                </a:lnTo>
                <a:lnTo>
                  <a:pt x="2902" y="2345"/>
                </a:lnTo>
                <a:cubicBezTo>
                  <a:pt x="3033" y="2505"/>
                  <a:pt x="3199" y="2638"/>
                  <a:pt x="3386" y="2733"/>
                </a:cubicBezTo>
                <a:lnTo>
                  <a:pt x="3410" y="2745"/>
                </a:lnTo>
                <a:lnTo>
                  <a:pt x="2760" y="2745"/>
                </a:lnTo>
                <a:lnTo>
                  <a:pt x="2650" y="2745"/>
                </a:lnTo>
                <a:lnTo>
                  <a:pt x="2535" y="2745"/>
                </a:lnTo>
                <a:lnTo>
                  <a:pt x="2525" y="2745"/>
                </a:lnTo>
                <a:lnTo>
                  <a:pt x="2504" y="2745"/>
                </a:lnTo>
                <a:lnTo>
                  <a:pt x="2078" y="2745"/>
                </a:lnTo>
                <a:lnTo>
                  <a:pt x="1439" y="2745"/>
                </a:lnTo>
                <a:lnTo>
                  <a:pt x="1435" y="2745"/>
                </a:lnTo>
                <a:lnTo>
                  <a:pt x="1325" y="2745"/>
                </a:lnTo>
                <a:lnTo>
                  <a:pt x="1288" y="2745"/>
                </a:lnTo>
                <a:lnTo>
                  <a:pt x="1288" y="2743"/>
                </a:lnTo>
                <a:lnTo>
                  <a:pt x="1277" y="2743"/>
                </a:lnTo>
                <a:cubicBezTo>
                  <a:pt x="562" y="2689"/>
                  <a:pt x="0" y="2092"/>
                  <a:pt x="0" y="1364"/>
                </a:cubicBezTo>
                <a:cubicBezTo>
                  <a:pt x="0" y="1328"/>
                  <a:pt x="1" y="1292"/>
                  <a:pt x="4" y="1258"/>
                </a:cubicBezTo>
                <a:lnTo>
                  <a:pt x="7" y="1224"/>
                </a:lnTo>
                <a:lnTo>
                  <a:pt x="9" y="1199"/>
                </a:lnTo>
                <a:cubicBezTo>
                  <a:pt x="91" y="561"/>
                  <a:pt x="604" y="61"/>
                  <a:pt x="1244" y="1"/>
                </a:cubicBezTo>
                <a:lnTo>
                  <a:pt x="1259" y="0"/>
                </a:lnTo>
                <a:close/>
              </a:path>
            </a:pathLst>
          </a:custGeom>
          <a:gradFill>
            <a:gsLst>
              <a:gs pos="70000">
                <a:schemeClr val="accent2">
                  <a:lumMod val="80000"/>
                  <a:lumOff val="20000"/>
                  <a:alpha val="100000"/>
                </a:schemeClr>
              </a:gs>
              <a:gs pos="0">
                <a:schemeClr val="accent2">
                  <a:lumMod val="20000"/>
                  <a:lumOff val="80000"/>
                  <a:alpha val="100000"/>
                </a:schemeClr>
              </a:gs>
              <a:gs pos="0">
                <a:schemeClr val="accent2">
                  <a:alpha val="100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olidFill>
                <a:schemeClr val="lt1"/>
              </a:solidFill>
              <a:sym typeface="+mn-ea"/>
            </a:endParaRPr>
          </a:p>
        </p:txBody>
      </p:sp>
      <p:sp>
        <p:nvSpPr>
          <p:cNvPr id="16" name="1"/>
          <p:cNvSpPr/>
          <p:nvPr>
            <p:custDataLst>
              <p:tags r:id="rId10"/>
            </p:custDataLst>
          </p:nvPr>
        </p:nvSpPr>
        <p:spPr>
          <a:xfrm>
            <a:off x="9070583" y="5335270"/>
            <a:ext cx="466328" cy="702741"/>
          </a:xfrm>
          <a:custGeom>
            <a:avLst/>
            <a:gdLst/>
            <a:ahLst/>
            <a:cxnLst>
              <a:cxn ang="3">
                <a:pos x="hc" y="t"/>
              </a:cxn>
              <a:cxn ang="cd2">
                <a:pos x="l" y="vc"/>
              </a:cxn>
              <a:cxn ang="cd4">
                <a:pos x="hc" y="b"/>
              </a:cxn>
              <a:cxn ang="0">
                <a:pos x="r" y="vc"/>
              </a:cxn>
            </a:cxnLst>
            <a:rect l="l" t="t" r="r" b="b"/>
            <a:pathLst>
              <a:path w="1264" h="1905">
                <a:moveTo>
                  <a:pt x="97" y="0"/>
                </a:moveTo>
                <a:cubicBezTo>
                  <a:pt x="741" y="0"/>
                  <a:pt x="1264" y="523"/>
                  <a:pt x="1264" y="1173"/>
                </a:cubicBezTo>
                <a:cubicBezTo>
                  <a:pt x="1264" y="1442"/>
                  <a:pt x="1176" y="1695"/>
                  <a:pt x="1012" y="1905"/>
                </a:cubicBezTo>
                <a:cubicBezTo>
                  <a:pt x="1012" y="1905"/>
                  <a:pt x="1012" y="1905"/>
                  <a:pt x="460" y="1905"/>
                </a:cubicBezTo>
                <a:cubicBezTo>
                  <a:pt x="731" y="1773"/>
                  <a:pt x="917" y="1492"/>
                  <a:pt x="917" y="1173"/>
                </a:cubicBezTo>
                <a:cubicBezTo>
                  <a:pt x="917" y="721"/>
                  <a:pt x="548" y="352"/>
                  <a:pt x="97" y="352"/>
                </a:cubicBezTo>
                <a:cubicBezTo>
                  <a:pt x="69" y="352"/>
                  <a:pt x="41" y="354"/>
                  <a:pt x="13" y="357"/>
                </a:cubicBezTo>
                <a:lnTo>
                  <a:pt x="0" y="358"/>
                </a:lnTo>
                <a:lnTo>
                  <a:pt x="0" y="4"/>
                </a:lnTo>
                <a:lnTo>
                  <a:pt x="14" y="3"/>
                </a:lnTo>
                <a:cubicBezTo>
                  <a:pt x="42" y="1"/>
                  <a:pt x="69" y="0"/>
                  <a:pt x="97" y="0"/>
                </a:cubicBezTo>
                <a:close/>
              </a:path>
            </a:pathLst>
          </a:custGeom>
          <a:gradFill>
            <a:gsLst>
              <a:gs pos="100000">
                <a:schemeClr val="accent1">
                  <a:lumMod val="50000"/>
                  <a:lumOff val="50000"/>
                  <a:alpha val="100000"/>
                </a:schemeClr>
              </a:gs>
              <a:gs pos="25000">
                <a:schemeClr val="accent1">
                  <a:lumMod val="80000"/>
                  <a:lumOff val="20000"/>
                  <a:alpha val="10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olidFill>
                <a:schemeClr val="lt1"/>
              </a:solidFill>
              <a:sym typeface="+mn-ea"/>
            </a:endParaRPr>
          </a:p>
        </p:txBody>
      </p:sp>
      <p:sp>
        <p:nvSpPr>
          <p:cNvPr id="19" name="2"/>
          <p:cNvSpPr/>
          <p:nvPr>
            <p:custDataLst>
              <p:tags r:id="rId11"/>
            </p:custDataLst>
          </p:nvPr>
        </p:nvSpPr>
        <p:spPr>
          <a:xfrm>
            <a:off x="8681306" y="5336198"/>
            <a:ext cx="1069119" cy="860865"/>
          </a:xfrm>
          <a:custGeom>
            <a:avLst/>
            <a:gdLst/>
            <a:ahLst/>
            <a:cxnLst>
              <a:cxn ang="3">
                <a:pos x="hc" y="t"/>
              </a:cxn>
              <a:cxn ang="cd2">
                <a:pos x="l" y="vc"/>
              </a:cxn>
              <a:cxn ang="cd4">
                <a:pos x="hc" y="b"/>
              </a:cxn>
              <a:cxn ang="0">
                <a:pos x="r" y="vc"/>
              </a:cxn>
            </a:cxnLst>
            <a:rect l="l" t="t" r="r" b="b"/>
            <a:pathLst>
              <a:path w="3410" h="2745">
                <a:moveTo>
                  <a:pt x="1259" y="0"/>
                </a:moveTo>
                <a:lnTo>
                  <a:pt x="1259" y="417"/>
                </a:lnTo>
                <a:lnTo>
                  <a:pt x="1251" y="418"/>
                </a:lnTo>
                <a:cubicBezTo>
                  <a:pt x="777" y="478"/>
                  <a:pt x="407" y="885"/>
                  <a:pt x="407" y="1375"/>
                </a:cubicBezTo>
                <a:cubicBezTo>
                  <a:pt x="407" y="1906"/>
                  <a:pt x="841" y="2333"/>
                  <a:pt x="1373" y="2333"/>
                </a:cubicBezTo>
                <a:cubicBezTo>
                  <a:pt x="1373" y="2333"/>
                  <a:pt x="1373" y="2333"/>
                  <a:pt x="1693" y="2334"/>
                </a:cubicBezTo>
                <a:lnTo>
                  <a:pt x="1698" y="2334"/>
                </a:lnTo>
                <a:lnTo>
                  <a:pt x="2078" y="2334"/>
                </a:lnTo>
                <a:lnTo>
                  <a:pt x="2504" y="2334"/>
                </a:lnTo>
                <a:lnTo>
                  <a:pt x="2525" y="2334"/>
                </a:lnTo>
                <a:lnTo>
                  <a:pt x="2535" y="2334"/>
                </a:lnTo>
                <a:lnTo>
                  <a:pt x="2650" y="2334"/>
                </a:lnTo>
                <a:lnTo>
                  <a:pt x="2760" y="2334"/>
                </a:lnTo>
                <a:lnTo>
                  <a:pt x="2893" y="2334"/>
                </a:lnTo>
                <a:lnTo>
                  <a:pt x="2902" y="2345"/>
                </a:lnTo>
                <a:cubicBezTo>
                  <a:pt x="3033" y="2505"/>
                  <a:pt x="3199" y="2638"/>
                  <a:pt x="3386" y="2733"/>
                </a:cubicBezTo>
                <a:lnTo>
                  <a:pt x="3410" y="2745"/>
                </a:lnTo>
                <a:lnTo>
                  <a:pt x="2760" y="2745"/>
                </a:lnTo>
                <a:lnTo>
                  <a:pt x="2650" y="2745"/>
                </a:lnTo>
                <a:lnTo>
                  <a:pt x="2535" y="2745"/>
                </a:lnTo>
                <a:lnTo>
                  <a:pt x="2525" y="2745"/>
                </a:lnTo>
                <a:lnTo>
                  <a:pt x="2504" y="2745"/>
                </a:lnTo>
                <a:lnTo>
                  <a:pt x="2078" y="2745"/>
                </a:lnTo>
                <a:lnTo>
                  <a:pt x="1439" y="2745"/>
                </a:lnTo>
                <a:lnTo>
                  <a:pt x="1435" y="2745"/>
                </a:lnTo>
                <a:lnTo>
                  <a:pt x="1325" y="2745"/>
                </a:lnTo>
                <a:lnTo>
                  <a:pt x="1288" y="2745"/>
                </a:lnTo>
                <a:lnTo>
                  <a:pt x="1288" y="2743"/>
                </a:lnTo>
                <a:lnTo>
                  <a:pt x="1277" y="2743"/>
                </a:lnTo>
                <a:cubicBezTo>
                  <a:pt x="562" y="2689"/>
                  <a:pt x="0" y="2092"/>
                  <a:pt x="0" y="1364"/>
                </a:cubicBezTo>
                <a:cubicBezTo>
                  <a:pt x="0" y="1328"/>
                  <a:pt x="1" y="1292"/>
                  <a:pt x="4" y="1258"/>
                </a:cubicBezTo>
                <a:lnTo>
                  <a:pt x="7" y="1224"/>
                </a:lnTo>
                <a:lnTo>
                  <a:pt x="9" y="1199"/>
                </a:lnTo>
                <a:cubicBezTo>
                  <a:pt x="91" y="561"/>
                  <a:pt x="604" y="61"/>
                  <a:pt x="1244" y="1"/>
                </a:cubicBezTo>
                <a:lnTo>
                  <a:pt x="1259" y="0"/>
                </a:lnTo>
                <a:close/>
              </a:path>
            </a:pathLst>
          </a:custGeom>
          <a:gradFill>
            <a:gsLst>
              <a:gs pos="70000">
                <a:schemeClr val="accent1">
                  <a:lumMod val="80000"/>
                  <a:lumOff val="20000"/>
                  <a:alpha val="100000"/>
                </a:schemeClr>
              </a:gs>
              <a:gs pos="0">
                <a:schemeClr val="accent1">
                  <a:lumMod val="20000"/>
                  <a:lumOff val="80000"/>
                  <a:alpha val="100000"/>
                </a:schemeClr>
              </a:gs>
              <a:gs pos="0">
                <a:schemeClr val="accent1">
                  <a:alpha val="100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olidFill>
                <a:schemeClr val="lt1"/>
              </a:solidFill>
              <a:sym typeface="+mn-ea"/>
            </a:endParaRPr>
          </a:p>
        </p:txBody>
      </p:sp>
      <p:pic>
        <p:nvPicPr>
          <p:cNvPr id="23" name="图片 12" descr="343439383331313b343532303032383bbfcdbba7b9dcc0ed"/>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4823190" y="5656779"/>
            <a:ext cx="228060" cy="228060"/>
          </a:xfrm>
          <a:prstGeom prst="rect">
            <a:avLst/>
          </a:prstGeom>
        </p:spPr>
      </p:pic>
      <p:pic>
        <p:nvPicPr>
          <p:cNvPr id="24" name="图片 8" descr="343435383038363b343532323339303bbacfcdacc7a9caf0"/>
          <p:cNvPicPr>
            <a:picLocks noChangeAspect="1"/>
          </p:cNvPicPr>
          <p:nvPr>
            <p:custDataLst>
              <p:tags r:id="rId15"/>
            </p:custDataLst>
          </p:nvPr>
        </p:nvPicPr>
        <p:blipFill>
          <a:blip r:embed="rId16">
            <a:extLst>
              <a:ext uri="{96DAC541-7B7A-43D3-8B79-37D633B846F1}">
                <asvg:svgBlip xmlns:asvg="http://schemas.microsoft.com/office/drawing/2016/SVG/main" r:embed="rId17"/>
              </a:ext>
            </a:extLst>
          </a:blip>
          <a:stretch>
            <a:fillRect/>
          </a:stretch>
        </p:blipFill>
        <p:spPr>
          <a:xfrm>
            <a:off x="3450299" y="5666372"/>
            <a:ext cx="228060" cy="228060"/>
          </a:xfrm>
          <a:prstGeom prst="rect">
            <a:avLst/>
          </a:prstGeom>
        </p:spPr>
      </p:pic>
      <p:pic>
        <p:nvPicPr>
          <p:cNvPr id="25" name="图片 19" descr="343435383036303b343532343136343bcfeec4bfb7b6cea7"/>
          <p:cNvPicPr>
            <a:picLocks noChangeAspect="1"/>
          </p:cNvPicPr>
          <p:nvPr>
            <p:custDataLst>
              <p:tags r:id="rId18"/>
            </p:custDataLst>
          </p:nvPr>
        </p:nvPicPr>
        <p:blipFill>
          <a:blip r:embed="rId19">
            <a:extLst>
              <a:ext uri="{96DAC541-7B7A-43D3-8B79-37D633B846F1}">
                <asvg:svgBlip xmlns:asvg="http://schemas.microsoft.com/office/drawing/2016/SVG/main" r:embed="rId20"/>
              </a:ext>
            </a:extLst>
          </a:blip>
          <a:stretch>
            <a:fillRect/>
          </a:stretch>
        </p:blipFill>
        <p:spPr>
          <a:xfrm>
            <a:off x="6218360" y="5658017"/>
            <a:ext cx="228060" cy="228060"/>
          </a:xfrm>
          <a:prstGeom prst="rect">
            <a:avLst/>
          </a:prstGeom>
        </p:spPr>
      </p:pic>
      <p:pic>
        <p:nvPicPr>
          <p:cNvPr id="26" name="图片 11" descr="343435383038363b343532323339353bb6d4bbb0b9b5cda8"/>
          <p:cNvPicPr>
            <a:picLocks noChangeAspect="1"/>
          </p:cNvPicPr>
          <p:nvPr>
            <p:custDataLst>
              <p:tags r:id="rId21"/>
            </p:custDataLst>
          </p:nvPr>
        </p:nvPicPr>
        <p:blipFill>
          <a:blip r:embed="rId22">
            <a:extLst>
              <a:ext uri="{96DAC541-7B7A-43D3-8B79-37D633B846F1}">
                <asvg:svgBlip xmlns:asvg="http://schemas.microsoft.com/office/drawing/2016/SVG/main" r:embed="rId23"/>
              </a:ext>
            </a:extLst>
          </a:blip>
          <a:stretch>
            <a:fillRect/>
          </a:stretch>
        </p:blipFill>
        <p:spPr>
          <a:xfrm>
            <a:off x="7611671" y="5667610"/>
            <a:ext cx="228060" cy="228060"/>
          </a:xfrm>
          <a:prstGeom prst="rect">
            <a:avLst/>
          </a:prstGeom>
        </p:spPr>
      </p:pic>
      <p:pic>
        <p:nvPicPr>
          <p:cNvPr id="27" name="图片 8" descr="343439383331313b343532303032343bb7a2b2bcb9dcc0ed"/>
          <p:cNvPicPr>
            <a:picLocks noChangeAspect="1"/>
          </p:cNvPicPr>
          <p:nvPr>
            <p:custDataLst>
              <p:tags r:id="rId24"/>
            </p:custDataLst>
          </p:nvPr>
        </p:nvPicPr>
        <p:blipFill>
          <a:blip r:embed="rId25">
            <a:extLst>
              <a:ext uri="{96DAC541-7B7A-43D3-8B79-37D633B846F1}">
                <asvg:svgBlip xmlns:asvg="http://schemas.microsoft.com/office/drawing/2016/SVG/main" r:embed="rId26"/>
              </a:ext>
            </a:extLst>
          </a:blip>
          <a:stretch>
            <a:fillRect/>
          </a:stretch>
        </p:blipFill>
        <p:spPr>
          <a:xfrm>
            <a:off x="9017359" y="5653685"/>
            <a:ext cx="228060" cy="2280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13" grpId="0" animBg="1"/>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992681" y="388759"/>
            <a:ext cx="6228080" cy="887528"/>
            <a:chOff x="2992680" y="354253"/>
            <a:chExt cx="6228080" cy="887528"/>
          </a:xfrm>
        </p:grpSpPr>
        <p:grpSp>
          <p:nvGrpSpPr>
            <p:cNvPr id="6" name="组合 5"/>
            <p:cNvGrpSpPr/>
            <p:nvPr/>
          </p:nvGrpSpPr>
          <p:grpSpPr>
            <a:xfrm>
              <a:off x="2992680" y="354253"/>
              <a:ext cx="6228080" cy="703137"/>
              <a:chOff x="1352020" y="438128"/>
              <a:chExt cx="6228080" cy="703137"/>
            </a:xfrm>
          </p:grpSpPr>
          <p:sp>
            <p:nvSpPr>
              <p:cNvPr id="8" name="文本框 7"/>
              <p:cNvSpPr txBox="1"/>
              <p:nvPr/>
            </p:nvSpPr>
            <p:spPr>
              <a:xfrm>
                <a:off x="1352020" y="438128"/>
                <a:ext cx="622808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更换前准备：</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更换实施（分阶段推进）</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2" name="表格 1"/>
          <p:cNvGraphicFramePr/>
          <p:nvPr>
            <p:custDataLst>
              <p:tags r:id="rId1"/>
            </p:custDataLst>
          </p:nvPr>
        </p:nvGraphicFramePr>
        <p:xfrm>
          <a:off x="903605" y="1350010"/>
          <a:ext cx="10182225" cy="5130165"/>
        </p:xfrm>
        <a:graphic>
          <a:graphicData uri="http://schemas.openxmlformats.org/drawingml/2006/table">
            <a:tbl>
              <a:tblPr firstRow="1" bandCol="1">
                <a:tableStyleId>{CF73DC8F-4970-43AF-B393-742726CB4C90}</a:tableStyleId>
              </a:tblPr>
              <a:tblGrid>
                <a:gridCol w="1804670"/>
                <a:gridCol w="4374515"/>
                <a:gridCol w="2144395"/>
                <a:gridCol w="1858645"/>
              </a:tblGrid>
              <a:tr h="276225">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实施阶段</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操作内容</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操作要点</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时间节点</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r>
              <a:tr h="590550">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阶段</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：排空旧剂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清理（</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D1-D2</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按</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7.1.2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要求完成储罐、管线排空、清洗、改造、试压</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乙硫醇排空需控温</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≤25℃</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D1</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：排空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清洗；</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D2</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：改造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试压</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767715">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阶段</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：注入新剂（</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D3</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新剂加注至储罐</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90%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容积（警示红线以下），静置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2h</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（乙硫醇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4h</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加注时避免产生静电（接地处理），记录加注量、纯度检测报告</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D3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上午：加注；下午：静置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排气</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1238250">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阶段</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：系统调试（</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D4</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手动模式运行，调节加臭量至正常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倍（如 </a:t>
                      </a:r>
                      <a:r>
                        <a:rPr lang="zh-CN" sz="1000">
                          <a:latin typeface="微软雅黑" panose="020B0503020204020204" pitchFamily="34" charset="-122"/>
                          <a:ea typeface="微软雅黑" panose="020B0503020204020204" pitchFamily="34" charset="-122"/>
                          <a:cs typeface="微软雅黑" panose="020B0503020204020204" pitchFamily="34" charset="-122"/>
                        </a:rPr>
                        <a:t>四氢噻吩</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zh-CN" sz="1000">
                          <a:latin typeface="微软雅黑" panose="020B0503020204020204" pitchFamily="34" charset="-122"/>
                          <a:ea typeface="微软雅黑" panose="020B0503020204020204" pitchFamily="34" charset="-122"/>
                          <a:cs typeface="微软雅黑" panose="020B0503020204020204" pitchFamily="34" charset="-122"/>
                        </a:rPr>
                        <a:t>正常</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25mg/m³→50mg/m³</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校准检测设备（在线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便携）；</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抽检门站、调压站浓度</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调试时每</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30min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记录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次数据，浓度</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≥15mg/m³</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（确保过渡期间无 “无臭”）</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D4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全天：调试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校准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抽检</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1238250">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阶段</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：切换运行（</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D5</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切换至自动模式，逐步降低加臭量至正常水平（每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2h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降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全管网抽检（覆盖用户端、末端）；</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收集用户反馈</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切换后</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24h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内每小时抽检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次，浓度稳定在国标范围内</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D5</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：切换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抽检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反馈收集</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1019175">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阶段</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：效果验证（</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D6-D10</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每日抽检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3-5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个用户端浓度；</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监测设备数据对比（在线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vs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便携）；</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处理用户投诉（如气味不适应）</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验证期间浓度合格率</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100%</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，无集中投诉</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D6-D10</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：持续验证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反馈闭环</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20459" y="388759"/>
            <a:ext cx="5572519" cy="887528"/>
            <a:chOff x="3320458" y="354253"/>
            <a:chExt cx="5572519" cy="887528"/>
          </a:xfrm>
        </p:grpSpPr>
        <p:grpSp>
          <p:nvGrpSpPr>
            <p:cNvPr id="6" name="组合 5"/>
            <p:cNvGrpSpPr/>
            <p:nvPr/>
          </p:nvGrpSpPr>
          <p:grpSpPr>
            <a:xfrm>
              <a:off x="3320458" y="354253"/>
              <a:ext cx="5572519" cy="703137"/>
              <a:chOff x="1679798" y="438128"/>
              <a:chExt cx="5572519" cy="703137"/>
            </a:xfrm>
          </p:grpSpPr>
          <p:sp>
            <p:nvSpPr>
              <p:cNvPr id="8" name="文本框 7"/>
              <p:cNvSpPr txBox="1"/>
              <p:nvPr/>
            </p:nvSpPr>
            <p:spPr>
              <a:xfrm>
                <a:off x="2418820" y="438128"/>
                <a:ext cx="409448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更换前准备：</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更换后管理</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142" name="任意多边形 1"/>
          <p:cNvSpPr/>
          <p:nvPr>
            <p:custDataLst>
              <p:tags r:id="rId1"/>
            </p:custDataLst>
          </p:nvPr>
        </p:nvSpPr>
        <p:spPr bwMode="auto">
          <a:xfrm>
            <a:off x="5620068" y="2138045"/>
            <a:ext cx="2070735" cy="784860"/>
          </a:xfrm>
          <a:custGeom>
            <a:avLst/>
            <a:gdLst>
              <a:gd name="connsiteX0" fmla="*/ 3140 w 3547"/>
              <a:gd name="connsiteY0" fmla="*/ 0 h 1343"/>
              <a:gd name="connsiteX1" fmla="*/ 3016 w 3547"/>
              <a:gd name="connsiteY1" fmla="*/ 0 h 1343"/>
              <a:gd name="connsiteX2" fmla="*/ 634 w 3547"/>
              <a:gd name="connsiteY2" fmla="*/ 0 h 1343"/>
              <a:gd name="connsiteX3" fmla="*/ 0 w 3547"/>
              <a:gd name="connsiteY3" fmla="*/ 607 h 1343"/>
              <a:gd name="connsiteX4" fmla="*/ 634 w 3547"/>
              <a:gd name="connsiteY4" fmla="*/ 1213 h 1343"/>
              <a:gd name="connsiteX5" fmla="*/ 3016 w 3547"/>
              <a:gd name="connsiteY5" fmla="*/ 1213 h 1343"/>
              <a:gd name="connsiteX6" fmla="*/ 3218 w 3547"/>
              <a:gd name="connsiteY6" fmla="*/ 1213 h 1343"/>
              <a:gd name="connsiteX7" fmla="*/ 3547 w 3547"/>
              <a:gd name="connsiteY7" fmla="*/ 1341 h 1343"/>
              <a:gd name="connsiteX8" fmla="*/ 3547 w 3547"/>
              <a:gd name="connsiteY8" fmla="*/ 177 h 1343"/>
              <a:gd name="connsiteX9" fmla="*/ 3140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3140" y="0"/>
                </a:moveTo>
                <a:cubicBezTo>
                  <a:pt x="3016" y="0"/>
                  <a:pt x="3016" y="0"/>
                  <a:pt x="3016" y="0"/>
                </a:cubicBezTo>
                <a:cubicBezTo>
                  <a:pt x="634" y="0"/>
                  <a:pt x="634" y="0"/>
                  <a:pt x="634" y="0"/>
                </a:cubicBezTo>
                <a:cubicBezTo>
                  <a:pt x="0" y="607"/>
                  <a:pt x="0" y="607"/>
                  <a:pt x="0" y="607"/>
                </a:cubicBezTo>
                <a:cubicBezTo>
                  <a:pt x="634" y="1213"/>
                  <a:pt x="634" y="1213"/>
                  <a:pt x="634" y="1213"/>
                </a:cubicBezTo>
                <a:cubicBezTo>
                  <a:pt x="3016" y="1213"/>
                  <a:pt x="3016" y="1213"/>
                  <a:pt x="3016" y="1213"/>
                </a:cubicBezTo>
                <a:cubicBezTo>
                  <a:pt x="3218" y="1213"/>
                  <a:pt x="3218" y="1213"/>
                  <a:pt x="3218" y="1213"/>
                </a:cubicBezTo>
                <a:cubicBezTo>
                  <a:pt x="3399" y="1213"/>
                  <a:pt x="3547" y="1270"/>
                  <a:pt x="3547" y="1341"/>
                </a:cubicBezTo>
                <a:cubicBezTo>
                  <a:pt x="3547" y="1412"/>
                  <a:pt x="3547" y="177"/>
                  <a:pt x="3547" y="177"/>
                </a:cubicBezTo>
                <a:cubicBezTo>
                  <a:pt x="3547" y="79"/>
                  <a:pt x="3364" y="0"/>
                  <a:pt x="3140" y="0"/>
                </a:cubicBezTo>
                <a:close/>
              </a:path>
            </a:pathLst>
          </a:custGeom>
          <a:gradFill>
            <a:gsLst>
              <a:gs pos="0">
                <a:schemeClr val="accent1">
                  <a:lumMod val="60000"/>
                  <a:lumOff val="40000"/>
                  <a:alpha val="100000"/>
                </a:schemeClr>
              </a:gs>
              <a:gs pos="100000">
                <a:schemeClr val="accent1">
                  <a:alpha val="100000"/>
                </a:schemeClr>
              </a:gs>
              <a:gs pos="50000">
                <a:schemeClr val="accent1">
                  <a:alpha val="100000"/>
                </a:schemeClr>
              </a:gs>
            </a:gsLst>
            <a:lin ang="0" scaled="0"/>
          </a:gradFill>
          <a:ln>
            <a:solidFill>
              <a:schemeClr val="accent1"/>
            </a:solidFill>
          </a:ln>
          <a:effectLst>
            <a:outerShdw blurRad="444500" dist="127000" dir="5400000" algn="t"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36195" rIns="91440" bIns="71755" numCol="1" spcCol="0" rtlCol="0" fromWordArt="0" anchor="ctr" anchorCtr="0" forceAA="0" compatLnSpc="1">
            <a:normAutofit/>
          </a:bodyPr>
          <a:p>
            <a:pPr lvl="0" algn="ctr">
              <a:spcBef>
                <a:spcPct val="0"/>
              </a:spcBef>
              <a:spcAft>
                <a:spcPct val="0"/>
              </a:spcAft>
              <a:buClrTx/>
              <a:buSzTx/>
              <a:buFontTx/>
            </a:pPr>
            <a:r>
              <a:rPr lang="en-US" sz="2400" b="1">
                <a:solidFill>
                  <a:srgbClr val="FFFFFF"/>
                </a:solidFill>
                <a:latin typeface="+mn-ea"/>
                <a:cs typeface="+mn-ea"/>
                <a:sym typeface="+mn-ea"/>
              </a:rPr>
              <a:t>01</a:t>
            </a:r>
            <a:endParaRPr lang="en-US" sz="2400" b="1">
              <a:solidFill>
                <a:srgbClr val="FFFFFF"/>
              </a:solidFill>
              <a:latin typeface="+mn-ea"/>
              <a:cs typeface="+mn-ea"/>
              <a:sym typeface="+mn-ea"/>
            </a:endParaRPr>
          </a:p>
        </p:txBody>
      </p:sp>
      <p:sp>
        <p:nvSpPr>
          <p:cNvPr id="143" name="任意多边形 2"/>
          <p:cNvSpPr/>
          <p:nvPr>
            <p:custDataLst>
              <p:tags r:id="rId2"/>
            </p:custDataLst>
          </p:nvPr>
        </p:nvSpPr>
        <p:spPr bwMode="auto">
          <a:xfrm>
            <a:off x="7387908" y="2845435"/>
            <a:ext cx="309245" cy="150495"/>
          </a:xfrm>
          <a:custGeom>
            <a:avLst/>
            <a:gdLst>
              <a:gd name="T0" fmla="*/ 145 w 381"/>
              <a:gd name="T1" fmla="*/ 0 h 185"/>
              <a:gd name="T2" fmla="*/ 0 w 381"/>
              <a:gd name="T3" fmla="*/ 0 h 185"/>
              <a:gd name="T4" fmla="*/ 0 w 381"/>
              <a:gd name="T5" fmla="*/ 185 h 185"/>
              <a:gd name="T6" fmla="*/ 145 w 381"/>
              <a:gd name="T7" fmla="*/ 185 h 185"/>
              <a:gd name="T8" fmla="*/ 381 w 381"/>
              <a:gd name="T9" fmla="*/ 92 h 185"/>
              <a:gd name="T10" fmla="*/ 145 w 381"/>
              <a:gd name="T11" fmla="*/ 0 h 185"/>
            </a:gdLst>
            <a:ahLst/>
            <a:cxnLst>
              <a:cxn ang="0">
                <a:pos x="T0" y="T1"/>
              </a:cxn>
              <a:cxn ang="0">
                <a:pos x="T2" y="T3"/>
              </a:cxn>
              <a:cxn ang="0">
                <a:pos x="T4" y="T5"/>
              </a:cxn>
              <a:cxn ang="0">
                <a:pos x="T6" y="T7"/>
              </a:cxn>
              <a:cxn ang="0">
                <a:pos x="T8" y="T9"/>
              </a:cxn>
              <a:cxn ang="0">
                <a:pos x="T10" y="T11"/>
              </a:cxn>
            </a:cxnLst>
            <a:rect l="0" t="0" r="r" b="b"/>
            <a:pathLst>
              <a:path w="381" h="185">
                <a:moveTo>
                  <a:pt x="145" y="0"/>
                </a:moveTo>
                <a:cubicBezTo>
                  <a:pt x="0" y="0"/>
                  <a:pt x="0" y="0"/>
                  <a:pt x="0" y="0"/>
                </a:cubicBezTo>
                <a:cubicBezTo>
                  <a:pt x="0" y="185"/>
                  <a:pt x="0" y="185"/>
                  <a:pt x="0" y="185"/>
                </a:cubicBezTo>
                <a:cubicBezTo>
                  <a:pt x="145" y="185"/>
                  <a:pt x="145" y="185"/>
                  <a:pt x="145" y="185"/>
                </a:cubicBezTo>
                <a:cubicBezTo>
                  <a:pt x="275" y="185"/>
                  <a:pt x="381" y="143"/>
                  <a:pt x="381" y="92"/>
                </a:cubicBezTo>
                <a:cubicBezTo>
                  <a:pt x="381" y="41"/>
                  <a:pt x="275" y="0"/>
                  <a:pt x="145" y="0"/>
                </a:cubicBezTo>
                <a:close/>
              </a:path>
            </a:pathLst>
          </a:custGeom>
          <a:gradFill>
            <a:gsLst>
              <a:gs pos="0">
                <a:schemeClr val="accent1">
                  <a:alpha val="100000"/>
                </a:schemeClr>
              </a:gs>
              <a:gs pos="85000">
                <a:schemeClr val="accent1">
                  <a:lumMod val="75000"/>
                  <a:alpha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en-US" b="1">
              <a:solidFill>
                <a:schemeClr val="lt1"/>
              </a:solidFill>
              <a:latin typeface="+mj-ea"/>
              <a:ea typeface="+mj-ea"/>
              <a:cs typeface="+mn-lt"/>
              <a:sym typeface="+mn-lt"/>
            </a:endParaRPr>
          </a:p>
        </p:txBody>
      </p:sp>
      <p:sp>
        <p:nvSpPr>
          <p:cNvPr id="195" name="圆角矩形 194"/>
          <p:cNvSpPr/>
          <p:nvPr>
            <p:custDataLst>
              <p:tags r:id="rId3"/>
            </p:custDataLst>
          </p:nvPr>
        </p:nvSpPr>
        <p:spPr>
          <a:xfrm>
            <a:off x="7699693" y="1578610"/>
            <a:ext cx="3907790" cy="1903730"/>
          </a:xfrm>
          <a:prstGeom prst="roundRect">
            <a:avLst/>
          </a:prstGeom>
          <a:solidFill>
            <a:schemeClr val="accent1">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3" name="矩形 2"/>
          <p:cNvSpPr/>
          <p:nvPr>
            <p:custDataLst>
              <p:tags r:id="rId4"/>
            </p:custDataLst>
          </p:nvPr>
        </p:nvSpPr>
        <p:spPr>
          <a:xfrm>
            <a:off x="8019733" y="2118360"/>
            <a:ext cx="3302000" cy="1010920"/>
          </a:xfrm>
          <a:prstGeom prst="rect">
            <a:avLst/>
          </a:prstGeom>
          <a:noFill/>
        </p:spPr>
        <p:txBody>
          <a:bodyPr wrap="square" lIns="0" tIns="0" rIns="0" bIns="0" rtlCol="0" anchor="t" anchorCtr="0">
            <a:noAutofit/>
          </a:bodyPr>
          <a:p>
            <a:pPr>
              <a:lnSpc>
                <a:spcPct val="130000"/>
              </a:lnSpc>
              <a:spcBef>
                <a:spcPct val="0"/>
              </a:spcBef>
              <a:spcAft>
                <a:spcPct val="0"/>
              </a:spcAft>
            </a:pPr>
            <a:r>
              <a:rPr lang="en-US" altLang="en-US" sz="12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前</a:t>
            </a:r>
            <a:r>
              <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15 </a:t>
            </a: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天：</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用户端抽检频次从</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每周</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1 </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次</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改为</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每周</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2 </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次</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，重点关注管网末端、新用户区域；</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spcBef>
                <a:spcPct val="0"/>
              </a:spcBef>
              <a:spcAft>
                <a:spcPct val="0"/>
              </a:spcAft>
            </a:pPr>
            <a:r>
              <a:rPr lang="en-US" altLang="en-US" sz="12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后</a:t>
            </a:r>
            <a:r>
              <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15 </a:t>
            </a: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天：</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恢复正常频次，确保浓度稳定在国标范围内（无大幅波动）。</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custDataLst>
              <p:tags r:id="rId5"/>
            </p:custDataLst>
          </p:nvPr>
        </p:nvSpPr>
        <p:spPr>
          <a:xfrm>
            <a:off x="8057833" y="1485265"/>
            <a:ext cx="3302000" cy="584200"/>
          </a:xfrm>
          <a:prstGeom prst="rect">
            <a:avLst/>
          </a:prstGeom>
          <a:noFill/>
        </p:spPr>
        <p:txBody>
          <a:bodyPr wrap="square" lIns="0" tIns="0" rIns="0" bIns="0" rtlCol="0" anchor="b" anchorCtr="0">
            <a:noAutofit/>
          </a:bodyPr>
          <a:p>
            <a:pPr>
              <a:spcBef>
                <a:spcPct val="0"/>
              </a:spcBef>
              <a:spcAft>
                <a:spcPct val="0"/>
              </a:spcAft>
            </a:pPr>
            <a:r>
              <a:rPr lang="zh-CN" altLang="en-US" sz="2100" b="1" dirty="0">
                <a:solidFill>
                  <a:schemeClr val="accent1"/>
                </a:solidFill>
                <a:latin typeface="微软雅黑" panose="020B0503020204020204" pitchFamily="34" charset="-122"/>
                <a:ea typeface="微软雅黑" panose="020B0503020204020204" pitchFamily="34" charset="-122"/>
                <a:cs typeface="+mn-ea"/>
              </a:rPr>
              <a:t>浓度监控强化</a:t>
            </a:r>
            <a:endParaRPr lang="zh-CN" altLang="en-US" sz="2100" b="1" dirty="0">
              <a:solidFill>
                <a:schemeClr val="accent1"/>
              </a:solidFill>
              <a:latin typeface="微软雅黑" panose="020B0503020204020204" pitchFamily="34" charset="-122"/>
              <a:ea typeface="微软雅黑" panose="020B0503020204020204" pitchFamily="34" charset="-122"/>
              <a:cs typeface="+mn-ea"/>
            </a:endParaRPr>
          </a:p>
        </p:txBody>
      </p:sp>
      <p:sp>
        <p:nvSpPr>
          <p:cNvPr id="144" name="任意多边形 3"/>
          <p:cNvSpPr/>
          <p:nvPr>
            <p:custDataLst>
              <p:tags r:id="rId6"/>
            </p:custDataLst>
          </p:nvPr>
        </p:nvSpPr>
        <p:spPr bwMode="auto">
          <a:xfrm>
            <a:off x="5620068" y="4803140"/>
            <a:ext cx="2070735" cy="783590"/>
          </a:xfrm>
          <a:custGeom>
            <a:avLst/>
            <a:gdLst>
              <a:gd name="connsiteX0" fmla="*/ 3140 w 3547"/>
              <a:gd name="connsiteY0" fmla="*/ 0 h 1341"/>
              <a:gd name="connsiteX1" fmla="*/ 3016 w 3547"/>
              <a:gd name="connsiteY1" fmla="*/ 0 h 1341"/>
              <a:gd name="connsiteX2" fmla="*/ 634 w 3547"/>
              <a:gd name="connsiteY2" fmla="*/ 0 h 1341"/>
              <a:gd name="connsiteX3" fmla="*/ 0 w 3547"/>
              <a:gd name="connsiteY3" fmla="*/ 606 h 1341"/>
              <a:gd name="connsiteX4" fmla="*/ 634 w 3547"/>
              <a:gd name="connsiteY4" fmla="*/ 1211 h 1341"/>
              <a:gd name="connsiteX5" fmla="*/ 3016 w 3547"/>
              <a:gd name="connsiteY5" fmla="*/ 1211 h 1341"/>
              <a:gd name="connsiteX6" fmla="*/ 3218 w 3547"/>
              <a:gd name="connsiteY6" fmla="*/ 1211 h 1341"/>
              <a:gd name="connsiteX7" fmla="*/ 3547 w 3547"/>
              <a:gd name="connsiteY7" fmla="*/ 1339 h 1341"/>
              <a:gd name="connsiteX8" fmla="*/ 3547 w 3547"/>
              <a:gd name="connsiteY8" fmla="*/ 177 h 1341"/>
              <a:gd name="connsiteX9" fmla="*/ 3140 w 3547"/>
              <a:gd name="connsiteY9" fmla="*/ 0 h 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2">
                <a:moveTo>
                  <a:pt x="3140" y="0"/>
                </a:moveTo>
                <a:cubicBezTo>
                  <a:pt x="3016" y="0"/>
                  <a:pt x="3016" y="0"/>
                  <a:pt x="3016" y="0"/>
                </a:cubicBezTo>
                <a:cubicBezTo>
                  <a:pt x="634" y="0"/>
                  <a:pt x="634" y="0"/>
                  <a:pt x="634" y="0"/>
                </a:cubicBezTo>
                <a:cubicBezTo>
                  <a:pt x="0" y="606"/>
                  <a:pt x="0" y="606"/>
                  <a:pt x="0" y="606"/>
                </a:cubicBezTo>
                <a:cubicBezTo>
                  <a:pt x="634" y="1211"/>
                  <a:pt x="634" y="1211"/>
                  <a:pt x="634" y="1211"/>
                </a:cubicBezTo>
                <a:cubicBezTo>
                  <a:pt x="3016" y="1211"/>
                  <a:pt x="3016" y="1211"/>
                  <a:pt x="3016" y="1211"/>
                </a:cubicBezTo>
                <a:cubicBezTo>
                  <a:pt x="3218" y="1211"/>
                  <a:pt x="3218" y="1211"/>
                  <a:pt x="3218" y="1211"/>
                </a:cubicBezTo>
                <a:cubicBezTo>
                  <a:pt x="3399" y="1211"/>
                  <a:pt x="3547" y="1268"/>
                  <a:pt x="3547" y="1339"/>
                </a:cubicBezTo>
                <a:cubicBezTo>
                  <a:pt x="3547" y="1410"/>
                  <a:pt x="3547" y="177"/>
                  <a:pt x="3547" y="177"/>
                </a:cubicBezTo>
                <a:cubicBezTo>
                  <a:pt x="3547" y="79"/>
                  <a:pt x="3364" y="0"/>
                  <a:pt x="3140" y="0"/>
                </a:cubicBezTo>
                <a:close/>
              </a:path>
            </a:pathLst>
          </a:custGeom>
          <a:gradFill>
            <a:gsLst>
              <a:gs pos="0">
                <a:schemeClr val="accent1">
                  <a:lumMod val="60000"/>
                  <a:lumOff val="40000"/>
                  <a:alpha val="100000"/>
                </a:schemeClr>
              </a:gs>
              <a:gs pos="100000">
                <a:schemeClr val="accent1">
                  <a:alpha val="100000"/>
                </a:schemeClr>
              </a:gs>
              <a:gs pos="50000">
                <a:schemeClr val="accent1">
                  <a:alpha val="100000"/>
                </a:schemeClr>
              </a:gs>
            </a:gsLst>
            <a:lin ang="0" scaled="0"/>
          </a:gradFill>
          <a:ln>
            <a:solidFill>
              <a:schemeClr val="accent1"/>
            </a:solidFill>
          </a:ln>
          <a:effectLst>
            <a:outerShdw blurRad="444500" dist="127000" dir="5400000" algn="t"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36195" rIns="91440" bIns="71755" numCol="1" spcCol="0" rtlCol="0" fromWordArt="0" anchor="ctr" anchorCtr="0" forceAA="0" compatLnSpc="1">
            <a:normAutofit/>
          </a:bodyPr>
          <a:p>
            <a:pPr lvl="0" algn="ctr">
              <a:spcBef>
                <a:spcPct val="0"/>
              </a:spcBef>
              <a:spcAft>
                <a:spcPct val="0"/>
              </a:spcAft>
              <a:buClrTx/>
              <a:buSzTx/>
              <a:buFontTx/>
            </a:pPr>
            <a:r>
              <a:rPr lang="en-US" sz="2400" b="1">
                <a:solidFill>
                  <a:srgbClr val="FFFFFF"/>
                </a:solidFill>
                <a:latin typeface="+mn-ea"/>
                <a:cs typeface="+mn-ea"/>
                <a:sym typeface="+mn-ea"/>
              </a:rPr>
              <a:t>03</a:t>
            </a:r>
            <a:endParaRPr lang="en-US" sz="2400" b="1">
              <a:solidFill>
                <a:srgbClr val="FFFFFF"/>
              </a:solidFill>
              <a:latin typeface="+mn-ea"/>
              <a:cs typeface="+mn-ea"/>
              <a:sym typeface="+mn-ea"/>
            </a:endParaRPr>
          </a:p>
        </p:txBody>
      </p:sp>
      <p:sp>
        <p:nvSpPr>
          <p:cNvPr id="145" name="任意多边形 4"/>
          <p:cNvSpPr/>
          <p:nvPr>
            <p:custDataLst>
              <p:tags r:id="rId7"/>
            </p:custDataLst>
          </p:nvPr>
        </p:nvSpPr>
        <p:spPr bwMode="auto">
          <a:xfrm>
            <a:off x="7387908" y="5510530"/>
            <a:ext cx="309245" cy="149860"/>
          </a:xfrm>
          <a:custGeom>
            <a:avLst/>
            <a:gdLst>
              <a:gd name="T0" fmla="*/ 145 w 381"/>
              <a:gd name="T1" fmla="*/ 0 h 184"/>
              <a:gd name="T2" fmla="*/ 0 w 381"/>
              <a:gd name="T3" fmla="*/ 0 h 184"/>
              <a:gd name="T4" fmla="*/ 0 w 381"/>
              <a:gd name="T5" fmla="*/ 184 h 184"/>
              <a:gd name="T6" fmla="*/ 145 w 381"/>
              <a:gd name="T7" fmla="*/ 184 h 184"/>
              <a:gd name="T8" fmla="*/ 381 w 381"/>
              <a:gd name="T9" fmla="*/ 92 h 184"/>
              <a:gd name="T10" fmla="*/ 145 w 381"/>
              <a:gd name="T11" fmla="*/ 0 h 184"/>
            </a:gdLst>
            <a:ahLst/>
            <a:cxnLst>
              <a:cxn ang="0">
                <a:pos x="T0" y="T1"/>
              </a:cxn>
              <a:cxn ang="0">
                <a:pos x="T2" y="T3"/>
              </a:cxn>
              <a:cxn ang="0">
                <a:pos x="T4" y="T5"/>
              </a:cxn>
              <a:cxn ang="0">
                <a:pos x="T6" y="T7"/>
              </a:cxn>
              <a:cxn ang="0">
                <a:pos x="T8" y="T9"/>
              </a:cxn>
              <a:cxn ang="0">
                <a:pos x="T10" y="T11"/>
              </a:cxn>
            </a:cxnLst>
            <a:rect l="0" t="0" r="r" b="b"/>
            <a:pathLst>
              <a:path w="381" h="184">
                <a:moveTo>
                  <a:pt x="145" y="0"/>
                </a:moveTo>
                <a:cubicBezTo>
                  <a:pt x="0" y="0"/>
                  <a:pt x="0" y="0"/>
                  <a:pt x="0" y="0"/>
                </a:cubicBezTo>
                <a:cubicBezTo>
                  <a:pt x="0" y="184"/>
                  <a:pt x="0" y="184"/>
                  <a:pt x="0" y="184"/>
                </a:cubicBezTo>
                <a:cubicBezTo>
                  <a:pt x="145" y="184"/>
                  <a:pt x="145" y="184"/>
                  <a:pt x="145" y="184"/>
                </a:cubicBezTo>
                <a:cubicBezTo>
                  <a:pt x="275" y="184"/>
                  <a:pt x="381" y="143"/>
                  <a:pt x="381" y="92"/>
                </a:cubicBezTo>
                <a:cubicBezTo>
                  <a:pt x="381" y="41"/>
                  <a:pt x="275" y="0"/>
                  <a:pt x="145" y="0"/>
                </a:cubicBezTo>
                <a:close/>
              </a:path>
            </a:pathLst>
          </a:custGeom>
          <a:gradFill>
            <a:gsLst>
              <a:gs pos="0">
                <a:schemeClr val="accent1">
                  <a:alpha val="100000"/>
                </a:schemeClr>
              </a:gs>
              <a:gs pos="85000">
                <a:schemeClr val="accent1">
                  <a:lumMod val="75000"/>
                  <a:alpha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en-US">
              <a:solidFill>
                <a:schemeClr val="lt1"/>
              </a:solidFill>
              <a:cs typeface="+mn-ea"/>
              <a:sym typeface="+mn-lt"/>
            </a:endParaRPr>
          </a:p>
        </p:txBody>
      </p:sp>
      <p:sp>
        <p:nvSpPr>
          <p:cNvPr id="220" name="圆角矩形 219"/>
          <p:cNvSpPr/>
          <p:nvPr>
            <p:custDataLst>
              <p:tags r:id="rId8"/>
            </p:custDataLst>
          </p:nvPr>
        </p:nvSpPr>
        <p:spPr>
          <a:xfrm>
            <a:off x="7699693" y="4243070"/>
            <a:ext cx="3907790" cy="1903730"/>
          </a:xfrm>
          <a:prstGeom prst="roundRect">
            <a:avLst/>
          </a:prstGeom>
          <a:solidFill>
            <a:schemeClr val="accent1">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5" name="矩形 4"/>
          <p:cNvSpPr/>
          <p:nvPr>
            <p:custDataLst>
              <p:tags r:id="rId9"/>
            </p:custDataLst>
          </p:nvPr>
        </p:nvSpPr>
        <p:spPr>
          <a:xfrm>
            <a:off x="7936230" y="4795520"/>
            <a:ext cx="3490595" cy="1010920"/>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1200" b="1"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处理用户反馈：</a:t>
            </a: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建立台账，对</a:t>
            </a:r>
            <a:r>
              <a:rPr lang="en-US" altLang="zh-CN"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气味不适应</a:t>
            </a:r>
            <a:r>
              <a:rPr lang="en-US" altLang="zh-CN"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类投诉做好解释，对</a:t>
            </a:r>
            <a:r>
              <a:rPr lang="en-US" altLang="zh-CN"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无臭</a:t>
            </a:r>
            <a:r>
              <a:rPr lang="en-US" altLang="zh-CN"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类投诉立即现场检测并处理。</a:t>
            </a:r>
            <a:endPar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spcBef>
                <a:spcPct val="0"/>
              </a:spcBef>
              <a:spcAft>
                <a:spcPct val="0"/>
              </a:spcAft>
            </a:pPr>
            <a:r>
              <a:rPr lang="zh-CN" altLang="en-US" sz="1200" b="1"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更换后评估：</a:t>
            </a:r>
            <a:r>
              <a:rPr lang="en-US" altLang="zh-CN"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个月内提交《加臭剂更换总结报告》，内容涵盖兼容性、实施过程、效果、问题及经验。</a:t>
            </a:r>
            <a:endPar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矩形 6"/>
          <p:cNvSpPr/>
          <p:nvPr>
            <p:custDataLst>
              <p:tags r:id="rId10"/>
            </p:custDataLst>
          </p:nvPr>
        </p:nvSpPr>
        <p:spPr>
          <a:xfrm>
            <a:off x="8057833" y="4162425"/>
            <a:ext cx="3302000" cy="584200"/>
          </a:xfrm>
          <a:prstGeom prst="rect">
            <a:avLst/>
          </a:prstGeom>
          <a:noFill/>
        </p:spPr>
        <p:txBody>
          <a:bodyPr wrap="square" lIns="0" tIns="0" rIns="0" bIns="0" rtlCol="0" anchor="b" anchorCtr="0">
            <a:noAutofit/>
          </a:bodyPr>
          <a:p>
            <a:pPr>
              <a:spcBef>
                <a:spcPct val="0"/>
              </a:spcBef>
              <a:spcAft>
                <a:spcPct val="0"/>
              </a:spcAft>
            </a:pPr>
            <a:r>
              <a:rPr lang="zh-CN" altLang="en-US" sz="2100" b="1">
                <a:solidFill>
                  <a:schemeClr val="accent1"/>
                </a:solidFill>
                <a:latin typeface="微软雅黑" panose="020B0503020204020204" pitchFamily="34" charset="-122"/>
                <a:ea typeface="微软雅黑" panose="020B0503020204020204" pitchFamily="34" charset="-122"/>
                <a:cs typeface="+mn-ea"/>
              </a:rPr>
              <a:t>反馈闭环管理</a:t>
            </a:r>
            <a:endParaRPr lang="zh-CN" altLang="en-US" sz="2100" b="1">
              <a:solidFill>
                <a:schemeClr val="accent1"/>
              </a:solidFill>
              <a:latin typeface="微软雅黑" panose="020B0503020204020204" pitchFamily="34" charset="-122"/>
              <a:ea typeface="微软雅黑" panose="020B0503020204020204" pitchFamily="34" charset="-122"/>
              <a:cs typeface="+mn-ea"/>
            </a:endParaRPr>
          </a:p>
        </p:txBody>
      </p:sp>
      <p:sp>
        <p:nvSpPr>
          <p:cNvPr id="148" name="任意多边形 7"/>
          <p:cNvSpPr/>
          <p:nvPr>
            <p:custDataLst>
              <p:tags r:id="rId11"/>
            </p:custDataLst>
          </p:nvPr>
        </p:nvSpPr>
        <p:spPr bwMode="auto">
          <a:xfrm>
            <a:off x="4550093" y="3469640"/>
            <a:ext cx="2070735" cy="784860"/>
          </a:xfrm>
          <a:custGeom>
            <a:avLst/>
            <a:gdLst>
              <a:gd name="connsiteX0" fmla="*/ 407 w 3547"/>
              <a:gd name="connsiteY0" fmla="*/ 0 h 1343"/>
              <a:gd name="connsiteX1" fmla="*/ 532 w 3547"/>
              <a:gd name="connsiteY1" fmla="*/ 0 h 1343"/>
              <a:gd name="connsiteX2" fmla="*/ 2913 w 3547"/>
              <a:gd name="connsiteY2" fmla="*/ 0 h 1343"/>
              <a:gd name="connsiteX3" fmla="*/ 3547 w 3547"/>
              <a:gd name="connsiteY3" fmla="*/ 606 h 1343"/>
              <a:gd name="connsiteX4" fmla="*/ 2913 w 3547"/>
              <a:gd name="connsiteY4" fmla="*/ 1211 h 1343"/>
              <a:gd name="connsiteX5" fmla="*/ 532 w 3547"/>
              <a:gd name="connsiteY5" fmla="*/ 1211 h 1343"/>
              <a:gd name="connsiteX6" fmla="*/ 329 w 3547"/>
              <a:gd name="connsiteY6" fmla="*/ 1211 h 1343"/>
              <a:gd name="connsiteX7" fmla="*/ 0 w 3547"/>
              <a:gd name="connsiteY7" fmla="*/ 1341 h 1343"/>
              <a:gd name="connsiteX8" fmla="*/ 0 w 3547"/>
              <a:gd name="connsiteY8" fmla="*/ 177 h 1343"/>
              <a:gd name="connsiteX9" fmla="*/ 407 w 3547"/>
              <a:gd name="connsiteY9" fmla="*/ 0 h 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0" t="0" r="r" b="b"/>
            <a:pathLst>
              <a:path w="3547" h="1344">
                <a:moveTo>
                  <a:pt x="407" y="0"/>
                </a:moveTo>
                <a:cubicBezTo>
                  <a:pt x="532" y="0"/>
                  <a:pt x="532" y="0"/>
                  <a:pt x="532" y="0"/>
                </a:cubicBezTo>
                <a:cubicBezTo>
                  <a:pt x="2913" y="0"/>
                  <a:pt x="2913" y="0"/>
                  <a:pt x="2913" y="0"/>
                </a:cubicBezTo>
                <a:cubicBezTo>
                  <a:pt x="3547" y="606"/>
                  <a:pt x="3547" y="606"/>
                  <a:pt x="3547" y="606"/>
                </a:cubicBezTo>
                <a:cubicBezTo>
                  <a:pt x="2913" y="1211"/>
                  <a:pt x="2913" y="1211"/>
                  <a:pt x="2913" y="1211"/>
                </a:cubicBezTo>
                <a:cubicBezTo>
                  <a:pt x="532" y="1211"/>
                  <a:pt x="532" y="1211"/>
                  <a:pt x="532" y="1211"/>
                </a:cubicBezTo>
                <a:cubicBezTo>
                  <a:pt x="329" y="1211"/>
                  <a:pt x="329" y="1211"/>
                  <a:pt x="329" y="1211"/>
                </a:cubicBezTo>
                <a:cubicBezTo>
                  <a:pt x="148" y="1211"/>
                  <a:pt x="0" y="1270"/>
                  <a:pt x="0" y="1341"/>
                </a:cubicBezTo>
                <a:cubicBezTo>
                  <a:pt x="0" y="1412"/>
                  <a:pt x="0" y="177"/>
                  <a:pt x="0" y="177"/>
                </a:cubicBezTo>
                <a:cubicBezTo>
                  <a:pt x="0" y="79"/>
                  <a:pt x="183" y="0"/>
                  <a:pt x="407" y="0"/>
                </a:cubicBezTo>
                <a:close/>
              </a:path>
            </a:pathLst>
          </a:custGeom>
          <a:gradFill>
            <a:gsLst>
              <a:gs pos="0">
                <a:schemeClr val="accent2">
                  <a:lumMod val="60000"/>
                  <a:lumOff val="40000"/>
                  <a:alpha val="100000"/>
                </a:schemeClr>
              </a:gs>
              <a:gs pos="100000">
                <a:schemeClr val="accent2">
                  <a:alpha val="100000"/>
                </a:schemeClr>
              </a:gs>
            </a:gsLst>
            <a:lin ang="10800000" scaled="0"/>
          </a:gradFill>
          <a:ln>
            <a:solidFill>
              <a:schemeClr val="accent2"/>
            </a:solidFill>
          </a:ln>
          <a:effectLst>
            <a:outerShdw blurRad="444500" dist="127000" dir="5400000" algn="t" rotWithShape="0">
              <a:schemeClr val="accent2">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36195" rIns="179705" bIns="71755" numCol="1" spcCol="0" rtlCol="0" fromWordArt="0" anchor="ctr" anchorCtr="0" forceAA="0" compatLnSpc="1">
            <a:normAutofit/>
          </a:bodyPr>
          <a:p>
            <a:pPr lvl="0" algn="ctr">
              <a:spcBef>
                <a:spcPct val="0"/>
              </a:spcBef>
              <a:spcAft>
                <a:spcPct val="0"/>
              </a:spcAft>
              <a:buClrTx/>
              <a:buSzTx/>
              <a:buFontTx/>
            </a:pPr>
            <a:r>
              <a:rPr lang="en-US" sz="2400" b="1">
                <a:solidFill>
                  <a:srgbClr val="FFFFFF"/>
                </a:solidFill>
                <a:latin typeface="+mn-ea"/>
                <a:cs typeface="+mn-ea"/>
                <a:sym typeface="+mn-ea"/>
              </a:rPr>
              <a:t>02</a:t>
            </a:r>
            <a:endParaRPr lang="en-US" sz="2400" b="1">
              <a:solidFill>
                <a:srgbClr val="FFFFFF"/>
              </a:solidFill>
              <a:latin typeface="+mn-ea"/>
              <a:cs typeface="+mn-ea"/>
              <a:sym typeface="+mn-ea"/>
            </a:endParaRPr>
          </a:p>
        </p:txBody>
      </p:sp>
      <p:sp>
        <p:nvSpPr>
          <p:cNvPr id="149" name="任意多边形 8"/>
          <p:cNvSpPr/>
          <p:nvPr>
            <p:custDataLst>
              <p:tags r:id="rId12"/>
            </p:custDataLst>
          </p:nvPr>
        </p:nvSpPr>
        <p:spPr bwMode="auto">
          <a:xfrm>
            <a:off x="4543743" y="4179570"/>
            <a:ext cx="310515" cy="150495"/>
          </a:xfrm>
          <a:custGeom>
            <a:avLst/>
            <a:gdLst>
              <a:gd name="T0" fmla="*/ 236 w 382"/>
              <a:gd name="T1" fmla="*/ 0 h 185"/>
              <a:gd name="T2" fmla="*/ 382 w 382"/>
              <a:gd name="T3" fmla="*/ 0 h 185"/>
              <a:gd name="T4" fmla="*/ 382 w 382"/>
              <a:gd name="T5" fmla="*/ 185 h 185"/>
              <a:gd name="T6" fmla="*/ 236 w 382"/>
              <a:gd name="T7" fmla="*/ 185 h 185"/>
              <a:gd name="T8" fmla="*/ 0 w 382"/>
              <a:gd name="T9" fmla="*/ 93 h 185"/>
              <a:gd name="T10" fmla="*/ 236 w 382"/>
              <a:gd name="T11" fmla="*/ 0 h 185"/>
            </a:gdLst>
            <a:ahLst/>
            <a:cxnLst>
              <a:cxn ang="0">
                <a:pos x="T0" y="T1"/>
              </a:cxn>
              <a:cxn ang="0">
                <a:pos x="T2" y="T3"/>
              </a:cxn>
              <a:cxn ang="0">
                <a:pos x="T4" y="T5"/>
              </a:cxn>
              <a:cxn ang="0">
                <a:pos x="T6" y="T7"/>
              </a:cxn>
              <a:cxn ang="0">
                <a:pos x="T8" y="T9"/>
              </a:cxn>
              <a:cxn ang="0">
                <a:pos x="T10" y="T11"/>
              </a:cxn>
            </a:cxnLst>
            <a:rect l="0" t="0" r="r" b="b"/>
            <a:pathLst>
              <a:path w="382" h="185">
                <a:moveTo>
                  <a:pt x="236" y="0"/>
                </a:moveTo>
                <a:cubicBezTo>
                  <a:pt x="382" y="0"/>
                  <a:pt x="382" y="0"/>
                  <a:pt x="382" y="0"/>
                </a:cubicBezTo>
                <a:cubicBezTo>
                  <a:pt x="382" y="185"/>
                  <a:pt x="382" y="185"/>
                  <a:pt x="382" y="185"/>
                </a:cubicBezTo>
                <a:cubicBezTo>
                  <a:pt x="236" y="185"/>
                  <a:pt x="236" y="185"/>
                  <a:pt x="236" y="185"/>
                </a:cubicBezTo>
                <a:cubicBezTo>
                  <a:pt x="106" y="185"/>
                  <a:pt x="0" y="144"/>
                  <a:pt x="0" y="93"/>
                </a:cubicBezTo>
                <a:cubicBezTo>
                  <a:pt x="0" y="42"/>
                  <a:pt x="106" y="0"/>
                  <a:pt x="236" y="0"/>
                </a:cubicBezTo>
                <a:close/>
              </a:path>
            </a:pathLst>
          </a:custGeom>
          <a:gradFill>
            <a:gsLst>
              <a:gs pos="0">
                <a:schemeClr val="accent2">
                  <a:alpha val="100000"/>
                </a:schemeClr>
              </a:gs>
              <a:gs pos="85000">
                <a:schemeClr val="accent2">
                  <a:lumMod val="75000"/>
                  <a:alpha val="10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en-US">
              <a:solidFill>
                <a:schemeClr val="lt1"/>
              </a:solidFill>
              <a:cs typeface="+mn-ea"/>
              <a:sym typeface="+mn-lt"/>
            </a:endParaRPr>
          </a:p>
        </p:txBody>
      </p:sp>
      <p:sp>
        <p:nvSpPr>
          <p:cNvPr id="193" name="圆角矩形 192"/>
          <p:cNvSpPr/>
          <p:nvPr>
            <p:custDataLst>
              <p:tags r:id="rId13"/>
            </p:custDataLst>
          </p:nvPr>
        </p:nvSpPr>
        <p:spPr>
          <a:xfrm>
            <a:off x="635953" y="2910840"/>
            <a:ext cx="3908425" cy="1903730"/>
          </a:xfrm>
          <a:prstGeom prst="roundRect">
            <a:avLst/>
          </a:prstGeom>
          <a:solidFill>
            <a:schemeClr val="accent2">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12" name="矩形 11"/>
          <p:cNvSpPr/>
          <p:nvPr>
            <p:custDataLst>
              <p:tags r:id="rId14"/>
            </p:custDataLst>
          </p:nvPr>
        </p:nvSpPr>
        <p:spPr>
          <a:xfrm>
            <a:off x="896938" y="3539490"/>
            <a:ext cx="3302000" cy="1010920"/>
          </a:xfrm>
          <a:prstGeom prst="rect">
            <a:avLst/>
          </a:prstGeom>
          <a:noFill/>
        </p:spPr>
        <p:txBody>
          <a:bodyPr wrap="square" lIns="0" tIns="0" rIns="0" bIns="0" rtlCol="0" anchor="t" anchorCtr="0">
            <a:noAutofit/>
          </a:bodyPr>
          <a:p>
            <a:pPr algn="r">
              <a:lnSpc>
                <a:spcPct val="130000"/>
              </a:lnSpc>
              <a:spcBef>
                <a:spcPct val="0"/>
              </a:spcBef>
              <a:spcAft>
                <a:spcPct val="0"/>
              </a:spcAft>
            </a:pP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按新剂维保要求调整周期（如</a:t>
            </a:r>
            <a:r>
              <a:rPr lang="en-US" altLang="zh-CN"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四氢噻吩</a:t>
            </a:r>
            <a:r>
              <a:rPr lang="en-US" altLang="zh-CN"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换乙硫醇：密封件更换周期从</a:t>
            </a:r>
            <a:r>
              <a:rPr lang="en-US" altLang="zh-CN"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6 </a:t>
            </a: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个月</a:t>
            </a:r>
            <a:r>
              <a:rPr lang="en-US"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个月）；</a:t>
            </a:r>
            <a:endPar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r">
              <a:lnSpc>
                <a:spcPct val="130000"/>
              </a:lnSpc>
              <a:spcBef>
                <a:spcPct val="0"/>
              </a:spcBef>
              <a:spcAft>
                <a:spcPct val="0"/>
              </a:spcAft>
            </a:pP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每周检查设备运行状态，重点关注密封件、膜片无泄漏、无腐蚀。</a:t>
            </a:r>
            <a:endPar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15"/>
            </p:custDataLst>
          </p:nvPr>
        </p:nvSpPr>
        <p:spPr>
          <a:xfrm>
            <a:off x="896938" y="2906395"/>
            <a:ext cx="3302000" cy="584200"/>
          </a:xfrm>
          <a:prstGeom prst="rect">
            <a:avLst/>
          </a:prstGeom>
          <a:noFill/>
        </p:spPr>
        <p:txBody>
          <a:bodyPr wrap="square" lIns="0" tIns="0" rIns="0" bIns="0" rtlCol="0" anchor="b" anchorCtr="0">
            <a:noAutofit/>
          </a:bodyPr>
          <a:p>
            <a:pPr algn="r">
              <a:spcBef>
                <a:spcPct val="0"/>
              </a:spcBef>
              <a:spcAft>
                <a:spcPct val="0"/>
              </a:spcAft>
            </a:pPr>
            <a:r>
              <a:rPr lang="zh-CN" altLang="en-US" sz="2100" b="1" dirty="0">
                <a:solidFill>
                  <a:schemeClr val="accent2"/>
                </a:solidFill>
                <a:latin typeface="微软雅黑" panose="020B0503020204020204" pitchFamily="34" charset="-122"/>
                <a:ea typeface="微软雅黑" panose="020B0503020204020204" pitchFamily="34" charset="-122"/>
                <a:cs typeface="+mn-ea"/>
              </a:rPr>
              <a:t>设备维护调整</a:t>
            </a:r>
            <a:endParaRPr lang="zh-CN" altLang="en-US" sz="2100" b="1" dirty="0">
              <a:solidFill>
                <a:schemeClr val="accent2"/>
              </a:solidFill>
              <a:latin typeface="微软雅黑" panose="020B0503020204020204" pitchFamily="34" charset="-122"/>
              <a:ea typeface="微软雅黑" panose="020B0503020204020204" pitchFamily="34"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20459" y="388759"/>
            <a:ext cx="5572519" cy="887528"/>
            <a:chOff x="3320458" y="354253"/>
            <a:chExt cx="5572519" cy="887528"/>
          </a:xfrm>
        </p:grpSpPr>
        <p:grpSp>
          <p:nvGrpSpPr>
            <p:cNvPr id="6" name="组合 5"/>
            <p:cNvGrpSpPr/>
            <p:nvPr/>
          </p:nvGrpSpPr>
          <p:grpSpPr>
            <a:xfrm>
              <a:off x="3320458" y="354253"/>
              <a:ext cx="5572519" cy="703137"/>
              <a:chOff x="1679798" y="438128"/>
              <a:chExt cx="5572519" cy="703137"/>
            </a:xfrm>
          </p:grpSpPr>
          <p:sp>
            <p:nvSpPr>
              <p:cNvPr id="8" name="文本框 7"/>
              <p:cNvSpPr txBox="1"/>
              <p:nvPr/>
            </p:nvSpPr>
            <p:spPr>
              <a:xfrm>
                <a:off x="2063220" y="438128"/>
                <a:ext cx="480568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更换前准备：</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更换风险与应对</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2" name="表格 1"/>
          <p:cNvGraphicFramePr/>
          <p:nvPr>
            <p:custDataLst>
              <p:tags r:id="rId1"/>
            </p:custDataLst>
          </p:nvPr>
        </p:nvGraphicFramePr>
        <p:xfrm>
          <a:off x="565467" y="1548318"/>
          <a:ext cx="11061065" cy="4438650"/>
        </p:xfrm>
        <a:graphic>
          <a:graphicData uri="http://schemas.openxmlformats.org/drawingml/2006/table">
            <a:tbl>
              <a:tblPr firstRow="1" firstCol="1">
                <a:tableStyleId>{67D5B873-9326-4F15-B7FF-2AE7774DBB94}</a:tableStyleId>
              </a:tblPr>
              <a:tblGrid>
                <a:gridCol w="1422400"/>
                <a:gridCol w="2754630"/>
                <a:gridCol w="3154680"/>
                <a:gridCol w="3729355"/>
              </a:tblGrid>
              <a:tr h="677545">
                <a:tc>
                  <a:txBody>
                    <a:bodyPr/>
                    <a:p>
                      <a:pPr marL="0" indent="0" algn="ctr">
                        <a:lnSpc>
                          <a:spcPct val="120000"/>
                        </a:lnSpc>
                        <a:spcBef>
                          <a:spcPts val="0"/>
                        </a:spcBef>
                        <a:spcAft>
                          <a:spcPts val="0"/>
                        </a:spcAft>
                      </a:pPr>
                      <a:r>
                        <a:rPr lang="zh-CN" sz="1400" spc="120"/>
                        <a:t>风险类型</a:t>
                      </a:r>
                      <a:endParaRPr lang="zh-CN" sz="1400" spc="120"/>
                    </a:p>
                  </a:txBody>
                  <a:tcPr marL="254000" marR="254000" marT="177800" marB="177800" anchor="ctr" anchorCtr="0"/>
                </a:tc>
                <a:tc>
                  <a:txBody>
                    <a:bodyPr/>
                    <a:p>
                      <a:pPr marL="0" indent="0" algn="ctr">
                        <a:lnSpc>
                          <a:spcPct val="120000"/>
                        </a:lnSpc>
                        <a:spcBef>
                          <a:spcPts val="0"/>
                        </a:spcBef>
                        <a:spcAft>
                          <a:spcPts val="0"/>
                        </a:spcAft>
                      </a:pPr>
                      <a:r>
                        <a:rPr lang="zh-CN" sz="1400" spc="120"/>
                        <a:t>触发场景</a:t>
                      </a:r>
                      <a:endParaRPr lang="zh-CN" sz="1400" spc="120"/>
                    </a:p>
                  </a:txBody>
                  <a:tcPr marL="254000" marR="254000" marT="177800" marB="177800" anchor="ctr" anchorCtr="0"/>
                </a:tc>
                <a:tc>
                  <a:txBody>
                    <a:bodyPr/>
                    <a:p>
                      <a:pPr marL="0" indent="0" algn="ctr">
                        <a:lnSpc>
                          <a:spcPct val="120000"/>
                        </a:lnSpc>
                        <a:spcBef>
                          <a:spcPts val="0"/>
                        </a:spcBef>
                        <a:spcAft>
                          <a:spcPts val="0"/>
                        </a:spcAft>
                      </a:pPr>
                      <a:r>
                        <a:rPr lang="zh-CN" sz="1400" spc="120"/>
                        <a:t>应对措施</a:t>
                      </a:r>
                      <a:endParaRPr lang="zh-CN" sz="1400" spc="120"/>
                    </a:p>
                  </a:txBody>
                  <a:tcPr marL="254000" marR="254000" marT="177800" marB="177800" anchor="ctr" anchorCtr="0"/>
                </a:tc>
                <a:tc>
                  <a:txBody>
                    <a:bodyPr/>
                    <a:p>
                      <a:pPr marL="0" indent="0" algn="ctr">
                        <a:lnSpc>
                          <a:spcPct val="120000"/>
                        </a:lnSpc>
                        <a:spcBef>
                          <a:spcPts val="0"/>
                        </a:spcBef>
                        <a:spcAft>
                          <a:spcPts val="0"/>
                        </a:spcAft>
                      </a:pPr>
                      <a:r>
                        <a:rPr lang="zh-CN" sz="1400" spc="120"/>
                        <a:t>案例参考</a:t>
                      </a:r>
                      <a:endParaRPr lang="zh-CN" sz="1400" spc="120"/>
                    </a:p>
                  </a:txBody>
                  <a:tcPr marL="254000" marR="254000" marT="177800" marB="177800" anchor="ctr" anchorCtr="0"/>
                </a:tc>
              </a:tr>
              <a:tr h="1122680">
                <a:tc>
                  <a:txBody>
                    <a:bodyPr/>
                    <a:p>
                      <a:pPr marL="0" indent="0" algn="ctr">
                        <a:lnSpc>
                          <a:spcPct val="120000"/>
                        </a:lnSpc>
                        <a:spcBef>
                          <a:spcPts val="0"/>
                        </a:spcBef>
                        <a:spcAft>
                          <a:spcPts val="0"/>
                        </a:spcAft>
                      </a:pPr>
                      <a:r>
                        <a:rPr lang="zh-CN" sz="1200"/>
                        <a:t>混合反应风险</a:t>
                      </a:r>
                      <a:endParaRPr lang="zh-CN" sz="1200"/>
                    </a:p>
                  </a:txBody>
                  <a:tcPr marL="254000" marR="254000" marT="177800" marB="177800" anchor="ctr" anchorCtr="0"/>
                </a:tc>
                <a:tc>
                  <a:txBody>
                    <a:bodyPr/>
                    <a:p>
                      <a:pPr marL="0" indent="0" algn="l">
                        <a:lnSpc>
                          <a:spcPct val="120000"/>
                        </a:lnSpc>
                        <a:spcBef>
                          <a:spcPts val="0"/>
                        </a:spcBef>
                        <a:spcAft>
                          <a:spcPts val="0"/>
                        </a:spcAft>
                      </a:pPr>
                      <a:r>
                        <a:rPr lang="zh-CN" sz="1200"/>
                        <a:t>旧剂残留过多，与新剂混合反应</a:t>
                      </a:r>
                      <a:endParaRPr lang="zh-CN" sz="1200"/>
                    </a:p>
                  </a:txBody>
                  <a:tcPr marL="254000" marR="254000" marT="177800" marB="177800" anchor="ctr" anchorCtr="0"/>
                </a:tc>
                <a:tc>
                  <a:txBody>
                    <a:bodyPr/>
                    <a:p>
                      <a:pPr marL="0" indent="0" algn="l">
                        <a:lnSpc>
                          <a:spcPct val="120000"/>
                        </a:lnSpc>
                        <a:spcBef>
                          <a:spcPts val="0"/>
                        </a:spcBef>
                        <a:spcAft>
                          <a:spcPts val="0"/>
                        </a:spcAft>
                      </a:pPr>
                      <a:r>
                        <a:rPr lang="zh-CN" sz="1200"/>
                        <a:t>严格按清理流程操作，检测残留</a:t>
                      </a:r>
                      <a:r>
                        <a:rPr lang="en-US" altLang="zh-CN" sz="1200"/>
                        <a:t>≤0.1%</a:t>
                      </a:r>
                      <a:r>
                        <a:rPr lang="zh-CN" altLang="en-US" sz="1200"/>
                        <a:t>；混合试验不合格不启动更换</a:t>
                      </a:r>
                      <a:endParaRPr lang="zh-CN" altLang="en-US" sz="1200"/>
                    </a:p>
                  </a:txBody>
                  <a:tcPr marL="254000" marR="254000" marT="177800" marB="177800" anchor="ctr" anchorCtr="0"/>
                </a:tc>
                <a:tc>
                  <a:txBody>
                    <a:bodyPr/>
                    <a:p>
                      <a:pPr marL="0" indent="0" algn="l">
                        <a:lnSpc>
                          <a:spcPct val="120000"/>
                        </a:lnSpc>
                        <a:spcBef>
                          <a:spcPts val="0"/>
                        </a:spcBef>
                        <a:spcAft>
                          <a:spcPts val="0"/>
                        </a:spcAft>
                      </a:pPr>
                      <a:r>
                        <a:rPr lang="zh-CN" sz="1200"/>
                        <a:t>某公司</a:t>
                      </a:r>
                      <a:r>
                        <a:rPr lang="zh-CN" altLang="en-US" sz="1200"/>
                        <a:t> </a:t>
                      </a:r>
                      <a:r>
                        <a:rPr lang="zh-CN" sz="1200"/>
                        <a:t>叔丁基硫醇</a:t>
                      </a:r>
                      <a:r>
                        <a:rPr lang="zh-CN" altLang="en-US" sz="1200"/>
                        <a:t> </a:t>
                      </a:r>
                      <a:r>
                        <a:rPr lang="zh-CN" sz="1200"/>
                        <a:t>换</a:t>
                      </a:r>
                      <a:r>
                        <a:rPr lang="zh-CN" altLang="en-US" sz="1200"/>
                        <a:t> </a:t>
                      </a:r>
                      <a:r>
                        <a:rPr lang="zh-CN" sz="1200"/>
                        <a:t>四氢噻吩</a:t>
                      </a:r>
                      <a:r>
                        <a:rPr lang="zh-CN" altLang="en-US" sz="1200"/>
                        <a:t> </a:t>
                      </a:r>
                      <a:r>
                        <a:rPr lang="zh-CN" sz="1200"/>
                        <a:t>未彻底清理，残留</a:t>
                      </a:r>
                      <a:r>
                        <a:rPr lang="zh-CN" altLang="en-US" sz="1200"/>
                        <a:t> </a:t>
                      </a:r>
                      <a:r>
                        <a:rPr lang="zh-CN" sz="1200"/>
                        <a:t>叔丁基硫醇</a:t>
                      </a:r>
                      <a:r>
                        <a:rPr lang="zh-CN" altLang="en-US" sz="1200"/>
                        <a:t> </a:t>
                      </a:r>
                      <a:r>
                        <a:rPr lang="zh-CN" sz="1200"/>
                        <a:t>与</a:t>
                      </a:r>
                      <a:r>
                        <a:rPr lang="zh-CN" altLang="en-US" sz="1200"/>
                        <a:t> </a:t>
                      </a:r>
                      <a:r>
                        <a:rPr lang="zh-CN" sz="1200"/>
                        <a:t>四氢噻吩</a:t>
                      </a:r>
                      <a:r>
                        <a:rPr lang="zh-CN" altLang="en-US" sz="1200"/>
                        <a:t> </a:t>
                      </a:r>
                      <a:r>
                        <a:rPr lang="zh-CN" sz="1200"/>
                        <a:t>混合导致气味异常，重新清理后解决</a:t>
                      </a:r>
                      <a:endParaRPr lang="zh-CN" sz="1200"/>
                    </a:p>
                  </a:txBody>
                  <a:tcPr marL="254000" marR="254000" marT="177800" marB="177800" anchor="ctr" anchorCtr="0"/>
                </a:tc>
              </a:tr>
              <a:tr h="879475">
                <a:tc>
                  <a:txBody>
                    <a:bodyPr/>
                    <a:p>
                      <a:pPr marL="0" indent="0" algn="ctr">
                        <a:lnSpc>
                          <a:spcPct val="120000"/>
                        </a:lnSpc>
                        <a:spcBef>
                          <a:spcPts val="0"/>
                        </a:spcBef>
                        <a:spcAft>
                          <a:spcPts val="0"/>
                        </a:spcAft>
                      </a:pPr>
                      <a:r>
                        <a:rPr lang="zh-CN" sz="1200"/>
                        <a:t>设备故障风险</a:t>
                      </a:r>
                      <a:endParaRPr lang="zh-CN" sz="1200"/>
                    </a:p>
                  </a:txBody>
                  <a:tcPr marL="254000" marR="254000" marT="177800" marB="177800" anchor="ctr" anchorCtr="0"/>
                </a:tc>
                <a:tc>
                  <a:txBody>
                    <a:bodyPr/>
                    <a:p>
                      <a:pPr marL="0" indent="0" algn="l">
                        <a:lnSpc>
                          <a:spcPct val="120000"/>
                        </a:lnSpc>
                        <a:spcBef>
                          <a:spcPts val="0"/>
                        </a:spcBef>
                        <a:spcAft>
                          <a:spcPts val="0"/>
                        </a:spcAft>
                      </a:pPr>
                      <a:r>
                        <a:rPr lang="zh-CN" sz="1200"/>
                        <a:t>密封件</a:t>
                      </a:r>
                      <a:r>
                        <a:rPr lang="zh-CN" altLang="en-US" sz="1200"/>
                        <a:t> </a:t>
                      </a:r>
                      <a:r>
                        <a:rPr lang="en-US" altLang="zh-CN" sz="1200"/>
                        <a:t>/ </a:t>
                      </a:r>
                      <a:r>
                        <a:rPr lang="zh-CN" altLang="en-US" sz="1200"/>
                        <a:t>膜片与新剂不兼容，导致泄漏</a:t>
                      </a:r>
                      <a:endParaRPr lang="zh-CN" altLang="en-US" sz="1200"/>
                    </a:p>
                  </a:txBody>
                  <a:tcPr marL="254000" marR="254000" marT="177800" marB="177800" anchor="ctr" anchorCtr="0"/>
                </a:tc>
                <a:tc>
                  <a:txBody>
                    <a:bodyPr/>
                    <a:p>
                      <a:pPr marL="0" indent="0" algn="l">
                        <a:lnSpc>
                          <a:spcPct val="120000"/>
                        </a:lnSpc>
                        <a:spcBef>
                          <a:spcPts val="0"/>
                        </a:spcBef>
                        <a:spcAft>
                          <a:spcPts val="0"/>
                        </a:spcAft>
                      </a:pPr>
                      <a:r>
                        <a:rPr lang="zh-CN" sz="1200"/>
                        <a:t>更换前完成浸泡试验，更换后试压；备足专用备件</a:t>
                      </a:r>
                      <a:endParaRPr lang="zh-CN" sz="1200"/>
                    </a:p>
                  </a:txBody>
                  <a:tcPr marL="254000" marR="254000" marT="177800" marB="177800" anchor="ctr" anchorCtr="0"/>
                </a:tc>
                <a:tc>
                  <a:txBody>
                    <a:bodyPr/>
                    <a:p>
                      <a:pPr marL="0" indent="0" algn="l">
                        <a:lnSpc>
                          <a:spcPct val="120000"/>
                        </a:lnSpc>
                        <a:spcBef>
                          <a:spcPts val="0"/>
                        </a:spcBef>
                        <a:spcAft>
                          <a:spcPts val="0"/>
                        </a:spcAft>
                      </a:pPr>
                      <a:r>
                        <a:rPr lang="zh-CN" sz="1200"/>
                        <a:t>乙硫醇换</a:t>
                      </a:r>
                      <a:r>
                        <a:rPr lang="zh-CN" altLang="en-US" sz="1200"/>
                        <a:t> </a:t>
                      </a:r>
                      <a:r>
                        <a:rPr lang="zh-CN" sz="1200"/>
                        <a:t>四氢噻吩</a:t>
                      </a:r>
                      <a:r>
                        <a:rPr lang="zh-CN" altLang="en-US" sz="1200"/>
                        <a:t> </a:t>
                      </a:r>
                      <a:r>
                        <a:rPr lang="zh-CN" sz="1200"/>
                        <a:t>未更换氟橡胶密封件，运行</a:t>
                      </a:r>
                      <a:r>
                        <a:rPr lang="zh-CN" altLang="en-US" sz="1200"/>
                        <a:t> </a:t>
                      </a:r>
                      <a:r>
                        <a:rPr lang="en-US" altLang="zh-CN" sz="1200"/>
                        <a:t>3h </a:t>
                      </a:r>
                      <a:r>
                        <a:rPr lang="zh-CN" altLang="en-US" sz="1200"/>
                        <a:t>后泄漏，紧急更换丁腈橡胶密封件</a:t>
                      </a:r>
                      <a:endParaRPr lang="zh-CN" altLang="en-US" sz="1200"/>
                    </a:p>
                  </a:txBody>
                  <a:tcPr marL="254000" marR="254000" marT="177800" marB="177800" anchor="ctr" anchorCtr="0"/>
                </a:tc>
              </a:tr>
              <a:tr h="879475">
                <a:tc>
                  <a:txBody>
                    <a:bodyPr/>
                    <a:p>
                      <a:pPr marL="0" indent="0" algn="ctr">
                        <a:lnSpc>
                          <a:spcPct val="120000"/>
                        </a:lnSpc>
                        <a:spcBef>
                          <a:spcPts val="0"/>
                        </a:spcBef>
                        <a:spcAft>
                          <a:spcPts val="0"/>
                        </a:spcAft>
                      </a:pPr>
                      <a:r>
                        <a:rPr lang="zh-CN" sz="1200"/>
                        <a:t>浓度不足风险</a:t>
                      </a:r>
                      <a:endParaRPr lang="zh-CN" sz="1200"/>
                    </a:p>
                  </a:txBody>
                  <a:tcPr marL="254000" marR="254000" marT="177800" marB="177800" anchor="ctr" anchorCtr="0"/>
                </a:tc>
                <a:tc>
                  <a:txBody>
                    <a:bodyPr/>
                    <a:p>
                      <a:pPr marL="0" indent="0" algn="l">
                        <a:lnSpc>
                          <a:spcPct val="120000"/>
                        </a:lnSpc>
                        <a:spcBef>
                          <a:spcPts val="0"/>
                        </a:spcBef>
                        <a:spcAft>
                          <a:spcPts val="0"/>
                        </a:spcAft>
                      </a:pPr>
                      <a:r>
                        <a:rPr lang="zh-CN" sz="1200"/>
                        <a:t>吸附损失核算偏差，新剂加注量不足</a:t>
                      </a:r>
                      <a:endParaRPr lang="zh-CN" sz="1200"/>
                    </a:p>
                  </a:txBody>
                  <a:tcPr marL="254000" marR="254000" marT="177800" marB="177800" anchor="ctr" anchorCtr="0"/>
                </a:tc>
                <a:tc>
                  <a:txBody>
                    <a:bodyPr/>
                    <a:p>
                      <a:pPr marL="0" indent="0" algn="l">
                        <a:lnSpc>
                          <a:spcPct val="120000"/>
                        </a:lnSpc>
                        <a:spcBef>
                          <a:spcPts val="0"/>
                        </a:spcBef>
                        <a:spcAft>
                          <a:spcPts val="0"/>
                        </a:spcAft>
                      </a:pPr>
                      <a:r>
                        <a:rPr lang="zh-CN" sz="1200"/>
                        <a:t>更换初期加臭量加倍，逐步回调；强化抽检</a:t>
                      </a:r>
                      <a:endParaRPr lang="zh-CN" sz="1200"/>
                    </a:p>
                  </a:txBody>
                  <a:tcPr marL="254000" marR="254000" marT="177800" marB="177800" anchor="ctr" anchorCtr="0"/>
                </a:tc>
                <a:tc>
                  <a:txBody>
                    <a:bodyPr/>
                    <a:p>
                      <a:pPr marL="0" indent="0" algn="l">
                        <a:lnSpc>
                          <a:spcPct val="120000"/>
                        </a:lnSpc>
                        <a:spcBef>
                          <a:spcPts val="0"/>
                        </a:spcBef>
                        <a:spcAft>
                          <a:spcPts val="0"/>
                        </a:spcAft>
                      </a:pPr>
                      <a:r>
                        <a:rPr lang="zh-CN" sz="1200"/>
                        <a:t>新管网更换加臭剂后吸附损失超预期，加臭量从</a:t>
                      </a:r>
                      <a:r>
                        <a:rPr lang="zh-CN" altLang="en-US" sz="1200"/>
                        <a:t> </a:t>
                      </a:r>
                      <a:r>
                        <a:rPr lang="en-US" altLang="zh-CN" sz="1200"/>
                        <a:t>25mg/m³ </a:t>
                      </a:r>
                      <a:r>
                        <a:rPr lang="zh-CN" altLang="en-US" sz="1200"/>
                        <a:t>增至 </a:t>
                      </a:r>
                      <a:r>
                        <a:rPr lang="en-US" altLang="zh-CN" sz="1200"/>
                        <a:t>35mg/m³ </a:t>
                      </a:r>
                      <a:r>
                        <a:rPr lang="zh-CN" altLang="en-US" sz="1200"/>
                        <a:t>后达标</a:t>
                      </a:r>
                      <a:endParaRPr lang="zh-CN" altLang="en-US" sz="1200"/>
                    </a:p>
                  </a:txBody>
                  <a:tcPr marL="254000" marR="254000" marT="177800" marB="177800" anchor="ctr" anchorCtr="0"/>
                </a:tc>
              </a:tr>
              <a:tr h="879475">
                <a:tc>
                  <a:txBody>
                    <a:bodyPr/>
                    <a:p>
                      <a:pPr marL="0" indent="0" algn="ctr">
                        <a:lnSpc>
                          <a:spcPct val="120000"/>
                        </a:lnSpc>
                        <a:spcBef>
                          <a:spcPts val="0"/>
                        </a:spcBef>
                        <a:spcAft>
                          <a:spcPts val="0"/>
                        </a:spcAft>
                      </a:pPr>
                      <a:r>
                        <a:rPr lang="zh-CN" sz="1200"/>
                        <a:t>用户投诉风险</a:t>
                      </a:r>
                      <a:endParaRPr lang="zh-CN" sz="1200"/>
                    </a:p>
                  </a:txBody>
                  <a:tcPr marL="254000" marR="254000" marT="177800" marB="177800" anchor="ctr" anchorCtr="0"/>
                </a:tc>
                <a:tc>
                  <a:txBody>
                    <a:bodyPr/>
                    <a:p>
                      <a:pPr marL="0" indent="0" algn="l">
                        <a:lnSpc>
                          <a:spcPct val="120000"/>
                        </a:lnSpc>
                        <a:spcBef>
                          <a:spcPts val="0"/>
                        </a:spcBef>
                        <a:spcAft>
                          <a:spcPts val="0"/>
                        </a:spcAft>
                      </a:pPr>
                      <a:r>
                        <a:rPr lang="zh-CN" sz="1200"/>
                        <a:t>气味变化导致用户误判泄漏</a:t>
                      </a:r>
                      <a:endParaRPr lang="zh-CN" sz="1200"/>
                    </a:p>
                  </a:txBody>
                  <a:tcPr marL="254000" marR="254000" marT="177800" marB="177800" anchor="ctr" anchorCtr="0"/>
                </a:tc>
                <a:tc>
                  <a:txBody>
                    <a:bodyPr/>
                    <a:p>
                      <a:pPr marL="0" indent="0" algn="l">
                        <a:lnSpc>
                          <a:spcPct val="120000"/>
                        </a:lnSpc>
                        <a:spcBef>
                          <a:spcPts val="0"/>
                        </a:spcBef>
                        <a:spcAft>
                          <a:spcPts val="0"/>
                        </a:spcAft>
                      </a:pPr>
                      <a:r>
                        <a:rPr lang="zh-CN" sz="1200"/>
                        <a:t>提前告知</a:t>
                      </a:r>
                      <a:r>
                        <a:rPr lang="zh-CN" altLang="en-US" sz="1200"/>
                        <a:t> </a:t>
                      </a:r>
                      <a:r>
                        <a:rPr lang="en-US" altLang="zh-CN" sz="1200"/>
                        <a:t>+ </a:t>
                      </a:r>
                      <a:r>
                        <a:rPr lang="zh-CN" altLang="en-US" sz="1200"/>
                        <a:t>发放气味样本卡；投诉响应</a:t>
                      </a:r>
                      <a:r>
                        <a:rPr lang="en-US" altLang="zh-CN" sz="1200"/>
                        <a:t>≤30 </a:t>
                      </a:r>
                      <a:r>
                        <a:rPr lang="zh-CN" altLang="en-US" sz="1200"/>
                        <a:t>分钟</a:t>
                      </a:r>
                      <a:endParaRPr lang="zh-CN" altLang="en-US" sz="1200"/>
                    </a:p>
                  </a:txBody>
                  <a:tcPr marL="254000" marR="254000" marT="177800" marB="177800" anchor="ctr" anchorCtr="0"/>
                </a:tc>
                <a:tc>
                  <a:txBody>
                    <a:bodyPr/>
                    <a:p>
                      <a:pPr marL="0" indent="0" algn="l">
                        <a:lnSpc>
                          <a:spcPct val="120000"/>
                        </a:lnSpc>
                        <a:spcBef>
                          <a:spcPts val="0"/>
                        </a:spcBef>
                        <a:spcAft>
                          <a:spcPts val="0"/>
                        </a:spcAft>
                      </a:pPr>
                      <a:r>
                        <a:rPr lang="zh-CN" sz="1200"/>
                        <a:t>乙硫醇换</a:t>
                      </a:r>
                      <a:r>
                        <a:rPr lang="zh-CN" altLang="en-US" sz="1200"/>
                        <a:t> </a:t>
                      </a:r>
                      <a:r>
                        <a:rPr lang="zh-CN" sz="1200"/>
                        <a:t>四氢噻吩</a:t>
                      </a:r>
                      <a:r>
                        <a:rPr lang="zh-CN" altLang="en-US" sz="1200"/>
                        <a:t> </a:t>
                      </a:r>
                      <a:r>
                        <a:rPr lang="zh-CN" sz="1200"/>
                        <a:t>后，某小区</a:t>
                      </a:r>
                      <a:r>
                        <a:rPr lang="zh-CN" altLang="en-US" sz="1200"/>
                        <a:t> </a:t>
                      </a:r>
                      <a:r>
                        <a:rPr lang="en-US" altLang="zh-CN" sz="1200"/>
                        <a:t>10 </a:t>
                      </a:r>
                      <a:r>
                        <a:rPr lang="zh-CN" altLang="en-US" sz="1200"/>
                        <a:t>余户投诉 “新臭味”，现场检测浓度达标并解释后平息</a:t>
                      </a:r>
                      <a:endParaRPr lang="zh-CN" altLang="en-US" sz="1200"/>
                    </a:p>
                  </a:txBody>
                  <a:tcPr marL="254000" marR="254000" marT="177800" marB="17780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30"/>
          <p:cNvSpPr txBox="1"/>
          <p:nvPr/>
        </p:nvSpPr>
        <p:spPr>
          <a:xfrm>
            <a:off x="1359561" y="2491339"/>
            <a:ext cx="2436372" cy="2322830"/>
          </a:xfrm>
          <a:prstGeom prst="rect">
            <a:avLst/>
          </a:prstGeom>
          <a:noFill/>
        </p:spPr>
        <p:txBody>
          <a:bodyPr wrap="square" rtlCol="0">
            <a:spAutoFit/>
          </a:bodyPr>
          <a:lstStyle/>
          <a:p>
            <a:pPr algn="r" defTabSz="228600"/>
            <a:r>
              <a:rPr lang="en-US" altLang="zh-CN" sz="14500" dirty="0" smtClean="0">
                <a:solidFill>
                  <a:schemeClr val="accent2">
                    <a:alpha val="20000"/>
                  </a:schemeClr>
                </a:solidFill>
                <a:latin typeface="思源宋体 CN Heavy" panose="02020900000000000000" pitchFamily="18" charset="-122"/>
                <a:ea typeface="思源宋体 CN Heavy" panose="02020900000000000000" pitchFamily="18" charset="-122"/>
                <a:cs typeface="Aa楷体" panose="02000500000000000000" pitchFamily="2" charset="-122"/>
              </a:rPr>
              <a:t>08</a:t>
            </a:r>
            <a:endParaRPr lang="zh-CN" altLang="en-US" sz="14500" dirty="0">
              <a:solidFill>
                <a:schemeClr val="accent2">
                  <a:alpha val="20000"/>
                </a:schemeClr>
              </a:solidFill>
              <a:latin typeface="思源宋体 CN Heavy" panose="02020900000000000000" pitchFamily="18" charset="-122"/>
              <a:ea typeface="思源宋体 CN Heavy" panose="02020900000000000000" pitchFamily="18" charset="-122"/>
              <a:cs typeface="Aa楷体" panose="02000500000000000000" pitchFamily="2" charset="-122"/>
            </a:endParaRPr>
          </a:p>
        </p:txBody>
      </p:sp>
      <p:sp>
        <p:nvSpPr>
          <p:cNvPr id="12" name="文本框 11"/>
          <p:cNvSpPr txBox="1"/>
          <p:nvPr/>
        </p:nvSpPr>
        <p:spPr>
          <a:xfrm>
            <a:off x="4378960" y="2665095"/>
            <a:ext cx="7454900" cy="891540"/>
          </a:xfrm>
          <a:prstGeom prst="rect">
            <a:avLst/>
          </a:prstGeom>
          <a:noFill/>
          <a:scene3d>
            <a:camera prst="orthographicFront"/>
            <a:lightRig rig="threePt" dir="t"/>
          </a:scene3d>
        </p:spPr>
        <p:txBody>
          <a:bodyPr wrap="square" rtlCol="0">
            <a:spAutoFit/>
          </a:bodyPr>
          <a:lstStyle/>
          <a:p>
            <a:pPr>
              <a:lnSpc>
                <a:spcPct val="130000"/>
              </a:lnSpc>
            </a:pPr>
            <a:r>
              <a:rPr lang="zh-CN" altLang="en-US" sz="4000" b="1" dirty="0">
                <a:solidFill>
                  <a:srgbClr val="1B1B1B"/>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加臭剂泄漏判断与应急管理</a:t>
            </a:r>
            <a:endParaRPr lang="zh-CN" altLang="en-US" sz="4000" b="1" dirty="0">
              <a:solidFill>
                <a:srgbClr val="1B1B1B"/>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13" name="Rectangle 3"/>
          <p:cNvSpPr/>
          <p:nvPr/>
        </p:nvSpPr>
        <p:spPr bwMode="auto">
          <a:xfrm>
            <a:off x="4479041" y="3737488"/>
            <a:ext cx="5346619"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120000"/>
              </a:lnSpc>
              <a:spcBef>
                <a:spcPct val="0"/>
              </a:spcBef>
              <a:buSzTx/>
              <a:buFontTx/>
              <a:buNone/>
            </a:pP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Lorem ipsum dolor sit amet, consectetuer </a:t>
            </a: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dipiscing </a:t>
            </a: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elit, sed diam </a:t>
            </a:r>
            <a:endParaRPr lang="en-US"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endParaRPr>
          </a:p>
          <a:p>
            <a:pPr eaLnBrk="1">
              <a:lnSpc>
                <a:spcPct val="120000"/>
              </a:lnSpc>
              <a:spcBef>
                <a:spcPct val="0"/>
              </a:spcBef>
              <a:buSzTx/>
              <a:buFontTx/>
              <a:buNone/>
            </a:pP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nonummy nibheuismod </a:t>
            </a: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tincidunt ut laoreet dolore magna aliquam erat volutpat. Ut wisi enim ad minim </a:t>
            </a: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veniam</a:t>
            </a:r>
            <a:endPar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endParaRPr>
          </a:p>
        </p:txBody>
      </p:sp>
      <p:sp>
        <p:nvSpPr>
          <p:cNvPr id="14" name="平行四边形 13"/>
          <p:cNvSpPr/>
          <p:nvPr/>
        </p:nvSpPr>
        <p:spPr>
          <a:xfrm flipH="1" flipV="1">
            <a:off x="11498754" y="5765570"/>
            <a:ext cx="1077967" cy="1119813"/>
          </a:xfrm>
          <a:prstGeom prst="parallelogram">
            <a:avLst>
              <a:gd name="adj" fmla="val 70972"/>
            </a:avLst>
          </a:prstGeom>
          <a:gradFill>
            <a:gsLst>
              <a:gs pos="0">
                <a:srgbClr val="E4E4E4">
                  <a:alpha val="34000"/>
                </a:srgbClr>
              </a:gs>
              <a:gs pos="85000">
                <a:srgbClr val="E4E4E4">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等腰三角形 16"/>
          <p:cNvSpPr/>
          <p:nvPr/>
        </p:nvSpPr>
        <p:spPr>
          <a:xfrm flipH="1" flipV="1">
            <a:off x="-46848" y="0"/>
            <a:ext cx="3046503" cy="2862274"/>
          </a:xfrm>
          <a:prstGeom prst="triangle">
            <a:avLst>
              <a:gd name="adj" fmla="val 100000"/>
            </a:avLst>
          </a:prstGeom>
          <a:gradFill>
            <a:gsLst>
              <a:gs pos="0">
                <a:srgbClr val="64A9D7"/>
              </a:gs>
              <a:gs pos="90000">
                <a:srgbClr val="3F7FBB"/>
              </a:gs>
            </a:gsLst>
            <a:lin ang="5400000" scaled="1"/>
          </a:grad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9" name="矩形 28"/>
          <p:cNvSpPr/>
          <p:nvPr/>
        </p:nvSpPr>
        <p:spPr>
          <a:xfrm>
            <a:off x="1271687" y="3438656"/>
            <a:ext cx="2552327" cy="355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0" name="TextBox 30"/>
          <p:cNvSpPr txBox="1"/>
          <p:nvPr/>
        </p:nvSpPr>
        <p:spPr>
          <a:xfrm>
            <a:off x="1813694" y="3454420"/>
            <a:ext cx="1352357" cy="337185"/>
          </a:xfrm>
          <a:prstGeom prst="rect">
            <a:avLst/>
          </a:prstGeom>
          <a:noFill/>
        </p:spPr>
        <p:txBody>
          <a:bodyPr wrap="square" rtlCol="0">
            <a:spAutoFit/>
          </a:bodyPr>
          <a:lstStyle/>
          <a:p>
            <a:pPr algn="ctr" defTabSz="228600"/>
            <a:r>
              <a:rPr lang="en-US" altLang="zh-CN" sz="1600" dirty="0" smtClean="0">
                <a:solidFill>
                  <a:srgbClr val="1B1B1B"/>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a楷体" panose="02000500000000000000" pitchFamily="2" charset="-122"/>
              </a:rPr>
              <a:t>PART EIGHT</a:t>
            </a:r>
            <a:endParaRPr lang="zh-CN" altLang="en-US" sz="1600" dirty="0">
              <a:solidFill>
                <a:srgbClr val="1B1B1B"/>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a楷体" panose="02000500000000000000" pitchFamily="2" charset="-122"/>
            </a:endParaRPr>
          </a:p>
        </p:txBody>
      </p:sp>
      <p:cxnSp>
        <p:nvCxnSpPr>
          <p:cNvPr id="31" name="直接连接符 30"/>
          <p:cNvCxnSpPr/>
          <p:nvPr/>
        </p:nvCxnSpPr>
        <p:spPr>
          <a:xfrm>
            <a:off x="3960692" y="2873475"/>
            <a:ext cx="0" cy="1510342"/>
          </a:xfrm>
          <a:prstGeom prst="line">
            <a:avLst/>
          </a:prstGeom>
          <a:ln w="12700">
            <a:solidFill>
              <a:srgbClr val="2D354B">
                <a:alpha val="20000"/>
              </a:srgbClr>
            </a:solidFill>
          </a:ln>
        </p:spPr>
        <p:style>
          <a:lnRef idx="1">
            <a:schemeClr val="accent1"/>
          </a:lnRef>
          <a:fillRef idx="0">
            <a:schemeClr val="accent1"/>
          </a:fillRef>
          <a:effectRef idx="0">
            <a:schemeClr val="accent1"/>
          </a:effectRef>
          <a:fontRef idx="minor">
            <a:schemeClr val="tx1"/>
          </a:fontRef>
        </p:style>
      </p:cxnSp>
      <p:sp>
        <p:nvSpPr>
          <p:cNvPr id="32" name="圆角矩形 31"/>
          <p:cNvSpPr/>
          <p:nvPr/>
        </p:nvSpPr>
        <p:spPr>
          <a:xfrm rot="2700000">
            <a:off x="609964" y="726490"/>
            <a:ext cx="369745" cy="369745"/>
          </a:xfrm>
          <a:prstGeom prst="roundRect">
            <a:avLst>
              <a:gd name="adj" fmla="val 12610"/>
            </a:avLst>
          </a:prstGeom>
          <a:solidFill>
            <a:schemeClr val="bg1">
              <a:lumMod val="95000"/>
            </a:scheme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94C5DE"/>
                  </a:gs>
                  <a:gs pos="100000">
                    <a:srgbClr val="356A9C"/>
                  </a:gs>
                </a:gsLst>
                <a:lin ang="2700000" scaled="0"/>
              </a:gradFill>
              <a:latin typeface="微软雅黑" panose="020B0503020204020204" pitchFamily="34" charset="-122"/>
              <a:ea typeface="微软雅黑" panose="020B0503020204020204" pitchFamily="34" charset="-122"/>
            </a:endParaRPr>
          </a:p>
        </p:txBody>
      </p:sp>
      <p:sp>
        <p:nvSpPr>
          <p:cNvPr id="33" name="圆角矩形 32"/>
          <p:cNvSpPr/>
          <p:nvPr/>
        </p:nvSpPr>
        <p:spPr>
          <a:xfrm rot="2700000">
            <a:off x="555613" y="1858238"/>
            <a:ext cx="134147" cy="134147"/>
          </a:xfrm>
          <a:prstGeom prst="roundRect">
            <a:avLst>
              <a:gd name="adj" fmla="val 12610"/>
            </a:avLst>
          </a:prstGeom>
          <a:solidFill>
            <a:schemeClr val="bg1">
              <a:lumMod val="95000"/>
            </a:scheme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3" name="直接连接符 2"/>
          <p:cNvCxnSpPr>
            <a:stCxn id="17" idx="2"/>
            <a:endCxn id="17" idx="0"/>
          </p:cNvCxnSpPr>
          <p:nvPr/>
        </p:nvCxnSpPr>
        <p:spPr>
          <a:xfrm flipH="1">
            <a:off x="-46848" y="0"/>
            <a:ext cx="3046503" cy="286227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flipH="1">
            <a:off x="11606369" y="442911"/>
            <a:ext cx="227603" cy="170090"/>
            <a:chOff x="762000" y="6033231"/>
            <a:chExt cx="598382" cy="258336"/>
          </a:xfrm>
        </p:grpSpPr>
        <p:cxnSp>
          <p:nvCxnSpPr>
            <p:cNvPr id="41" name="直接连接符 40"/>
            <p:cNvCxnSpPr/>
            <p:nvPr/>
          </p:nvCxnSpPr>
          <p:spPr>
            <a:xfrm>
              <a:off x="762000" y="6033231"/>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62000" y="6162399"/>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62000" y="6291567"/>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44" name="直接连接符 43"/>
          <p:cNvCxnSpPr/>
          <p:nvPr/>
        </p:nvCxnSpPr>
        <p:spPr>
          <a:xfrm flipH="1">
            <a:off x="7872075" y="5535170"/>
            <a:ext cx="1422832" cy="135021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图片 3" descr="图片122222222222"/>
          <p:cNvPicPr>
            <a:picLocks noChangeAspect="1"/>
          </p:cNvPicPr>
          <p:nvPr/>
        </p:nvPicPr>
        <p:blipFill>
          <a:blip r:embed="rId1"/>
          <a:stretch>
            <a:fillRect/>
          </a:stretch>
        </p:blipFill>
        <p:spPr>
          <a:xfrm>
            <a:off x="533400" y="953770"/>
            <a:ext cx="1609090" cy="1176655"/>
          </a:xfrm>
          <a:prstGeom prst="rect">
            <a:avLst/>
          </a:prstGeom>
          <a:effectLst>
            <a:outerShdw blurRad="50800" dist="38100" dir="2700000" algn="tl" rotWithShape="0">
              <a:prstClr val="black">
                <a:alpha val="13000"/>
              </a:prstClr>
            </a:outerShdw>
          </a:effectLst>
        </p:spPr>
      </p:pic>
      <p:pic>
        <p:nvPicPr>
          <p:cNvPr id="5" name="图片 4" descr="图片22222"/>
          <p:cNvPicPr>
            <a:picLocks noChangeAspect="1"/>
          </p:cNvPicPr>
          <p:nvPr/>
        </p:nvPicPr>
        <p:blipFill>
          <a:blip r:embed="rId2"/>
          <a:stretch>
            <a:fillRect/>
          </a:stretch>
        </p:blipFill>
        <p:spPr>
          <a:xfrm>
            <a:off x="8203565" y="3111500"/>
            <a:ext cx="4053840" cy="3822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11" grpId="0"/>
      <p:bldP spid="12" grpId="0"/>
      <p:bldP spid="13" grpId="0" bldLvl="0" animBg="1"/>
      <p:bldP spid="17" grpId="0" bldLvl="0" animBg="1"/>
      <p:bldP spid="30" grpId="0"/>
      <p:bldP spid="32" grpId="0" bldLvl="0" animBg="1"/>
      <p:bldP spid="33"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20459" y="388759"/>
            <a:ext cx="5572519" cy="887528"/>
            <a:chOff x="3320458" y="354253"/>
            <a:chExt cx="5572519" cy="887528"/>
          </a:xfrm>
        </p:grpSpPr>
        <p:grpSp>
          <p:nvGrpSpPr>
            <p:cNvPr id="6" name="组合 5"/>
            <p:cNvGrpSpPr/>
            <p:nvPr/>
          </p:nvGrpSpPr>
          <p:grpSpPr>
            <a:xfrm>
              <a:off x="3320458" y="354253"/>
              <a:ext cx="5572519" cy="703137"/>
              <a:chOff x="1679798" y="438128"/>
              <a:chExt cx="5572519" cy="703137"/>
            </a:xfrm>
          </p:grpSpPr>
          <p:sp>
            <p:nvSpPr>
              <p:cNvPr id="8" name="文本框 7"/>
              <p:cNvSpPr txBox="1"/>
              <p:nvPr/>
            </p:nvSpPr>
            <p:spPr>
              <a:xfrm>
                <a:off x="1885421" y="438128"/>
                <a:ext cx="516128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泄漏判断：</a:t>
                </a:r>
                <a:r>
                  <a:rPr lang="zh-CN" altLang="en-US" sz="2800" b="1" dirty="0">
                    <a:solidFill>
                      <a:schemeClr val="tx1"/>
                    </a:solidFill>
                    <a:latin typeface="微软雅黑" panose="020B0503020204020204" pitchFamily="34" charset="-122"/>
                    <a:ea typeface="微软雅黑" panose="020B0503020204020204" pitchFamily="34" charset="-122"/>
                    <a:sym typeface="+mn-ea"/>
                  </a:rPr>
                  <a:t>仪器检测及现场检验</a:t>
                </a:r>
                <a:endParaRPr lang="zh-CN" altLang="en-US" sz="2800" b="1" dirty="0">
                  <a:solidFill>
                    <a:schemeClr val="tx1"/>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64" name="任意多边形: 形状 63"/>
          <p:cNvSpPr/>
          <p:nvPr>
            <p:custDataLst>
              <p:tags r:id="rId1"/>
            </p:custDataLst>
          </p:nvPr>
        </p:nvSpPr>
        <p:spPr>
          <a:xfrm>
            <a:off x="4453880" y="3959132"/>
            <a:ext cx="2761491" cy="2761491"/>
          </a:xfrm>
          <a:custGeom>
            <a:avLst/>
            <a:gdLst>
              <a:gd name="connsiteX0" fmla="*/ 55226 w 3084902"/>
              <a:gd name="connsiteY0" fmla="*/ 1399741 h 3050927"/>
              <a:gd name="connsiteX1" fmla="*/ 1433696 w 3084902"/>
              <a:gd name="connsiteY1" fmla="*/ 21271 h 3050927"/>
              <a:gd name="connsiteX2" fmla="*/ 1685162 w 3084902"/>
              <a:gd name="connsiteY2" fmla="*/ 21251 h 3050927"/>
              <a:gd name="connsiteX3" fmla="*/ 3063632 w 3084902"/>
              <a:gd name="connsiteY3" fmla="*/ 1399721 h 3050927"/>
              <a:gd name="connsiteX4" fmla="*/ 3063652 w 3084902"/>
              <a:gd name="connsiteY4" fmla="*/ 1651187 h 3050927"/>
              <a:gd name="connsiteX5" fmla="*/ 1685182 w 3084902"/>
              <a:gd name="connsiteY5" fmla="*/ 3029657 h 3050927"/>
              <a:gd name="connsiteX6" fmla="*/ 1433716 w 3084902"/>
              <a:gd name="connsiteY6" fmla="*/ 3029677 h 3050927"/>
              <a:gd name="connsiteX7" fmla="*/ 55246 w 3084902"/>
              <a:gd name="connsiteY7" fmla="*/ 1651207 h 3050927"/>
              <a:gd name="connsiteX8" fmla="*/ 55226 w 3084902"/>
              <a:gd name="connsiteY8" fmla="*/ 1399741 h 3050927"/>
              <a:gd name="connsiteX0-1" fmla="*/ 55226 w 3084902"/>
              <a:gd name="connsiteY0-2" fmla="*/ 1399741 h 3050927"/>
              <a:gd name="connsiteX1-3" fmla="*/ 1433696 w 3084902"/>
              <a:gd name="connsiteY1-4" fmla="*/ 21271 h 3050927"/>
              <a:gd name="connsiteX2-5" fmla="*/ 1685162 w 3084902"/>
              <a:gd name="connsiteY2-6" fmla="*/ 21251 h 3050927"/>
              <a:gd name="connsiteX3-7" fmla="*/ 3063632 w 3084902"/>
              <a:gd name="connsiteY3-8" fmla="*/ 1399721 h 3050927"/>
              <a:gd name="connsiteX4-9" fmla="*/ 3063652 w 3084902"/>
              <a:gd name="connsiteY4-10" fmla="*/ 1651187 h 3050927"/>
              <a:gd name="connsiteX5-11" fmla="*/ 1685182 w 3084902"/>
              <a:gd name="connsiteY5-12" fmla="*/ 3029657 h 3050927"/>
              <a:gd name="connsiteX6-13" fmla="*/ 1433716 w 3084902"/>
              <a:gd name="connsiteY6-14" fmla="*/ 3029677 h 3050927"/>
              <a:gd name="connsiteX7-15" fmla="*/ 55246 w 3084902"/>
              <a:gd name="connsiteY7-16" fmla="*/ 1651207 h 3050927"/>
              <a:gd name="connsiteX8-17" fmla="*/ 55226 w 3084902"/>
              <a:gd name="connsiteY8-18" fmla="*/ 1399741 h 3050927"/>
              <a:gd name="connsiteX0-19" fmla="*/ 55226 w 3084902"/>
              <a:gd name="connsiteY0-20" fmla="*/ 1399733 h 3050919"/>
              <a:gd name="connsiteX1-21" fmla="*/ 1433696 w 3084902"/>
              <a:gd name="connsiteY1-22" fmla="*/ 21263 h 3050919"/>
              <a:gd name="connsiteX2-23" fmla="*/ 1685162 w 3084902"/>
              <a:gd name="connsiteY2-24" fmla="*/ 21243 h 3050919"/>
              <a:gd name="connsiteX3-25" fmla="*/ 3063632 w 3084902"/>
              <a:gd name="connsiteY3-26" fmla="*/ 1399713 h 3050919"/>
              <a:gd name="connsiteX4-27" fmla="*/ 3063652 w 3084902"/>
              <a:gd name="connsiteY4-28" fmla="*/ 1651179 h 3050919"/>
              <a:gd name="connsiteX5-29" fmla="*/ 1685182 w 3084902"/>
              <a:gd name="connsiteY5-30" fmla="*/ 3029649 h 3050919"/>
              <a:gd name="connsiteX6-31" fmla="*/ 1433716 w 3084902"/>
              <a:gd name="connsiteY6-32" fmla="*/ 3029669 h 3050919"/>
              <a:gd name="connsiteX7-33" fmla="*/ 55246 w 3084902"/>
              <a:gd name="connsiteY7-34" fmla="*/ 1651199 h 3050919"/>
              <a:gd name="connsiteX8-35" fmla="*/ 55226 w 3084902"/>
              <a:gd name="connsiteY8-36" fmla="*/ 1399733 h 3050919"/>
              <a:gd name="connsiteX0-37" fmla="*/ 55226 w 3084902"/>
              <a:gd name="connsiteY0-38" fmla="*/ 1433715 h 3084901"/>
              <a:gd name="connsiteX1-39" fmla="*/ 1433696 w 3084902"/>
              <a:gd name="connsiteY1-40" fmla="*/ 55245 h 3084901"/>
              <a:gd name="connsiteX2-41" fmla="*/ 1685162 w 3084902"/>
              <a:gd name="connsiteY2-42" fmla="*/ 55225 h 3084901"/>
              <a:gd name="connsiteX3-43" fmla="*/ 3063632 w 3084902"/>
              <a:gd name="connsiteY3-44" fmla="*/ 1433695 h 3084901"/>
              <a:gd name="connsiteX4-45" fmla="*/ 3063652 w 3084902"/>
              <a:gd name="connsiteY4-46" fmla="*/ 1685161 h 3084901"/>
              <a:gd name="connsiteX5-47" fmla="*/ 1685182 w 3084902"/>
              <a:gd name="connsiteY5-48" fmla="*/ 3063631 h 3084901"/>
              <a:gd name="connsiteX6-49" fmla="*/ 1433716 w 3084902"/>
              <a:gd name="connsiteY6-50" fmla="*/ 3063651 h 3084901"/>
              <a:gd name="connsiteX7-51" fmla="*/ 55246 w 3084902"/>
              <a:gd name="connsiteY7-52" fmla="*/ 1685181 h 3084901"/>
              <a:gd name="connsiteX8-53" fmla="*/ 55226 w 3084902"/>
              <a:gd name="connsiteY8-54" fmla="*/ 1433715 h 3084901"/>
              <a:gd name="connsiteX0-55" fmla="*/ 55226 w 3084902"/>
              <a:gd name="connsiteY0-56" fmla="*/ 1433715 h 3084901"/>
              <a:gd name="connsiteX1-57" fmla="*/ 1433696 w 3084902"/>
              <a:gd name="connsiteY1-58" fmla="*/ 55245 h 3084901"/>
              <a:gd name="connsiteX2-59" fmla="*/ 1685162 w 3084902"/>
              <a:gd name="connsiteY2-60" fmla="*/ 55225 h 3084901"/>
              <a:gd name="connsiteX3-61" fmla="*/ 3063632 w 3084902"/>
              <a:gd name="connsiteY3-62" fmla="*/ 1433695 h 3084901"/>
              <a:gd name="connsiteX4-63" fmla="*/ 3063652 w 3084902"/>
              <a:gd name="connsiteY4-64" fmla="*/ 1685161 h 3084901"/>
              <a:gd name="connsiteX5-65" fmla="*/ 1685182 w 3084902"/>
              <a:gd name="connsiteY5-66" fmla="*/ 3063631 h 3084901"/>
              <a:gd name="connsiteX6-67" fmla="*/ 1433716 w 3084902"/>
              <a:gd name="connsiteY6-68" fmla="*/ 3063651 h 3084901"/>
              <a:gd name="connsiteX7-69" fmla="*/ 55246 w 3084902"/>
              <a:gd name="connsiteY7-70" fmla="*/ 1685181 h 3084901"/>
              <a:gd name="connsiteX8-71" fmla="*/ 55226 w 3084902"/>
              <a:gd name="connsiteY8-72" fmla="*/ 1433715 h 3084901"/>
              <a:gd name="connsiteX0-73" fmla="*/ 55226 w 3084902"/>
              <a:gd name="connsiteY0-74" fmla="*/ 1433715 h 3084901"/>
              <a:gd name="connsiteX1-75" fmla="*/ 1433696 w 3084902"/>
              <a:gd name="connsiteY1-76" fmla="*/ 55245 h 3084901"/>
              <a:gd name="connsiteX2-77" fmla="*/ 1685162 w 3084902"/>
              <a:gd name="connsiteY2-78" fmla="*/ 55225 h 3084901"/>
              <a:gd name="connsiteX3-79" fmla="*/ 3063632 w 3084902"/>
              <a:gd name="connsiteY3-80" fmla="*/ 1433695 h 3084901"/>
              <a:gd name="connsiteX4-81" fmla="*/ 3063652 w 3084902"/>
              <a:gd name="connsiteY4-82" fmla="*/ 1685161 h 3084901"/>
              <a:gd name="connsiteX5-83" fmla="*/ 1685182 w 3084902"/>
              <a:gd name="connsiteY5-84" fmla="*/ 3063631 h 3084901"/>
              <a:gd name="connsiteX6-85" fmla="*/ 1433716 w 3084902"/>
              <a:gd name="connsiteY6-86" fmla="*/ 3063651 h 3084901"/>
              <a:gd name="connsiteX7-87" fmla="*/ 55246 w 3084902"/>
              <a:gd name="connsiteY7-88" fmla="*/ 1685181 h 3084901"/>
              <a:gd name="connsiteX8-89" fmla="*/ 55226 w 3084902"/>
              <a:gd name="connsiteY8-90" fmla="*/ 1433715 h 3084901"/>
              <a:gd name="connsiteX0-91" fmla="*/ 55226 w 3084893"/>
              <a:gd name="connsiteY0-92" fmla="*/ 1433715 h 3084901"/>
              <a:gd name="connsiteX1-93" fmla="*/ 1433696 w 3084893"/>
              <a:gd name="connsiteY1-94" fmla="*/ 55245 h 3084901"/>
              <a:gd name="connsiteX2-95" fmla="*/ 1685162 w 3084893"/>
              <a:gd name="connsiteY2-96" fmla="*/ 55225 h 3084901"/>
              <a:gd name="connsiteX3-97" fmla="*/ 3063632 w 3084893"/>
              <a:gd name="connsiteY3-98" fmla="*/ 1433695 h 3084901"/>
              <a:gd name="connsiteX4-99" fmla="*/ 3063652 w 3084893"/>
              <a:gd name="connsiteY4-100" fmla="*/ 1685161 h 3084901"/>
              <a:gd name="connsiteX5-101" fmla="*/ 1685182 w 3084893"/>
              <a:gd name="connsiteY5-102" fmla="*/ 3063631 h 3084901"/>
              <a:gd name="connsiteX6-103" fmla="*/ 1433716 w 3084893"/>
              <a:gd name="connsiteY6-104" fmla="*/ 3063651 h 3084901"/>
              <a:gd name="connsiteX7-105" fmla="*/ 55246 w 3084893"/>
              <a:gd name="connsiteY7-106" fmla="*/ 1685181 h 3084901"/>
              <a:gd name="connsiteX8-107" fmla="*/ 55226 w 3084893"/>
              <a:gd name="connsiteY8-108" fmla="*/ 1433715 h 3084901"/>
              <a:gd name="connsiteX0-109" fmla="*/ 55226 w 3118876"/>
              <a:gd name="connsiteY0-110" fmla="*/ 1433715 h 3084901"/>
              <a:gd name="connsiteX1-111" fmla="*/ 1433696 w 3118876"/>
              <a:gd name="connsiteY1-112" fmla="*/ 55245 h 3084901"/>
              <a:gd name="connsiteX2-113" fmla="*/ 1685162 w 3118876"/>
              <a:gd name="connsiteY2-114" fmla="*/ 55225 h 3084901"/>
              <a:gd name="connsiteX3-115" fmla="*/ 3063632 w 3118876"/>
              <a:gd name="connsiteY3-116" fmla="*/ 1433695 h 3084901"/>
              <a:gd name="connsiteX4-117" fmla="*/ 3063652 w 3118876"/>
              <a:gd name="connsiteY4-118" fmla="*/ 1685161 h 3084901"/>
              <a:gd name="connsiteX5-119" fmla="*/ 1685182 w 3118876"/>
              <a:gd name="connsiteY5-120" fmla="*/ 3063631 h 3084901"/>
              <a:gd name="connsiteX6-121" fmla="*/ 1433716 w 3118876"/>
              <a:gd name="connsiteY6-122" fmla="*/ 3063651 h 3084901"/>
              <a:gd name="connsiteX7-123" fmla="*/ 55246 w 3118876"/>
              <a:gd name="connsiteY7-124" fmla="*/ 1685181 h 3084901"/>
              <a:gd name="connsiteX8-125" fmla="*/ 55226 w 3118876"/>
              <a:gd name="connsiteY8-126" fmla="*/ 1433715 h 3084901"/>
              <a:gd name="connsiteX0-127" fmla="*/ 55226 w 3118876"/>
              <a:gd name="connsiteY0-128" fmla="*/ 1433715 h 3084901"/>
              <a:gd name="connsiteX1-129" fmla="*/ 1433696 w 3118876"/>
              <a:gd name="connsiteY1-130" fmla="*/ 55245 h 3084901"/>
              <a:gd name="connsiteX2-131" fmla="*/ 1685162 w 3118876"/>
              <a:gd name="connsiteY2-132" fmla="*/ 55225 h 3084901"/>
              <a:gd name="connsiteX3-133" fmla="*/ 3063632 w 3118876"/>
              <a:gd name="connsiteY3-134" fmla="*/ 1433695 h 3084901"/>
              <a:gd name="connsiteX4-135" fmla="*/ 3063652 w 3118876"/>
              <a:gd name="connsiteY4-136" fmla="*/ 1685161 h 3084901"/>
              <a:gd name="connsiteX5-137" fmla="*/ 1685182 w 3118876"/>
              <a:gd name="connsiteY5-138" fmla="*/ 3063631 h 3084901"/>
              <a:gd name="connsiteX6-139" fmla="*/ 1433716 w 3118876"/>
              <a:gd name="connsiteY6-140" fmla="*/ 3063651 h 3084901"/>
              <a:gd name="connsiteX7-141" fmla="*/ 55246 w 3118876"/>
              <a:gd name="connsiteY7-142" fmla="*/ 1685181 h 3084901"/>
              <a:gd name="connsiteX8-143" fmla="*/ 55226 w 3118876"/>
              <a:gd name="connsiteY8-144" fmla="*/ 1433715 h 3084901"/>
              <a:gd name="connsiteX0-145" fmla="*/ 55226 w 3118876"/>
              <a:gd name="connsiteY0-146" fmla="*/ 1433715 h 3084901"/>
              <a:gd name="connsiteX1-147" fmla="*/ 1433696 w 3118876"/>
              <a:gd name="connsiteY1-148" fmla="*/ 55245 h 3084901"/>
              <a:gd name="connsiteX2-149" fmla="*/ 1685162 w 3118876"/>
              <a:gd name="connsiteY2-150" fmla="*/ 55225 h 3084901"/>
              <a:gd name="connsiteX3-151" fmla="*/ 3063632 w 3118876"/>
              <a:gd name="connsiteY3-152" fmla="*/ 1433695 h 3084901"/>
              <a:gd name="connsiteX4-153" fmla="*/ 3063652 w 3118876"/>
              <a:gd name="connsiteY4-154" fmla="*/ 1685161 h 3084901"/>
              <a:gd name="connsiteX5-155" fmla="*/ 1685182 w 3118876"/>
              <a:gd name="connsiteY5-156" fmla="*/ 3063631 h 3084901"/>
              <a:gd name="connsiteX6-157" fmla="*/ 1433716 w 3118876"/>
              <a:gd name="connsiteY6-158" fmla="*/ 3063651 h 3084901"/>
              <a:gd name="connsiteX7-159" fmla="*/ 55246 w 3118876"/>
              <a:gd name="connsiteY7-160" fmla="*/ 1685181 h 3084901"/>
              <a:gd name="connsiteX8-161" fmla="*/ 55226 w 3118876"/>
              <a:gd name="connsiteY8-162" fmla="*/ 1433715 h 3084901"/>
              <a:gd name="connsiteX0-163" fmla="*/ 55226 w 3118876"/>
              <a:gd name="connsiteY0-164" fmla="*/ 1433715 h 3084893"/>
              <a:gd name="connsiteX1-165" fmla="*/ 1433696 w 3118876"/>
              <a:gd name="connsiteY1-166" fmla="*/ 55245 h 3084893"/>
              <a:gd name="connsiteX2-167" fmla="*/ 1685162 w 3118876"/>
              <a:gd name="connsiteY2-168" fmla="*/ 55225 h 3084893"/>
              <a:gd name="connsiteX3-169" fmla="*/ 3063632 w 3118876"/>
              <a:gd name="connsiteY3-170" fmla="*/ 1433695 h 3084893"/>
              <a:gd name="connsiteX4-171" fmla="*/ 3063652 w 3118876"/>
              <a:gd name="connsiteY4-172" fmla="*/ 1685161 h 3084893"/>
              <a:gd name="connsiteX5-173" fmla="*/ 1685182 w 3118876"/>
              <a:gd name="connsiteY5-174" fmla="*/ 3063631 h 3084893"/>
              <a:gd name="connsiteX6-175" fmla="*/ 1433716 w 3118876"/>
              <a:gd name="connsiteY6-176" fmla="*/ 3063651 h 3084893"/>
              <a:gd name="connsiteX7-177" fmla="*/ 55246 w 3118876"/>
              <a:gd name="connsiteY7-178" fmla="*/ 1685181 h 3084893"/>
              <a:gd name="connsiteX8-179" fmla="*/ 55226 w 3118876"/>
              <a:gd name="connsiteY8-180" fmla="*/ 1433715 h 3084893"/>
              <a:gd name="connsiteX0-181" fmla="*/ 55226 w 3118876"/>
              <a:gd name="connsiteY0-182" fmla="*/ 1433715 h 3118876"/>
              <a:gd name="connsiteX1-183" fmla="*/ 1433696 w 3118876"/>
              <a:gd name="connsiteY1-184" fmla="*/ 55245 h 3118876"/>
              <a:gd name="connsiteX2-185" fmla="*/ 1685162 w 3118876"/>
              <a:gd name="connsiteY2-186" fmla="*/ 55225 h 3118876"/>
              <a:gd name="connsiteX3-187" fmla="*/ 3063632 w 3118876"/>
              <a:gd name="connsiteY3-188" fmla="*/ 1433695 h 3118876"/>
              <a:gd name="connsiteX4-189" fmla="*/ 3063652 w 3118876"/>
              <a:gd name="connsiteY4-190" fmla="*/ 1685161 h 3118876"/>
              <a:gd name="connsiteX5-191" fmla="*/ 1685182 w 3118876"/>
              <a:gd name="connsiteY5-192" fmla="*/ 3063631 h 3118876"/>
              <a:gd name="connsiteX6-193" fmla="*/ 1433716 w 3118876"/>
              <a:gd name="connsiteY6-194" fmla="*/ 3063651 h 3118876"/>
              <a:gd name="connsiteX7-195" fmla="*/ 55246 w 3118876"/>
              <a:gd name="connsiteY7-196" fmla="*/ 1685181 h 3118876"/>
              <a:gd name="connsiteX8-197" fmla="*/ 55226 w 3118876"/>
              <a:gd name="connsiteY8-198" fmla="*/ 1433715 h 3118876"/>
              <a:gd name="connsiteX0-199" fmla="*/ 55226 w 3118876"/>
              <a:gd name="connsiteY0-200" fmla="*/ 1433715 h 3118876"/>
              <a:gd name="connsiteX1-201" fmla="*/ 1433696 w 3118876"/>
              <a:gd name="connsiteY1-202" fmla="*/ 55245 h 3118876"/>
              <a:gd name="connsiteX2-203" fmla="*/ 1685162 w 3118876"/>
              <a:gd name="connsiteY2-204" fmla="*/ 55225 h 3118876"/>
              <a:gd name="connsiteX3-205" fmla="*/ 3063632 w 3118876"/>
              <a:gd name="connsiteY3-206" fmla="*/ 1433695 h 3118876"/>
              <a:gd name="connsiteX4-207" fmla="*/ 3063652 w 3118876"/>
              <a:gd name="connsiteY4-208" fmla="*/ 1685161 h 3118876"/>
              <a:gd name="connsiteX5-209" fmla="*/ 1685182 w 3118876"/>
              <a:gd name="connsiteY5-210" fmla="*/ 3063631 h 3118876"/>
              <a:gd name="connsiteX6-211" fmla="*/ 1433716 w 3118876"/>
              <a:gd name="connsiteY6-212" fmla="*/ 3063651 h 3118876"/>
              <a:gd name="connsiteX7-213" fmla="*/ 55246 w 3118876"/>
              <a:gd name="connsiteY7-214" fmla="*/ 1685181 h 3118876"/>
              <a:gd name="connsiteX8-215" fmla="*/ 55226 w 3118876"/>
              <a:gd name="connsiteY8-216" fmla="*/ 1433715 h 3118876"/>
              <a:gd name="connsiteX0-217" fmla="*/ 55226 w 3118876"/>
              <a:gd name="connsiteY0-218" fmla="*/ 1433715 h 3118876"/>
              <a:gd name="connsiteX1-219" fmla="*/ 1433696 w 3118876"/>
              <a:gd name="connsiteY1-220" fmla="*/ 55245 h 3118876"/>
              <a:gd name="connsiteX2-221" fmla="*/ 1685162 w 3118876"/>
              <a:gd name="connsiteY2-222" fmla="*/ 55225 h 3118876"/>
              <a:gd name="connsiteX3-223" fmla="*/ 3063632 w 3118876"/>
              <a:gd name="connsiteY3-224" fmla="*/ 1433695 h 3118876"/>
              <a:gd name="connsiteX4-225" fmla="*/ 3063652 w 3118876"/>
              <a:gd name="connsiteY4-226" fmla="*/ 1685161 h 3118876"/>
              <a:gd name="connsiteX5-227" fmla="*/ 1685182 w 3118876"/>
              <a:gd name="connsiteY5-228" fmla="*/ 3063631 h 3118876"/>
              <a:gd name="connsiteX6-229" fmla="*/ 1433716 w 3118876"/>
              <a:gd name="connsiteY6-230" fmla="*/ 3063651 h 3118876"/>
              <a:gd name="connsiteX7-231" fmla="*/ 55246 w 3118876"/>
              <a:gd name="connsiteY7-232" fmla="*/ 1685181 h 3118876"/>
              <a:gd name="connsiteX8-233" fmla="*/ 55226 w 3118876"/>
              <a:gd name="connsiteY8-234" fmla="*/ 1433715 h 3118876"/>
              <a:gd name="connsiteX0-235" fmla="*/ 55226 w 3118876"/>
              <a:gd name="connsiteY0-236" fmla="*/ 1433715 h 3118876"/>
              <a:gd name="connsiteX1-237" fmla="*/ 1433696 w 3118876"/>
              <a:gd name="connsiteY1-238" fmla="*/ 55245 h 3118876"/>
              <a:gd name="connsiteX2-239" fmla="*/ 1685162 w 3118876"/>
              <a:gd name="connsiteY2-240" fmla="*/ 55225 h 3118876"/>
              <a:gd name="connsiteX3-241" fmla="*/ 3063632 w 3118876"/>
              <a:gd name="connsiteY3-242" fmla="*/ 1433695 h 3118876"/>
              <a:gd name="connsiteX4-243" fmla="*/ 3063652 w 3118876"/>
              <a:gd name="connsiteY4-244" fmla="*/ 1685161 h 3118876"/>
              <a:gd name="connsiteX5-245" fmla="*/ 1685182 w 3118876"/>
              <a:gd name="connsiteY5-246" fmla="*/ 3063631 h 3118876"/>
              <a:gd name="connsiteX6-247" fmla="*/ 1433716 w 3118876"/>
              <a:gd name="connsiteY6-248" fmla="*/ 3063651 h 3118876"/>
              <a:gd name="connsiteX7-249" fmla="*/ 55246 w 3118876"/>
              <a:gd name="connsiteY7-250" fmla="*/ 1685181 h 3118876"/>
              <a:gd name="connsiteX8-251" fmla="*/ 55226 w 3118876"/>
              <a:gd name="connsiteY8-252" fmla="*/ 1433715 h 31188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118876" h="3118876">
                <a:moveTo>
                  <a:pt x="55226" y="1433715"/>
                </a:moveTo>
                <a:cubicBezTo>
                  <a:pt x="128873" y="1360068"/>
                  <a:pt x="1360048" y="128892"/>
                  <a:pt x="1433696" y="55245"/>
                </a:cubicBezTo>
                <a:cubicBezTo>
                  <a:pt x="1507342" y="-18402"/>
                  <a:pt x="1611514" y="-18422"/>
                  <a:pt x="1685162" y="55225"/>
                </a:cubicBezTo>
                <a:cubicBezTo>
                  <a:pt x="1758808" y="128872"/>
                  <a:pt x="2989984" y="1360048"/>
                  <a:pt x="3063632" y="1433695"/>
                </a:cubicBezTo>
                <a:cubicBezTo>
                  <a:pt x="3137278" y="1507342"/>
                  <a:pt x="3137299" y="1611514"/>
                  <a:pt x="3063652" y="1685161"/>
                </a:cubicBezTo>
                <a:cubicBezTo>
                  <a:pt x="2990003" y="1758808"/>
                  <a:pt x="1758828" y="2989984"/>
                  <a:pt x="1685182" y="3063631"/>
                </a:cubicBezTo>
                <a:cubicBezTo>
                  <a:pt x="1611534" y="3137278"/>
                  <a:pt x="1507362" y="3137298"/>
                  <a:pt x="1433716" y="3063651"/>
                </a:cubicBezTo>
                <a:cubicBezTo>
                  <a:pt x="1360068" y="2990003"/>
                  <a:pt x="128892" y="1758827"/>
                  <a:pt x="55246" y="1685181"/>
                </a:cubicBezTo>
                <a:cubicBezTo>
                  <a:pt x="-18402" y="1611533"/>
                  <a:pt x="-18421" y="1507362"/>
                  <a:pt x="55226" y="1433715"/>
                </a:cubicBezTo>
                <a:close/>
              </a:path>
            </a:pathLst>
          </a:custGeom>
          <a:solidFill>
            <a:schemeClr val="accent1">
              <a:alpha val="5000"/>
            </a:schemeClr>
          </a:solidFill>
          <a:ln w="3175">
            <a:noFill/>
          </a:ln>
          <a:effectLst/>
        </p:spPr>
        <p:style>
          <a:lnRef idx="2">
            <a:schemeClr val="accent1">
              <a:lumMod val="75000"/>
            </a:schemeClr>
          </a:lnRef>
          <a:fillRef idx="1">
            <a:schemeClr val="accent1"/>
          </a:fillRef>
          <a:effectRef idx="0">
            <a:srgbClr val="FFFFFF"/>
          </a:effectRef>
          <a:fontRef idx="minor">
            <a:schemeClr val="lt1"/>
          </a:fontRef>
        </p:style>
        <p:txBody>
          <a:bodyPr>
            <a:noAutofit/>
          </a:bodyPr>
          <a:p>
            <a:endParaRPr lang="zh-CN" altLang="en-US">
              <a:solidFill>
                <a:schemeClr val="lt1"/>
              </a:solidFill>
              <a:latin typeface="+mn-ea"/>
            </a:endParaRPr>
          </a:p>
        </p:txBody>
      </p:sp>
      <p:sp>
        <p:nvSpPr>
          <p:cNvPr id="65" name="对象1"/>
          <p:cNvSpPr/>
          <p:nvPr>
            <p:custDataLst>
              <p:tags r:id="rId2"/>
            </p:custDataLst>
          </p:nvPr>
        </p:nvSpPr>
        <p:spPr>
          <a:xfrm flipH="1">
            <a:off x="1084580" y="4217035"/>
            <a:ext cx="3383915" cy="2098040"/>
          </a:xfrm>
          <a:custGeom>
            <a:avLst/>
            <a:gdLst/>
            <a:ahLst/>
            <a:cxnLst/>
            <a:rect l="l" t="t" r="r" b="b"/>
            <a:pathLst>
              <a:path w="3950208" h="1399032">
                <a:moveTo>
                  <a:pt x="420624" y="54864"/>
                </a:moveTo>
                <a:cubicBezTo>
                  <a:pt x="438912" y="18288"/>
                  <a:pt x="484632" y="0"/>
                  <a:pt x="521208" y="0"/>
                </a:cubicBezTo>
                <a:lnTo>
                  <a:pt x="3950208" y="0"/>
                </a:lnTo>
                <a:lnTo>
                  <a:pt x="3950208" y="1399032"/>
                </a:lnTo>
                <a:lnTo>
                  <a:pt x="521208" y="1399032"/>
                </a:lnTo>
                <a:cubicBezTo>
                  <a:pt x="484632" y="1399032"/>
                  <a:pt x="438912" y="1380744"/>
                  <a:pt x="420624" y="1344168"/>
                </a:cubicBezTo>
                <a:lnTo>
                  <a:pt x="18288" y="768096"/>
                </a:lnTo>
                <a:cubicBezTo>
                  <a:pt x="-9144" y="731520"/>
                  <a:pt x="-9144" y="667512"/>
                  <a:pt x="18288" y="621792"/>
                </a:cubicBezTo>
                <a:lnTo>
                  <a:pt x="420624" y="54864"/>
                </a:lnTo>
              </a:path>
            </a:pathLst>
          </a:custGeom>
          <a:noFill/>
          <a:ln w="12700">
            <a:gradFill>
              <a:gsLst>
                <a:gs pos="0">
                  <a:schemeClr val="accent1">
                    <a:lumMod val="40000"/>
                    <a:lumOff val="60000"/>
                    <a:alpha val="60000"/>
                  </a:schemeClr>
                </a:gs>
                <a:gs pos="100000">
                  <a:schemeClr val="accent1">
                    <a:lumMod val="20000"/>
                    <a:lumOff val="80000"/>
                    <a:alpha val="0"/>
                  </a:schemeClr>
                </a:gs>
              </a:gsLst>
              <a:lin ang="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324000" tIns="0" rIns="648000" numCol="1" spcCol="0" rtlCol="0" fromWordArt="0" anchor="ctr" anchorCtr="1" forceAA="0" compatLnSpc="1">
            <a:noAutofit/>
          </a:bodyPr>
          <a:p>
            <a:pPr indent="0" algn="r" fontAlgn="auto">
              <a:lnSpc>
                <a:spcPct val="150000"/>
              </a:lnSpc>
              <a:spcBef>
                <a:spcPct val="0"/>
              </a:spcBef>
              <a:spcAft>
                <a:spcPct val="0"/>
              </a:spcAft>
            </a:pPr>
            <a:r>
              <a:rPr lang="en-US" altLang="zh-CN" sz="1600" dirty="0">
                <a:ln>
                  <a:noFill/>
                  <a:prstDash val="sysDot"/>
                </a:ln>
                <a:solidFill>
                  <a:schemeClr val="tx1">
                    <a:lumMod val="85000"/>
                    <a:lumOff val="15000"/>
                  </a:schemeClr>
                </a:solidFill>
                <a:latin typeface="+mn-ea"/>
                <a:cs typeface="+mn-ea"/>
                <a:sym typeface="+mn-ea"/>
              </a:rPr>
              <a:t> </a:t>
            </a:r>
            <a:endParaRPr lang="en-US" altLang="zh-CN" sz="1600" dirty="0">
              <a:ln>
                <a:noFill/>
                <a:prstDash val="sysDot"/>
              </a:ln>
              <a:solidFill>
                <a:schemeClr val="tx1">
                  <a:lumMod val="85000"/>
                  <a:lumOff val="15000"/>
                </a:schemeClr>
              </a:solidFill>
              <a:latin typeface="+mn-ea"/>
              <a:cs typeface="+mn-ea"/>
              <a:sym typeface="+mn-ea"/>
            </a:endParaRPr>
          </a:p>
        </p:txBody>
      </p:sp>
      <p:sp>
        <p:nvSpPr>
          <p:cNvPr id="71" name="对象4"/>
          <p:cNvSpPr/>
          <p:nvPr>
            <p:custDataLst>
              <p:tags r:id="rId3"/>
            </p:custDataLst>
          </p:nvPr>
        </p:nvSpPr>
        <p:spPr>
          <a:xfrm flipH="1">
            <a:off x="7215505" y="4217670"/>
            <a:ext cx="3383915" cy="2109470"/>
          </a:xfrm>
          <a:custGeom>
            <a:avLst/>
            <a:gdLst/>
            <a:ahLst/>
            <a:cxnLst/>
            <a:rect l="l" t="t" r="r" b="b"/>
            <a:pathLst>
              <a:path w="3950208" h="1399032">
                <a:moveTo>
                  <a:pt x="3529584" y="54864"/>
                </a:moveTo>
                <a:cubicBezTo>
                  <a:pt x="3502152" y="18288"/>
                  <a:pt x="3465576" y="0"/>
                  <a:pt x="3429000" y="0"/>
                </a:cubicBezTo>
                <a:lnTo>
                  <a:pt x="0" y="0"/>
                </a:lnTo>
                <a:lnTo>
                  <a:pt x="0" y="1399032"/>
                </a:lnTo>
                <a:lnTo>
                  <a:pt x="3429000" y="1399032"/>
                </a:lnTo>
                <a:cubicBezTo>
                  <a:pt x="3465576" y="1399032"/>
                  <a:pt x="3502152" y="1380744"/>
                  <a:pt x="3529584" y="1344168"/>
                </a:cubicBezTo>
                <a:lnTo>
                  <a:pt x="3922776" y="768096"/>
                </a:lnTo>
                <a:cubicBezTo>
                  <a:pt x="3959352" y="731520"/>
                  <a:pt x="3959352" y="667512"/>
                  <a:pt x="3922776" y="621792"/>
                </a:cubicBezTo>
                <a:lnTo>
                  <a:pt x="3529584" y="54864"/>
                </a:lnTo>
              </a:path>
            </a:pathLst>
          </a:custGeom>
          <a:noFill/>
          <a:ln w="12700">
            <a:gradFill>
              <a:gsLst>
                <a:gs pos="0">
                  <a:schemeClr val="accent2">
                    <a:lumMod val="40000"/>
                    <a:lumOff val="60000"/>
                    <a:alpha val="60000"/>
                  </a:schemeClr>
                </a:gs>
                <a:gs pos="100000">
                  <a:schemeClr val="accent2">
                    <a:lumMod val="20000"/>
                    <a:lumOff val="80000"/>
                    <a:alpha val="0"/>
                  </a:schemeClr>
                </a:gs>
              </a:gsLst>
              <a:lin ang="1080000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648000" tIns="0" rIns="323850" numCol="1" spcCol="0" rtlCol="0" fromWordArt="0" anchor="ctr" anchorCtr="1" forceAA="0" compatLnSpc="1">
            <a:noAutofit/>
          </a:bodyPr>
          <a:p>
            <a:pPr indent="0" fontAlgn="auto">
              <a:lnSpc>
                <a:spcPct val="150000"/>
              </a:lnSpc>
              <a:spcBef>
                <a:spcPct val="0"/>
              </a:spcBef>
              <a:spcAft>
                <a:spcPct val="0"/>
              </a:spcAft>
            </a:pPr>
            <a:r>
              <a:rPr lang="en-US" altLang="zh-CN" sz="1600">
                <a:ln>
                  <a:noFill/>
                  <a:prstDash val="sysDot"/>
                </a:ln>
                <a:solidFill>
                  <a:schemeClr val="tx1">
                    <a:lumMod val="85000"/>
                    <a:lumOff val="15000"/>
                  </a:schemeClr>
                </a:solidFill>
                <a:latin typeface="+mn-ea"/>
                <a:cs typeface="+mn-ea"/>
                <a:sym typeface="+mn-ea"/>
              </a:rPr>
              <a:t> </a:t>
            </a:r>
            <a:endParaRPr lang="en-US" altLang="zh-CN" sz="1600">
              <a:ln>
                <a:noFill/>
                <a:prstDash val="sysDot"/>
              </a:ln>
              <a:solidFill>
                <a:schemeClr val="tx1">
                  <a:lumMod val="85000"/>
                  <a:lumOff val="15000"/>
                </a:schemeClr>
              </a:solidFill>
              <a:latin typeface="+mn-ea"/>
              <a:cs typeface="+mn-ea"/>
              <a:sym typeface="+mn-ea"/>
            </a:endParaRPr>
          </a:p>
        </p:txBody>
      </p:sp>
      <p:sp>
        <p:nvSpPr>
          <p:cNvPr id="4" name="对象7"/>
          <p:cNvSpPr/>
          <p:nvPr>
            <p:custDataLst>
              <p:tags r:id="rId4"/>
            </p:custDataLst>
          </p:nvPr>
        </p:nvSpPr>
        <p:spPr>
          <a:xfrm>
            <a:off x="4192077" y="5055570"/>
            <a:ext cx="560229" cy="560229"/>
          </a:xfrm>
          <a:prstGeom prst="ellipse">
            <a:avLst/>
          </a:prstGeom>
          <a:solidFill>
            <a:schemeClr val="accent1"/>
          </a:solidFill>
          <a:ln>
            <a:solidFill>
              <a:schemeClr val="accent1">
                <a:alpha val="40000"/>
              </a:schemeClr>
            </a:solidFill>
          </a:ln>
          <a:effectLst/>
        </p:spPr>
        <p:txBody>
          <a:bodyPr wrap="square" lIns="0" tIns="0" rIns="0" bIns="0" anchor="ctr" anchorCtr="1">
            <a:normAutofit/>
          </a:bodyPr>
          <a:p>
            <a:pPr algn="ctr">
              <a:spcBef>
                <a:spcPct val="0"/>
              </a:spcBef>
              <a:spcAft>
                <a:spcPct val="0"/>
              </a:spcAft>
            </a:pPr>
            <a:r>
              <a:rPr lang="en-US" b="1">
                <a:solidFill>
                  <a:schemeClr val="lt1"/>
                </a:solidFill>
                <a:latin typeface="+mn-ea"/>
                <a:cs typeface="+mn-ea"/>
                <a:sym typeface="+mn-ea"/>
              </a:rPr>
              <a:t>01</a:t>
            </a:r>
            <a:endParaRPr lang="en-US" b="1" dirty="0">
              <a:solidFill>
                <a:schemeClr val="lt1"/>
              </a:solidFill>
              <a:latin typeface="+mn-ea"/>
              <a:cs typeface="+mn-ea"/>
              <a:sym typeface="+mn-ea"/>
            </a:endParaRPr>
          </a:p>
        </p:txBody>
      </p:sp>
      <p:sp>
        <p:nvSpPr>
          <p:cNvPr id="5" name="对象7"/>
          <p:cNvSpPr/>
          <p:nvPr>
            <p:custDataLst>
              <p:tags r:id="rId5"/>
            </p:custDataLst>
          </p:nvPr>
        </p:nvSpPr>
        <p:spPr>
          <a:xfrm>
            <a:off x="6924223" y="5055570"/>
            <a:ext cx="560229" cy="560229"/>
          </a:xfrm>
          <a:prstGeom prst="ellipse">
            <a:avLst/>
          </a:prstGeom>
          <a:solidFill>
            <a:schemeClr val="accent2"/>
          </a:solidFill>
          <a:ln>
            <a:solidFill>
              <a:schemeClr val="accent2">
                <a:alpha val="40000"/>
              </a:schemeClr>
            </a:solidFill>
          </a:ln>
          <a:effectLst/>
        </p:spPr>
        <p:txBody>
          <a:bodyPr wrap="square" lIns="0" tIns="0" rIns="0" bIns="0" anchor="ctr" anchorCtr="1">
            <a:normAutofit/>
          </a:bodyPr>
          <a:p>
            <a:pPr algn="ctr">
              <a:spcBef>
                <a:spcPct val="0"/>
              </a:spcBef>
              <a:spcAft>
                <a:spcPct val="0"/>
              </a:spcAft>
            </a:pPr>
            <a:r>
              <a:rPr lang="en-US" b="1" dirty="0">
                <a:solidFill>
                  <a:schemeClr val="lt1"/>
                </a:solidFill>
                <a:latin typeface="+mn-ea"/>
                <a:cs typeface="+mn-ea"/>
                <a:sym typeface="+mn-ea"/>
              </a:rPr>
              <a:t>02</a:t>
            </a:r>
            <a:endParaRPr lang="en-US" b="1" dirty="0">
              <a:solidFill>
                <a:schemeClr val="lt1"/>
              </a:solidFill>
              <a:latin typeface="+mn-ea"/>
              <a:cs typeface="+mn-ea"/>
              <a:sym typeface="+mn-ea"/>
            </a:endParaRPr>
          </a:p>
        </p:txBody>
      </p:sp>
      <p:sp>
        <p:nvSpPr>
          <p:cNvPr id="7" name="任意多边形: 形状 2"/>
          <p:cNvSpPr/>
          <p:nvPr>
            <p:custDataLst>
              <p:tags r:id="rId6"/>
            </p:custDataLst>
          </p:nvPr>
        </p:nvSpPr>
        <p:spPr>
          <a:xfrm>
            <a:off x="4869519" y="4374212"/>
            <a:ext cx="1931062" cy="1931062"/>
          </a:xfrm>
          <a:custGeom>
            <a:avLst/>
            <a:gdLst>
              <a:gd name="connsiteX0" fmla="*/ 35524 w 1922964"/>
              <a:gd name="connsiteY0" fmla="*/ 869736 h 1901122"/>
              <a:gd name="connsiteX1" fmla="*/ 891606 w 1922964"/>
              <a:gd name="connsiteY1" fmla="*/ 13654 h 1901122"/>
              <a:gd name="connsiteX2" fmla="*/ 1053229 w 1922964"/>
              <a:gd name="connsiteY2" fmla="*/ 13681 h 1901122"/>
              <a:gd name="connsiteX3" fmla="*/ 1909311 w 1922964"/>
              <a:gd name="connsiteY3" fmla="*/ 869764 h 1901122"/>
              <a:gd name="connsiteX4" fmla="*/ 1909283 w 1922964"/>
              <a:gd name="connsiteY4" fmla="*/ 1031386 h 1901122"/>
              <a:gd name="connsiteX5" fmla="*/ 1053202 w 1922964"/>
              <a:gd name="connsiteY5" fmla="*/ 1887469 h 1901122"/>
              <a:gd name="connsiteX6" fmla="*/ 891579 w 1922964"/>
              <a:gd name="connsiteY6" fmla="*/ 1887441 h 1901122"/>
              <a:gd name="connsiteX7" fmla="*/ 35497 w 1922964"/>
              <a:gd name="connsiteY7" fmla="*/ 1031359 h 1901122"/>
              <a:gd name="connsiteX8" fmla="*/ 35524 w 1922964"/>
              <a:gd name="connsiteY8" fmla="*/ 869736 h 1901122"/>
              <a:gd name="connsiteX0-1" fmla="*/ 35524 w 1922964"/>
              <a:gd name="connsiteY0-2" fmla="*/ 869736 h 1901122"/>
              <a:gd name="connsiteX1-3" fmla="*/ 891606 w 1922964"/>
              <a:gd name="connsiteY1-4" fmla="*/ 13654 h 1901122"/>
              <a:gd name="connsiteX2-5" fmla="*/ 1053229 w 1922964"/>
              <a:gd name="connsiteY2-6" fmla="*/ 13681 h 1901122"/>
              <a:gd name="connsiteX3-7" fmla="*/ 1909311 w 1922964"/>
              <a:gd name="connsiteY3-8" fmla="*/ 869764 h 1901122"/>
              <a:gd name="connsiteX4-9" fmla="*/ 1909283 w 1922964"/>
              <a:gd name="connsiteY4-10" fmla="*/ 1031386 h 1901122"/>
              <a:gd name="connsiteX5-11" fmla="*/ 1053202 w 1922964"/>
              <a:gd name="connsiteY5-12" fmla="*/ 1887469 h 1901122"/>
              <a:gd name="connsiteX6-13" fmla="*/ 891579 w 1922964"/>
              <a:gd name="connsiteY6-14" fmla="*/ 1887441 h 1901122"/>
              <a:gd name="connsiteX7-15" fmla="*/ 35497 w 1922964"/>
              <a:gd name="connsiteY7-16" fmla="*/ 1031359 h 1901122"/>
              <a:gd name="connsiteX8-17" fmla="*/ 35524 w 1922964"/>
              <a:gd name="connsiteY8-18" fmla="*/ 869736 h 1901122"/>
              <a:gd name="connsiteX0-19" fmla="*/ 35524 w 1922964"/>
              <a:gd name="connsiteY0-20" fmla="*/ 869746 h 1901132"/>
              <a:gd name="connsiteX1-21" fmla="*/ 891606 w 1922964"/>
              <a:gd name="connsiteY1-22" fmla="*/ 13664 h 1901132"/>
              <a:gd name="connsiteX2-23" fmla="*/ 1053229 w 1922964"/>
              <a:gd name="connsiteY2-24" fmla="*/ 13691 h 1901132"/>
              <a:gd name="connsiteX3-25" fmla="*/ 1909311 w 1922964"/>
              <a:gd name="connsiteY3-26" fmla="*/ 869774 h 1901132"/>
              <a:gd name="connsiteX4-27" fmla="*/ 1909283 w 1922964"/>
              <a:gd name="connsiteY4-28" fmla="*/ 1031396 h 1901132"/>
              <a:gd name="connsiteX5-29" fmla="*/ 1053202 w 1922964"/>
              <a:gd name="connsiteY5-30" fmla="*/ 1887479 h 1901132"/>
              <a:gd name="connsiteX6-31" fmla="*/ 891579 w 1922964"/>
              <a:gd name="connsiteY6-32" fmla="*/ 1887451 h 1901132"/>
              <a:gd name="connsiteX7-33" fmla="*/ 35497 w 1922964"/>
              <a:gd name="connsiteY7-34" fmla="*/ 1031369 h 1901132"/>
              <a:gd name="connsiteX8-35" fmla="*/ 35524 w 1922964"/>
              <a:gd name="connsiteY8-36" fmla="*/ 869746 h 1901132"/>
              <a:gd name="connsiteX0-37" fmla="*/ 35524 w 1922964"/>
              <a:gd name="connsiteY0-38" fmla="*/ 891578 h 1922964"/>
              <a:gd name="connsiteX1-39" fmla="*/ 891606 w 1922964"/>
              <a:gd name="connsiteY1-40" fmla="*/ 35496 h 1922964"/>
              <a:gd name="connsiteX2-41" fmla="*/ 1053229 w 1922964"/>
              <a:gd name="connsiteY2-42" fmla="*/ 35523 h 1922964"/>
              <a:gd name="connsiteX3-43" fmla="*/ 1909311 w 1922964"/>
              <a:gd name="connsiteY3-44" fmla="*/ 891606 h 1922964"/>
              <a:gd name="connsiteX4-45" fmla="*/ 1909283 w 1922964"/>
              <a:gd name="connsiteY4-46" fmla="*/ 1053228 h 1922964"/>
              <a:gd name="connsiteX5-47" fmla="*/ 1053202 w 1922964"/>
              <a:gd name="connsiteY5-48" fmla="*/ 1909311 h 1922964"/>
              <a:gd name="connsiteX6-49" fmla="*/ 891579 w 1922964"/>
              <a:gd name="connsiteY6-50" fmla="*/ 1909283 h 1922964"/>
              <a:gd name="connsiteX7-51" fmla="*/ 35497 w 1922964"/>
              <a:gd name="connsiteY7-52" fmla="*/ 1053201 h 1922964"/>
              <a:gd name="connsiteX8-53" fmla="*/ 35524 w 1922964"/>
              <a:gd name="connsiteY8-54" fmla="*/ 891578 h 1922964"/>
              <a:gd name="connsiteX0-55" fmla="*/ 35524 w 1922964"/>
              <a:gd name="connsiteY0-56" fmla="*/ 891578 h 1922964"/>
              <a:gd name="connsiteX1-57" fmla="*/ 891606 w 1922964"/>
              <a:gd name="connsiteY1-58" fmla="*/ 35496 h 1922964"/>
              <a:gd name="connsiteX2-59" fmla="*/ 1053229 w 1922964"/>
              <a:gd name="connsiteY2-60" fmla="*/ 35523 h 1922964"/>
              <a:gd name="connsiteX3-61" fmla="*/ 1909311 w 1922964"/>
              <a:gd name="connsiteY3-62" fmla="*/ 891606 h 1922964"/>
              <a:gd name="connsiteX4-63" fmla="*/ 1909283 w 1922964"/>
              <a:gd name="connsiteY4-64" fmla="*/ 1053228 h 1922964"/>
              <a:gd name="connsiteX5-65" fmla="*/ 1053202 w 1922964"/>
              <a:gd name="connsiteY5-66" fmla="*/ 1909311 h 1922964"/>
              <a:gd name="connsiteX6-67" fmla="*/ 891579 w 1922964"/>
              <a:gd name="connsiteY6-68" fmla="*/ 1909283 h 1922964"/>
              <a:gd name="connsiteX7-69" fmla="*/ 35497 w 1922964"/>
              <a:gd name="connsiteY7-70" fmla="*/ 1053201 h 1922964"/>
              <a:gd name="connsiteX8-71" fmla="*/ 35524 w 1922964"/>
              <a:gd name="connsiteY8-72" fmla="*/ 891578 h 1922964"/>
              <a:gd name="connsiteX0-73" fmla="*/ 35524 w 1922964"/>
              <a:gd name="connsiteY0-74" fmla="*/ 891578 h 1922964"/>
              <a:gd name="connsiteX1-75" fmla="*/ 891606 w 1922964"/>
              <a:gd name="connsiteY1-76" fmla="*/ 35496 h 1922964"/>
              <a:gd name="connsiteX2-77" fmla="*/ 1053229 w 1922964"/>
              <a:gd name="connsiteY2-78" fmla="*/ 35523 h 1922964"/>
              <a:gd name="connsiteX3-79" fmla="*/ 1909311 w 1922964"/>
              <a:gd name="connsiteY3-80" fmla="*/ 891606 h 1922964"/>
              <a:gd name="connsiteX4-81" fmla="*/ 1909283 w 1922964"/>
              <a:gd name="connsiteY4-82" fmla="*/ 1053228 h 1922964"/>
              <a:gd name="connsiteX5-83" fmla="*/ 1053202 w 1922964"/>
              <a:gd name="connsiteY5-84" fmla="*/ 1909311 h 1922964"/>
              <a:gd name="connsiteX6-85" fmla="*/ 891579 w 1922964"/>
              <a:gd name="connsiteY6-86" fmla="*/ 1909283 h 1922964"/>
              <a:gd name="connsiteX7-87" fmla="*/ 35497 w 1922964"/>
              <a:gd name="connsiteY7-88" fmla="*/ 1053201 h 1922964"/>
              <a:gd name="connsiteX8-89" fmla="*/ 35524 w 1922964"/>
              <a:gd name="connsiteY8-90" fmla="*/ 891578 h 1922964"/>
              <a:gd name="connsiteX0-91" fmla="*/ 35524 w 1922974"/>
              <a:gd name="connsiteY0-92" fmla="*/ 891578 h 1922964"/>
              <a:gd name="connsiteX1-93" fmla="*/ 891606 w 1922974"/>
              <a:gd name="connsiteY1-94" fmla="*/ 35496 h 1922964"/>
              <a:gd name="connsiteX2-95" fmla="*/ 1053229 w 1922974"/>
              <a:gd name="connsiteY2-96" fmla="*/ 35523 h 1922964"/>
              <a:gd name="connsiteX3-97" fmla="*/ 1909311 w 1922974"/>
              <a:gd name="connsiteY3-98" fmla="*/ 891606 h 1922964"/>
              <a:gd name="connsiteX4-99" fmla="*/ 1909283 w 1922974"/>
              <a:gd name="connsiteY4-100" fmla="*/ 1053228 h 1922964"/>
              <a:gd name="connsiteX5-101" fmla="*/ 1053202 w 1922974"/>
              <a:gd name="connsiteY5-102" fmla="*/ 1909311 h 1922964"/>
              <a:gd name="connsiteX6-103" fmla="*/ 891579 w 1922974"/>
              <a:gd name="connsiteY6-104" fmla="*/ 1909283 h 1922964"/>
              <a:gd name="connsiteX7-105" fmla="*/ 35497 w 1922974"/>
              <a:gd name="connsiteY7-106" fmla="*/ 1053201 h 1922964"/>
              <a:gd name="connsiteX8-107" fmla="*/ 35524 w 1922974"/>
              <a:gd name="connsiteY8-108" fmla="*/ 891578 h 1922964"/>
              <a:gd name="connsiteX0-109" fmla="*/ 35524 w 1944805"/>
              <a:gd name="connsiteY0-110" fmla="*/ 891578 h 1922964"/>
              <a:gd name="connsiteX1-111" fmla="*/ 891606 w 1944805"/>
              <a:gd name="connsiteY1-112" fmla="*/ 35496 h 1922964"/>
              <a:gd name="connsiteX2-113" fmla="*/ 1053229 w 1944805"/>
              <a:gd name="connsiteY2-114" fmla="*/ 35523 h 1922964"/>
              <a:gd name="connsiteX3-115" fmla="*/ 1909311 w 1944805"/>
              <a:gd name="connsiteY3-116" fmla="*/ 891606 h 1922964"/>
              <a:gd name="connsiteX4-117" fmla="*/ 1909283 w 1944805"/>
              <a:gd name="connsiteY4-118" fmla="*/ 1053228 h 1922964"/>
              <a:gd name="connsiteX5-119" fmla="*/ 1053202 w 1944805"/>
              <a:gd name="connsiteY5-120" fmla="*/ 1909311 h 1922964"/>
              <a:gd name="connsiteX6-121" fmla="*/ 891579 w 1944805"/>
              <a:gd name="connsiteY6-122" fmla="*/ 1909283 h 1922964"/>
              <a:gd name="connsiteX7-123" fmla="*/ 35497 w 1944805"/>
              <a:gd name="connsiteY7-124" fmla="*/ 1053201 h 1922964"/>
              <a:gd name="connsiteX8-125" fmla="*/ 35524 w 1944805"/>
              <a:gd name="connsiteY8-126" fmla="*/ 891578 h 1922964"/>
              <a:gd name="connsiteX0-127" fmla="*/ 35524 w 1944805"/>
              <a:gd name="connsiteY0-128" fmla="*/ 891578 h 1922964"/>
              <a:gd name="connsiteX1-129" fmla="*/ 891606 w 1944805"/>
              <a:gd name="connsiteY1-130" fmla="*/ 35496 h 1922964"/>
              <a:gd name="connsiteX2-131" fmla="*/ 1053229 w 1944805"/>
              <a:gd name="connsiteY2-132" fmla="*/ 35523 h 1922964"/>
              <a:gd name="connsiteX3-133" fmla="*/ 1909311 w 1944805"/>
              <a:gd name="connsiteY3-134" fmla="*/ 891606 h 1922964"/>
              <a:gd name="connsiteX4-135" fmla="*/ 1909283 w 1944805"/>
              <a:gd name="connsiteY4-136" fmla="*/ 1053228 h 1922964"/>
              <a:gd name="connsiteX5-137" fmla="*/ 1053202 w 1944805"/>
              <a:gd name="connsiteY5-138" fmla="*/ 1909311 h 1922964"/>
              <a:gd name="connsiteX6-139" fmla="*/ 891579 w 1944805"/>
              <a:gd name="connsiteY6-140" fmla="*/ 1909283 h 1922964"/>
              <a:gd name="connsiteX7-141" fmla="*/ 35497 w 1944805"/>
              <a:gd name="connsiteY7-142" fmla="*/ 1053201 h 1922964"/>
              <a:gd name="connsiteX8-143" fmla="*/ 35524 w 1944805"/>
              <a:gd name="connsiteY8-144" fmla="*/ 891578 h 1922964"/>
              <a:gd name="connsiteX0-145" fmla="*/ 35524 w 1944805"/>
              <a:gd name="connsiteY0-146" fmla="*/ 891578 h 1922964"/>
              <a:gd name="connsiteX1-147" fmla="*/ 891606 w 1944805"/>
              <a:gd name="connsiteY1-148" fmla="*/ 35496 h 1922964"/>
              <a:gd name="connsiteX2-149" fmla="*/ 1053229 w 1944805"/>
              <a:gd name="connsiteY2-150" fmla="*/ 35523 h 1922964"/>
              <a:gd name="connsiteX3-151" fmla="*/ 1909311 w 1944805"/>
              <a:gd name="connsiteY3-152" fmla="*/ 891606 h 1922964"/>
              <a:gd name="connsiteX4-153" fmla="*/ 1909283 w 1944805"/>
              <a:gd name="connsiteY4-154" fmla="*/ 1053228 h 1922964"/>
              <a:gd name="connsiteX5-155" fmla="*/ 1053202 w 1944805"/>
              <a:gd name="connsiteY5-156" fmla="*/ 1909311 h 1922964"/>
              <a:gd name="connsiteX6-157" fmla="*/ 891579 w 1944805"/>
              <a:gd name="connsiteY6-158" fmla="*/ 1909283 h 1922964"/>
              <a:gd name="connsiteX7-159" fmla="*/ 35497 w 1944805"/>
              <a:gd name="connsiteY7-160" fmla="*/ 1053201 h 1922964"/>
              <a:gd name="connsiteX8-161" fmla="*/ 35524 w 1944805"/>
              <a:gd name="connsiteY8-162" fmla="*/ 891578 h 1922964"/>
              <a:gd name="connsiteX0-163" fmla="*/ 35524 w 1944805"/>
              <a:gd name="connsiteY0-164" fmla="*/ 891578 h 1922975"/>
              <a:gd name="connsiteX1-165" fmla="*/ 891606 w 1944805"/>
              <a:gd name="connsiteY1-166" fmla="*/ 35496 h 1922975"/>
              <a:gd name="connsiteX2-167" fmla="*/ 1053229 w 1944805"/>
              <a:gd name="connsiteY2-168" fmla="*/ 35523 h 1922975"/>
              <a:gd name="connsiteX3-169" fmla="*/ 1909311 w 1944805"/>
              <a:gd name="connsiteY3-170" fmla="*/ 891606 h 1922975"/>
              <a:gd name="connsiteX4-171" fmla="*/ 1909283 w 1944805"/>
              <a:gd name="connsiteY4-172" fmla="*/ 1053228 h 1922975"/>
              <a:gd name="connsiteX5-173" fmla="*/ 1053202 w 1944805"/>
              <a:gd name="connsiteY5-174" fmla="*/ 1909311 h 1922975"/>
              <a:gd name="connsiteX6-175" fmla="*/ 891579 w 1944805"/>
              <a:gd name="connsiteY6-176" fmla="*/ 1909283 h 1922975"/>
              <a:gd name="connsiteX7-177" fmla="*/ 35497 w 1944805"/>
              <a:gd name="connsiteY7-178" fmla="*/ 1053201 h 1922975"/>
              <a:gd name="connsiteX8-179" fmla="*/ 35524 w 1944805"/>
              <a:gd name="connsiteY8-180" fmla="*/ 891578 h 1922975"/>
              <a:gd name="connsiteX0-181" fmla="*/ 35524 w 1944805"/>
              <a:gd name="connsiteY0-182" fmla="*/ 891578 h 1944806"/>
              <a:gd name="connsiteX1-183" fmla="*/ 891606 w 1944805"/>
              <a:gd name="connsiteY1-184" fmla="*/ 35496 h 1944806"/>
              <a:gd name="connsiteX2-185" fmla="*/ 1053229 w 1944805"/>
              <a:gd name="connsiteY2-186" fmla="*/ 35523 h 1944806"/>
              <a:gd name="connsiteX3-187" fmla="*/ 1909311 w 1944805"/>
              <a:gd name="connsiteY3-188" fmla="*/ 891606 h 1944806"/>
              <a:gd name="connsiteX4-189" fmla="*/ 1909283 w 1944805"/>
              <a:gd name="connsiteY4-190" fmla="*/ 1053228 h 1944806"/>
              <a:gd name="connsiteX5-191" fmla="*/ 1053202 w 1944805"/>
              <a:gd name="connsiteY5-192" fmla="*/ 1909311 h 1944806"/>
              <a:gd name="connsiteX6-193" fmla="*/ 891579 w 1944805"/>
              <a:gd name="connsiteY6-194" fmla="*/ 1909283 h 1944806"/>
              <a:gd name="connsiteX7-195" fmla="*/ 35497 w 1944805"/>
              <a:gd name="connsiteY7-196" fmla="*/ 1053201 h 1944806"/>
              <a:gd name="connsiteX8-197" fmla="*/ 35524 w 1944805"/>
              <a:gd name="connsiteY8-198" fmla="*/ 891578 h 1944806"/>
              <a:gd name="connsiteX0-199" fmla="*/ 35524 w 1944805"/>
              <a:gd name="connsiteY0-200" fmla="*/ 891578 h 1944806"/>
              <a:gd name="connsiteX1-201" fmla="*/ 891606 w 1944805"/>
              <a:gd name="connsiteY1-202" fmla="*/ 35496 h 1944806"/>
              <a:gd name="connsiteX2-203" fmla="*/ 1053229 w 1944805"/>
              <a:gd name="connsiteY2-204" fmla="*/ 35523 h 1944806"/>
              <a:gd name="connsiteX3-205" fmla="*/ 1909311 w 1944805"/>
              <a:gd name="connsiteY3-206" fmla="*/ 891606 h 1944806"/>
              <a:gd name="connsiteX4-207" fmla="*/ 1909283 w 1944805"/>
              <a:gd name="connsiteY4-208" fmla="*/ 1053228 h 1944806"/>
              <a:gd name="connsiteX5-209" fmla="*/ 1053202 w 1944805"/>
              <a:gd name="connsiteY5-210" fmla="*/ 1909311 h 1944806"/>
              <a:gd name="connsiteX6-211" fmla="*/ 891579 w 1944805"/>
              <a:gd name="connsiteY6-212" fmla="*/ 1909283 h 1944806"/>
              <a:gd name="connsiteX7-213" fmla="*/ 35497 w 1944805"/>
              <a:gd name="connsiteY7-214" fmla="*/ 1053201 h 1944806"/>
              <a:gd name="connsiteX8-215" fmla="*/ 35524 w 1944805"/>
              <a:gd name="connsiteY8-216" fmla="*/ 891578 h 1944806"/>
              <a:gd name="connsiteX0-217" fmla="*/ 35524 w 1944805"/>
              <a:gd name="connsiteY0-218" fmla="*/ 891578 h 1944806"/>
              <a:gd name="connsiteX1-219" fmla="*/ 891606 w 1944805"/>
              <a:gd name="connsiteY1-220" fmla="*/ 35496 h 1944806"/>
              <a:gd name="connsiteX2-221" fmla="*/ 1053229 w 1944805"/>
              <a:gd name="connsiteY2-222" fmla="*/ 35523 h 1944806"/>
              <a:gd name="connsiteX3-223" fmla="*/ 1909311 w 1944805"/>
              <a:gd name="connsiteY3-224" fmla="*/ 891606 h 1944806"/>
              <a:gd name="connsiteX4-225" fmla="*/ 1909283 w 1944805"/>
              <a:gd name="connsiteY4-226" fmla="*/ 1053228 h 1944806"/>
              <a:gd name="connsiteX5-227" fmla="*/ 1053202 w 1944805"/>
              <a:gd name="connsiteY5-228" fmla="*/ 1909311 h 1944806"/>
              <a:gd name="connsiteX6-229" fmla="*/ 891579 w 1944805"/>
              <a:gd name="connsiteY6-230" fmla="*/ 1909283 h 1944806"/>
              <a:gd name="connsiteX7-231" fmla="*/ 35497 w 1944805"/>
              <a:gd name="connsiteY7-232" fmla="*/ 1053201 h 1944806"/>
              <a:gd name="connsiteX8-233" fmla="*/ 35524 w 1944805"/>
              <a:gd name="connsiteY8-234" fmla="*/ 891578 h 1944806"/>
              <a:gd name="connsiteX0-235" fmla="*/ 35524 w 1944805"/>
              <a:gd name="connsiteY0-236" fmla="*/ 891578 h 1944806"/>
              <a:gd name="connsiteX1-237" fmla="*/ 891606 w 1944805"/>
              <a:gd name="connsiteY1-238" fmla="*/ 35496 h 1944806"/>
              <a:gd name="connsiteX2-239" fmla="*/ 1053229 w 1944805"/>
              <a:gd name="connsiteY2-240" fmla="*/ 35523 h 1944806"/>
              <a:gd name="connsiteX3-241" fmla="*/ 1909311 w 1944805"/>
              <a:gd name="connsiteY3-242" fmla="*/ 891606 h 1944806"/>
              <a:gd name="connsiteX4-243" fmla="*/ 1909283 w 1944805"/>
              <a:gd name="connsiteY4-244" fmla="*/ 1053228 h 1944806"/>
              <a:gd name="connsiteX5-245" fmla="*/ 1053202 w 1944805"/>
              <a:gd name="connsiteY5-246" fmla="*/ 1909311 h 1944806"/>
              <a:gd name="connsiteX6-247" fmla="*/ 891579 w 1944805"/>
              <a:gd name="connsiteY6-248" fmla="*/ 1909283 h 1944806"/>
              <a:gd name="connsiteX7-249" fmla="*/ 35497 w 1944805"/>
              <a:gd name="connsiteY7-250" fmla="*/ 1053201 h 1944806"/>
              <a:gd name="connsiteX8-251" fmla="*/ 35524 w 1944805"/>
              <a:gd name="connsiteY8-252" fmla="*/ 891578 h 1944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944805" h="1944806">
                <a:moveTo>
                  <a:pt x="35524" y="891578"/>
                </a:moveTo>
                <a:cubicBezTo>
                  <a:pt x="82870" y="844232"/>
                  <a:pt x="844259" y="82842"/>
                  <a:pt x="891606" y="35496"/>
                </a:cubicBezTo>
                <a:cubicBezTo>
                  <a:pt x="938951" y="-11850"/>
                  <a:pt x="1005883" y="-11823"/>
                  <a:pt x="1053229" y="35523"/>
                </a:cubicBezTo>
                <a:cubicBezTo>
                  <a:pt x="1100574" y="82869"/>
                  <a:pt x="1861964" y="844260"/>
                  <a:pt x="1909311" y="891606"/>
                </a:cubicBezTo>
                <a:cubicBezTo>
                  <a:pt x="1956656" y="938952"/>
                  <a:pt x="1956628" y="1005882"/>
                  <a:pt x="1909283" y="1053228"/>
                </a:cubicBezTo>
                <a:cubicBezTo>
                  <a:pt x="1861936" y="1100574"/>
                  <a:pt x="1100547" y="1861965"/>
                  <a:pt x="1053202" y="1909311"/>
                </a:cubicBezTo>
                <a:cubicBezTo>
                  <a:pt x="1005855" y="1956657"/>
                  <a:pt x="938924" y="1956629"/>
                  <a:pt x="891579" y="1909283"/>
                </a:cubicBezTo>
                <a:cubicBezTo>
                  <a:pt x="844232" y="1861936"/>
                  <a:pt x="82842" y="1100546"/>
                  <a:pt x="35497" y="1053201"/>
                </a:cubicBezTo>
                <a:cubicBezTo>
                  <a:pt x="-11850" y="1005854"/>
                  <a:pt x="-11822" y="938924"/>
                  <a:pt x="35524" y="891578"/>
                </a:cubicBezTo>
                <a:close/>
              </a:path>
            </a:pathLst>
          </a:custGeom>
          <a:noFill/>
          <a:ln w="25400">
            <a:solidFill>
              <a:schemeClr val="accent1"/>
            </a:solidFill>
          </a:ln>
          <a:effectLst/>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643260" tIns="775514" rIns="627444" bIns="772464" numCol="1" spcCol="0" rtlCol="0" fromWordArt="0" anchor="ctr" anchorCtr="1" forceAA="0" compatLnSpc="1">
            <a:noAutofit/>
          </a:bodyPr>
          <a:p>
            <a:pPr marL="0" algn="ctr" rtl="0" eaLnBrk="1" latinLnBrk="0" hangingPunct="1">
              <a:spcBef>
                <a:spcPts val="0"/>
              </a:spcBef>
              <a:spcAft>
                <a:spcPts val="0"/>
              </a:spcAft>
            </a:pPr>
            <a:r>
              <a:rPr lang="zh-CN" altLang="en-US" b="1" kern="1200" dirty="0">
                <a:solidFill>
                  <a:schemeClr val="accent1"/>
                </a:solidFill>
                <a:effectLst/>
                <a:latin typeface="微软雅黑" panose="020B0503020204020204" pitchFamily="34" charset="-122"/>
                <a:ea typeface="微软雅黑" panose="020B0503020204020204" pitchFamily="34" charset="-122"/>
                <a:cs typeface="+mn-ea"/>
                <a:sym typeface="+mn-ea"/>
              </a:rPr>
              <a:t>现场验证</a:t>
            </a:r>
            <a:endParaRPr lang="zh-CN" altLang="en-US" b="1" kern="1200" dirty="0">
              <a:solidFill>
                <a:schemeClr val="accent1"/>
              </a:solidFill>
              <a:effectLst/>
              <a:latin typeface="微软雅黑" panose="020B0503020204020204" pitchFamily="34" charset="-122"/>
              <a:ea typeface="微软雅黑" panose="020B0503020204020204" pitchFamily="34" charset="-122"/>
              <a:cs typeface="+mn-ea"/>
              <a:sym typeface="+mn-ea"/>
            </a:endParaRPr>
          </a:p>
        </p:txBody>
      </p:sp>
      <p:graphicFrame>
        <p:nvGraphicFramePr>
          <p:cNvPr id="12" name="表格 11"/>
          <p:cNvGraphicFramePr/>
          <p:nvPr>
            <p:custDataLst>
              <p:tags r:id="rId7"/>
            </p:custDataLst>
          </p:nvPr>
        </p:nvGraphicFramePr>
        <p:xfrm>
          <a:off x="565150" y="1360805"/>
          <a:ext cx="11061065" cy="2587625"/>
        </p:xfrm>
        <a:graphic>
          <a:graphicData uri="http://schemas.openxmlformats.org/drawingml/2006/table">
            <a:tbl>
              <a:tblPr firstRow="1" lastCol="1">
                <a:tableStyleId>{9CA76A7E-8EB5-45D3-B98E-4116187BCA26}</a:tableStyleId>
              </a:tblPr>
              <a:tblGrid>
                <a:gridCol w="1987550"/>
                <a:gridCol w="2217420"/>
                <a:gridCol w="2861945"/>
                <a:gridCol w="3994150"/>
              </a:tblGrid>
              <a:tr h="444500">
                <a:tc gridSpan="4">
                  <a:txBody>
                    <a:bodyPr/>
                    <a:p>
                      <a:pPr marL="0" indent="0" algn="ctr">
                        <a:lnSpc>
                          <a:spcPct val="120000"/>
                        </a:lnSpc>
                        <a:spcBef>
                          <a:spcPts val="0"/>
                        </a:spcBef>
                        <a:spcAft>
                          <a:spcPts val="0"/>
                        </a:spcAft>
                        <a:buNone/>
                      </a:pPr>
                      <a:r>
                        <a:rPr lang="zh-CN" altLang="en-US" sz="1600" spc="120">
                          <a:latin typeface="微软雅黑" panose="020B0503020204020204" pitchFamily="34" charset="-122"/>
                          <a:ea typeface="微软雅黑" panose="020B0503020204020204" pitchFamily="34" charset="-122"/>
                        </a:rPr>
                        <a:t>仪器检验</a:t>
                      </a:r>
                      <a:endParaRPr lang="zh-CN" altLang="en-US" sz="1600" spc="120">
                        <a:latin typeface="微软雅黑" panose="020B0503020204020204" pitchFamily="34" charset="-122"/>
                        <a:ea typeface="微软雅黑" panose="020B0503020204020204" pitchFamily="34" charset="-122"/>
                      </a:endParaRPr>
                    </a:p>
                  </a:txBody>
                  <a:tcPr marL="254000" marR="254000" marT="76200" marB="76200" anchor="ctr" anchorCtr="0"/>
                </a:tc>
                <a:tc hMerge="1">
                  <a:tcPr marL="76200" marR="76200" marT="38100" marB="19050" anchor="ctr" anchorCtr="0"/>
                </a:tc>
                <a:tc hMerge="1">
                  <a:tcPr marL="76200" marR="76200" marT="38100" marB="19050" anchor="ctr" anchorCtr="0"/>
                </a:tc>
                <a:tc hMerge="1">
                  <a:tcPr marL="76200" marR="76200" marT="38100" marB="19050" anchor="ctr" anchorCtr="0"/>
                </a:tc>
              </a:tr>
              <a:tr h="371475">
                <a:tc>
                  <a:txBody>
                    <a:bodyPr/>
                    <a:p>
                      <a:pPr marL="0" indent="0" algn="ctr">
                        <a:lnSpc>
                          <a:spcPct val="120000"/>
                        </a:lnSpc>
                        <a:spcBef>
                          <a:spcPts val="0"/>
                        </a:spcBef>
                        <a:spcAft>
                          <a:spcPts val="0"/>
                        </a:spcAft>
                      </a:pPr>
                      <a:r>
                        <a:rPr lang="zh-CN" sz="1200" spc="120">
                          <a:latin typeface="微软雅黑" panose="020B0503020204020204" pitchFamily="34" charset="-122"/>
                          <a:ea typeface="微软雅黑" panose="020B0503020204020204" pitchFamily="34" charset="-122"/>
                        </a:rPr>
                        <a:t>检测场景</a:t>
                      </a:r>
                      <a:endParaRPr lang="zh-CN" sz="1200" spc="120">
                        <a:latin typeface="微软雅黑" panose="020B0503020204020204" pitchFamily="34" charset="-122"/>
                        <a:ea typeface="微软雅黑" panose="020B0503020204020204" pitchFamily="34" charset="-122"/>
                      </a:endParaRPr>
                    </a:p>
                  </a:txBody>
                  <a:tcPr marL="254000" marR="254000" marT="76200" marB="76200" anchor="ctr" anchorCtr="0"/>
                </a:tc>
                <a:tc>
                  <a:txBody>
                    <a:bodyPr/>
                    <a:p>
                      <a:pPr marL="0" indent="0" algn="ctr">
                        <a:lnSpc>
                          <a:spcPct val="120000"/>
                        </a:lnSpc>
                        <a:spcBef>
                          <a:spcPts val="0"/>
                        </a:spcBef>
                        <a:spcAft>
                          <a:spcPts val="0"/>
                        </a:spcAft>
                      </a:pPr>
                      <a:r>
                        <a:rPr lang="zh-CN" sz="1200" spc="120">
                          <a:latin typeface="微软雅黑" panose="020B0503020204020204" pitchFamily="34" charset="-122"/>
                          <a:ea typeface="微软雅黑" panose="020B0503020204020204" pitchFamily="34" charset="-122"/>
                        </a:rPr>
                        <a:t>选用设备</a:t>
                      </a:r>
                      <a:endParaRPr lang="zh-CN" sz="1200" spc="120">
                        <a:latin typeface="微软雅黑" panose="020B0503020204020204" pitchFamily="34" charset="-122"/>
                        <a:ea typeface="微软雅黑" panose="020B0503020204020204" pitchFamily="34" charset="-122"/>
                      </a:endParaRPr>
                    </a:p>
                  </a:txBody>
                  <a:tcPr marL="254000" marR="254000" marT="76200" marB="76200" anchor="ctr" anchorCtr="0"/>
                </a:tc>
                <a:tc>
                  <a:txBody>
                    <a:bodyPr/>
                    <a:p>
                      <a:pPr marL="0" indent="0" algn="ctr">
                        <a:lnSpc>
                          <a:spcPct val="120000"/>
                        </a:lnSpc>
                        <a:spcBef>
                          <a:spcPts val="0"/>
                        </a:spcBef>
                        <a:spcAft>
                          <a:spcPts val="0"/>
                        </a:spcAft>
                      </a:pPr>
                      <a:r>
                        <a:rPr lang="zh-CN" sz="1200" spc="120">
                          <a:latin typeface="微软雅黑" panose="020B0503020204020204" pitchFamily="34" charset="-122"/>
                          <a:ea typeface="微软雅黑" panose="020B0503020204020204" pitchFamily="34" charset="-122"/>
                        </a:rPr>
                        <a:t>检测方法</a:t>
                      </a:r>
                      <a:endParaRPr lang="zh-CN" sz="1200" spc="120">
                        <a:latin typeface="微软雅黑" panose="020B0503020204020204" pitchFamily="34" charset="-122"/>
                        <a:ea typeface="微软雅黑" panose="020B0503020204020204" pitchFamily="34" charset="-122"/>
                      </a:endParaRPr>
                    </a:p>
                  </a:txBody>
                  <a:tcPr marL="254000" marR="254000" marT="76200" marB="76200" anchor="ctr" anchorCtr="0"/>
                </a:tc>
                <a:tc>
                  <a:txBody>
                    <a:bodyPr/>
                    <a:p>
                      <a:pPr marL="0" indent="0" algn="ctr">
                        <a:lnSpc>
                          <a:spcPct val="120000"/>
                        </a:lnSpc>
                        <a:spcBef>
                          <a:spcPts val="0"/>
                        </a:spcBef>
                        <a:spcAft>
                          <a:spcPts val="0"/>
                        </a:spcAft>
                      </a:pPr>
                      <a:r>
                        <a:rPr lang="zh-CN" sz="1200" spc="120">
                          <a:latin typeface="微软雅黑" panose="020B0503020204020204" pitchFamily="34" charset="-122"/>
                          <a:ea typeface="微软雅黑" panose="020B0503020204020204" pitchFamily="34" charset="-122"/>
                        </a:rPr>
                        <a:t>判定标准（泄漏确认）</a:t>
                      </a:r>
                      <a:endParaRPr lang="zh-CN" sz="1200" spc="120">
                        <a:latin typeface="微软雅黑" panose="020B0503020204020204" pitchFamily="34" charset="-122"/>
                        <a:ea typeface="微软雅黑" panose="020B0503020204020204" pitchFamily="34" charset="-122"/>
                      </a:endParaRPr>
                    </a:p>
                  </a:txBody>
                  <a:tcPr marL="254000" marR="254000" marT="76200" marB="76200" anchor="ctr" anchorCtr="0"/>
                </a:tc>
              </a:tr>
              <a:tr h="590550">
                <a:tc>
                  <a:txBody>
                    <a:bodyPr/>
                    <a:p>
                      <a:pPr marL="0" indent="0" algn="ctr">
                        <a:lnSpc>
                          <a:spcPct val="120000"/>
                        </a:lnSpc>
                        <a:spcBef>
                          <a:spcPts val="0"/>
                        </a:spcBef>
                        <a:spcAft>
                          <a:spcPts val="0"/>
                        </a:spcAft>
                      </a:pPr>
                      <a:r>
                        <a:rPr lang="zh-CN" sz="1200">
                          <a:latin typeface="微软雅黑" panose="020B0503020204020204" pitchFamily="34" charset="-122"/>
                          <a:ea typeface="微软雅黑" panose="020B0503020204020204" pitchFamily="34" charset="-122"/>
                          <a:cs typeface="微软雅黑" panose="020B0503020204020204" pitchFamily="34" charset="-122"/>
                        </a:rPr>
                        <a:t>储罐区</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加臭间</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76200" marB="76200" anchor="ctr" anchorCtr="0"/>
                </a:tc>
                <a:tc>
                  <a:txBody>
                    <a:bodyPr/>
                    <a:p>
                      <a:pPr marL="0" indent="0" algn="ctr">
                        <a:lnSpc>
                          <a:spcPct val="120000"/>
                        </a:lnSpc>
                        <a:spcBef>
                          <a:spcPts val="0"/>
                        </a:spcBef>
                        <a:spcAft>
                          <a:spcPts val="0"/>
                        </a:spcAft>
                      </a:pPr>
                      <a:r>
                        <a:rPr lang="zh-CN" sz="1200">
                          <a:latin typeface="微软雅黑" panose="020B0503020204020204" pitchFamily="34" charset="-122"/>
                          <a:ea typeface="微软雅黑" panose="020B0503020204020204" pitchFamily="34" charset="-122"/>
                          <a:cs typeface="微软雅黑" panose="020B0503020204020204" pitchFamily="34" charset="-122"/>
                        </a:rPr>
                        <a:t>在线式监测仪</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便携式检测仪</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76200" marB="76200" anchor="ctr" anchorCtr="0"/>
                </a:tc>
                <a:tc>
                  <a:txBody>
                    <a:bodyPr/>
                    <a:p>
                      <a:pPr marL="0" indent="0" algn="ctr">
                        <a:lnSpc>
                          <a:spcPct val="120000"/>
                        </a:lnSpc>
                        <a:spcBef>
                          <a:spcPts val="0"/>
                        </a:spcBef>
                        <a:spcAft>
                          <a:spcPts val="0"/>
                        </a:spcAft>
                      </a:pPr>
                      <a:r>
                        <a:rPr lang="zh-CN" sz="1200">
                          <a:latin typeface="微软雅黑" panose="020B0503020204020204" pitchFamily="34" charset="-122"/>
                          <a:ea typeface="微软雅黑" panose="020B0503020204020204" pitchFamily="34" charset="-122"/>
                          <a:cs typeface="微软雅黑" panose="020B0503020204020204" pitchFamily="34" charset="-122"/>
                        </a:rPr>
                        <a:t>在线仪实时监测，便携式仪多点采样（上</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下风向、设备周边）</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76200" marB="76200" anchor="ctr" anchorCtr="0"/>
                </a:tc>
                <a:tc>
                  <a:txBody>
                    <a:bodyPr/>
                    <a:p>
                      <a:pPr marL="0" indent="0" algn="ctr">
                        <a:lnSpc>
                          <a:spcPct val="120000"/>
                        </a:lnSpc>
                        <a:spcBef>
                          <a:spcPts val="0"/>
                        </a:spcBef>
                        <a:spcAft>
                          <a:spcPts val="0"/>
                        </a:spcAft>
                      </a:pPr>
                      <a:r>
                        <a:rPr lang="zh-CN" sz="1200">
                          <a:latin typeface="微软雅黑" panose="020B0503020204020204" pitchFamily="34" charset="-122"/>
                          <a:ea typeface="微软雅黑" panose="020B0503020204020204" pitchFamily="34" charset="-122"/>
                          <a:cs typeface="微软雅黑" panose="020B0503020204020204" pitchFamily="34" charset="-122"/>
                        </a:rPr>
                        <a:t>在线仪浓度＞报警阈值，便携式仪检测浓度＞国标</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倍（如 </a:t>
                      </a:r>
                      <a:r>
                        <a:rPr lang="zh-CN" sz="1200">
                          <a:latin typeface="微软雅黑" panose="020B0503020204020204" pitchFamily="34" charset="-122"/>
                          <a:ea typeface="微软雅黑" panose="020B0503020204020204" pitchFamily="34" charset="-122"/>
                          <a:cs typeface="微软雅黑" panose="020B0503020204020204" pitchFamily="34" charset="-122"/>
                        </a:rPr>
                        <a:t>四氢噻吩＞</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16mg/m³</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76200" marB="76200" anchor="ctr" anchorCtr="0"/>
                </a:tc>
              </a:tr>
              <a:tr h="590550">
                <a:tc>
                  <a:txBody>
                    <a:bodyPr/>
                    <a:p>
                      <a:pPr marL="0" indent="0" algn="ctr">
                        <a:lnSpc>
                          <a:spcPct val="120000"/>
                        </a:lnSpc>
                        <a:spcBef>
                          <a:spcPts val="0"/>
                        </a:spcBef>
                        <a:spcAft>
                          <a:spcPts val="0"/>
                        </a:spcAft>
                      </a:pPr>
                      <a:r>
                        <a:rPr lang="zh-CN" sz="1200">
                          <a:latin typeface="微软雅黑" panose="020B0503020204020204" pitchFamily="34" charset="-122"/>
                          <a:ea typeface="微软雅黑" panose="020B0503020204020204" pitchFamily="34" charset="-122"/>
                        </a:rPr>
                        <a:t>管线泄漏（室外）</a:t>
                      </a:r>
                      <a:endParaRPr lang="zh-CN" sz="1200">
                        <a:latin typeface="微软雅黑" panose="020B0503020204020204" pitchFamily="34" charset="-122"/>
                        <a:ea typeface="微软雅黑" panose="020B0503020204020204" pitchFamily="34" charset="-122"/>
                      </a:endParaRPr>
                    </a:p>
                  </a:txBody>
                  <a:tcPr marL="254000" marR="254000" marT="76200" marB="76200" anchor="ctr" anchorCtr="0"/>
                </a:tc>
                <a:tc>
                  <a:txBody>
                    <a:bodyPr/>
                    <a:p>
                      <a:pPr marL="0" indent="0" algn="ctr">
                        <a:lnSpc>
                          <a:spcPct val="120000"/>
                        </a:lnSpc>
                        <a:spcBef>
                          <a:spcPts val="0"/>
                        </a:spcBef>
                        <a:spcAft>
                          <a:spcPts val="0"/>
                        </a:spcAft>
                      </a:pPr>
                      <a:r>
                        <a:rPr lang="zh-CN" sz="1200">
                          <a:latin typeface="微软雅黑" panose="020B0503020204020204" pitchFamily="34" charset="-122"/>
                          <a:ea typeface="微软雅黑" panose="020B0503020204020204" pitchFamily="34" charset="-122"/>
                          <a:cs typeface="微软雅黑" panose="020B0503020204020204" pitchFamily="34" charset="-122"/>
                        </a:rPr>
                        <a:t>便携式检测仪</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肥皂水检漏</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76200" marB="76200" anchor="ctr" anchorCtr="0"/>
                </a:tc>
                <a:tc>
                  <a:txBody>
                    <a:bodyPr/>
                    <a:p>
                      <a:pPr marL="0" indent="0" algn="ctr">
                        <a:lnSpc>
                          <a:spcPct val="120000"/>
                        </a:lnSpc>
                        <a:spcBef>
                          <a:spcPts val="0"/>
                        </a:spcBef>
                        <a:spcAft>
                          <a:spcPts val="0"/>
                        </a:spcAft>
                      </a:pPr>
                      <a:r>
                        <a:rPr lang="zh-CN" sz="1200">
                          <a:latin typeface="微软雅黑" panose="020B0503020204020204" pitchFamily="34" charset="-122"/>
                          <a:ea typeface="微软雅黑" panose="020B0503020204020204" pitchFamily="34" charset="-122"/>
                        </a:rPr>
                        <a:t>沿管线巡检，疑似点涂抹肥皂水，用检测仪确认浓度</a:t>
                      </a:r>
                      <a:endParaRPr lang="zh-CN" sz="1200">
                        <a:latin typeface="微软雅黑" panose="020B0503020204020204" pitchFamily="34" charset="-122"/>
                        <a:ea typeface="微软雅黑" panose="020B0503020204020204" pitchFamily="34" charset="-122"/>
                      </a:endParaRPr>
                    </a:p>
                  </a:txBody>
                  <a:tcPr marL="254000" marR="254000" marT="76200" marB="76200" anchor="ctr" anchorCtr="0"/>
                </a:tc>
                <a:tc>
                  <a:txBody>
                    <a:bodyPr/>
                    <a:p>
                      <a:pPr marL="0" indent="0" algn="ctr">
                        <a:lnSpc>
                          <a:spcPct val="120000"/>
                        </a:lnSpc>
                        <a:spcBef>
                          <a:spcPts val="0"/>
                        </a:spcBef>
                        <a:spcAft>
                          <a:spcPts val="0"/>
                        </a:spcAft>
                      </a:pPr>
                      <a:r>
                        <a:rPr lang="zh-CN" sz="1200">
                          <a:latin typeface="微软雅黑" panose="020B0503020204020204" pitchFamily="34" charset="-122"/>
                          <a:ea typeface="微软雅黑" panose="020B0503020204020204" pitchFamily="34" charset="-122"/>
                          <a:cs typeface="微软雅黑" panose="020B0503020204020204" pitchFamily="34" charset="-122"/>
                        </a:rPr>
                        <a:t>肥皂水冒泡，检测仪浓度＞国标</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1.5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倍（如乙硫醇＞</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10.5mg/m³</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76200" marB="76200" anchor="ctr" anchorCtr="0"/>
                </a:tc>
              </a:tr>
              <a:tr h="590550">
                <a:tc>
                  <a:txBody>
                    <a:bodyPr/>
                    <a:p>
                      <a:pPr marL="0" indent="0" algn="ctr">
                        <a:lnSpc>
                          <a:spcPct val="120000"/>
                        </a:lnSpc>
                        <a:spcBef>
                          <a:spcPts val="0"/>
                        </a:spcBef>
                        <a:spcAft>
                          <a:spcPts val="0"/>
                        </a:spcAft>
                      </a:pPr>
                      <a:r>
                        <a:rPr lang="zh-CN" sz="1200">
                          <a:latin typeface="微软雅黑" panose="020B0503020204020204" pitchFamily="34" charset="-122"/>
                          <a:ea typeface="微软雅黑" panose="020B0503020204020204" pitchFamily="34" charset="-122"/>
                        </a:rPr>
                        <a:t>用户端泄漏</a:t>
                      </a:r>
                      <a:endParaRPr lang="zh-CN" sz="1200">
                        <a:latin typeface="微软雅黑" panose="020B0503020204020204" pitchFamily="34" charset="-122"/>
                        <a:ea typeface="微软雅黑" panose="020B0503020204020204" pitchFamily="34" charset="-122"/>
                      </a:endParaRPr>
                    </a:p>
                  </a:txBody>
                  <a:tcPr marL="254000" marR="254000" marT="76200" marB="76200" anchor="ctr" anchorCtr="0"/>
                </a:tc>
                <a:tc>
                  <a:txBody>
                    <a:bodyPr/>
                    <a:p>
                      <a:pPr marL="0" indent="0" algn="ctr">
                        <a:lnSpc>
                          <a:spcPct val="120000"/>
                        </a:lnSpc>
                        <a:spcBef>
                          <a:spcPts val="0"/>
                        </a:spcBef>
                        <a:spcAft>
                          <a:spcPts val="0"/>
                        </a:spcAft>
                      </a:pPr>
                      <a:r>
                        <a:rPr lang="zh-CN" sz="1200">
                          <a:latin typeface="微软雅黑" panose="020B0503020204020204" pitchFamily="34" charset="-122"/>
                          <a:ea typeface="微软雅黑" panose="020B0503020204020204" pitchFamily="34" charset="-122"/>
                        </a:rPr>
                        <a:t>便携式检测仪</a:t>
                      </a:r>
                      <a:endParaRPr lang="zh-CN" sz="1200">
                        <a:latin typeface="微软雅黑" panose="020B0503020204020204" pitchFamily="34" charset="-122"/>
                        <a:ea typeface="微软雅黑" panose="020B0503020204020204" pitchFamily="34" charset="-122"/>
                      </a:endParaRPr>
                    </a:p>
                  </a:txBody>
                  <a:tcPr marL="254000" marR="254000" marT="76200" marB="76200" anchor="ctr" anchorCtr="0"/>
                </a:tc>
                <a:tc>
                  <a:txBody>
                    <a:bodyPr/>
                    <a:p>
                      <a:pPr marL="0" indent="0" algn="ctr">
                        <a:lnSpc>
                          <a:spcPct val="120000"/>
                        </a:lnSpc>
                        <a:spcBef>
                          <a:spcPts val="0"/>
                        </a:spcBef>
                        <a:spcAft>
                          <a:spcPts val="0"/>
                        </a:spcAft>
                      </a:pPr>
                      <a:r>
                        <a:rPr lang="zh-CN" sz="1200">
                          <a:latin typeface="微软雅黑" panose="020B0503020204020204" pitchFamily="34" charset="-122"/>
                          <a:ea typeface="微软雅黑" panose="020B0503020204020204" pitchFamily="34" charset="-122"/>
                          <a:cs typeface="微软雅黑" panose="020B0503020204020204" pitchFamily="34" charset="-122"/>
                        </a:rPr>
                        <a:t>关闭用户阀门前</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后分别检测，对比浓度变化</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76200" marB="76200" anchor="ctr" anchorCtr="0"/>
                </a:tc>
                <a:tc>
                  <a:txBody>
                    <a:bodyPr/>
                    <a:p>
                      <a:pPr marL="0" indent="0" algn="ctr">
                        <a:lnSpc>
                          <a:spcPct val="120000"/>
                        </a:lnSpc>
                        <a:spcBef>
                          <a:spcPts val="0"/>
                        </a:spcBef>
                        <a:spcAft>
                          <a:spcPts val="0"/>
                        </a:spcAft>
                      </a:pPr>
                      <a:r>
                        <a:rPr lang="zh-CN" sz="1200">
                          <a:latin typeface="微软雅黑" panose="020B0503020204020204" pitchFamily="34" charset="-122"/>
                          <a:ea typeface="微软雅黑" panose="020B0503020204020204" pitchFamily="34" charset="-122"/>
                          <a:cs typeface="微软雅黑" panose="020B0503020204020204" pitchFamily="34" charset="-122"/>
                        </a:rPr>
                        <a:t>关闭前浓度＞国标，关闭后浓度快速下降（</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≥50%</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76200" marB="76200" anchor="ctr" anchorCtr="0"/>
                </a:tc>
              </a:tr>
            </a:tbl>
          </a:graphicData>
        </a:graphic>
      </p:graphicFrame>
      <p:sp>
        <p:nvSpPr>
          <p:cNvPr id="14" name="文本框 13"/>
          <p:cNvSpPr txBox="1"/>
          <p:nvPr/>
        </p:nvSpPr>
        <p:spPr>
          <a:xfrm>
            <a:off x="698500" y="4427220"/>
            <a:ext cx="3275330" cy="1637665"/>
          </a:xfrm>
          <a:prstGeom prst="rect">
            <a:avLst/>
          </a:prstGeom>
          <a:noFill/>
        </p:spPr>
        <p:txBody>
          <a:bodyPr wrap="square" rtlCol="0">
            <a:spAutoFit/>
          </a:bodyPr>
          <a:p>
            <a:pPr algn="r">
              <a:lnSpc>
                <a:spcPct val="150000"/>
              </a:lnSpc>
            </a:pPr>
            <a:r>
              <a:rPr lang="zh-CN" altLang="en-US" sz="1500" b="1">
                <a:solidFill>
                  <a:srgbClr val="3F7FBB"/>
                </a:solidFill>
                <a:latin typeface="微软雅黑" panose="020B0503020204020204" pitchFamily="34" charset="-122"/>
                <a:ea typeface="微软雅黑" panose="020B0503020204020204" pitchFamily="34" charset="-122"/>
              </a:rPr>
              <a:t>排除非加臭剂异味：</a:t>
            </a:r>
            <a:endParaRPr lang="zh-CN" altLang="en-US" sz="1500" b="1">
              <a:solidFill>
                <a:srgbClr val="3F7FBB"/>
              </a:solidFill>
              <a:latin typeface="微软雅黑" panose="020B0503020204020204" pitchFamily="34" charset="-122"/>
              <a:ea typeface="微软雅黑" panose="020B0503020204020204" pitchFamily="34" charset="-122"/>
            </a:endParaRPr>
          </a:p>
          <a:p>
            <a:pPr algn="r">
              <a:lnSpc>
                <a:spcPct val="150000"/>
              </a:lnSpc>
            </a:pPr>
            <a:r>
              <a:rPr lang="zh-CN" altLang="en-US" sz="1300" b="1">
                <a:solidFill>
                  <a:srgbClr val="3F7FBB"/>
                </a:solidFill>
                <a:latin typeface="微软雅黑" panose="020B0503020204020204" pitchFamily="34" charset="-122"/>
                <a:ea typeface="微软雅黑" panose="020B0503020204020204" pitchFamily="34" charset="-122"/>
              </a:rPr>
              <a:t>①</a:t>
            </a:r>
            <a:r>
              <a:rPr lang="zh-CN" altLang="en-US" sz="1300">
                <a:latin typeface="微软雅黑" panose="020B0503020204020204" pitchFamily="34" charset="-122"/>
                <a:ea typeface="微软雅黑" panose="020B0503020204020204" pitchFamily="34" charset="-122"/>
              </a:rPr>
              <a:t>检查周边是否有污水井、垃圾站、化工企业（排除硫化氢、废料异味）；</a:t>
            </a:r>
            <a:endParaRPr lang="zh-CN" altLang="en-US" sz="1300">
              <a:latin typeface="微软雅黑" panose="020B0503020204020204" pitchFamily="34" charset="-122"/>
              <a:ea typeface="微软雅黑" panose="020B0503020204020204" pitchFamily="34" charset="-122"/>
            </a:endParaRPr>
          </a:p>
          <a:p>
            <a:pPr algn="r">
              <a:lnSpc>
                <a:spcPct val="150000"/>
              </a:lnSpc>
            </a:pPr>
            <a:r>
              <a:rPr lang="zh-CN" altLang="en-US" sz="1300" b="1">
                <a:solidFill>
                  <a:srgbClr val="3F7FBB"/>
                </a:solidFill>
                <a:latin typeface="微软雅黑" panose="020B0503020204020204" pitchFamily="34" charset="-122"/>
                <a:ea typeface="微软雅黑" panose="020B0503020204020204" pitchFamily="34" charset="-122"/>
                <a:sym typeface="+mn-ea"/>
              </a:rPr>
              <a:t>②</a:t>
            </a:r>
            <a:r>
              <a:rPr lang="zh-CN" altLang="en-US" sz="1300">
                <a:latin typeface="微软雅黑" panose="020B0503020204020204" pitchFamily="34" charset="-122"/>
                <a:ea typeface="微软雅黑" panose="020B0503020204020204" pitchFamily="34" charset="-122"/>
              </a:rPr>
              <a:t>关闭加臭机，观察异味是否消失（消失则为加臭剂泄漏，未消失则为其他异味）。</a:t>
            </a:r>
            <a:endParaRPr lang="zh-CN" altLang="en-US" sz="1300">
              <a:latin typeface="微软雅黑" panose="020B0503020204020204" pitchFamily="34" charset="-122"/>
              <a:ea typeface="微软雅黑" panose="020B0503020204020204" pitchFamily="34" charset="-122"/>
            </a:endParaRPr>
          </a:p>
        </p:txBody>
      </p:sp>
      <p:sp>
        <p:nvSpPr>
          <p:cNvPr id="15" name="文本框 14"/>
          <p:cNvSpPr txBox="1"/>
          <p:nvPr/>
        </p:nvSpPr>
        <p:spPr>
          <a:xfrm>
            <a:off x="7696835" y="4452620"/>
            <a:ext cx="3668395" cy="1637665"/>
          </a:xfrm>
          <a:prstGeom prst="rect">
            <a:avLst/>
          </a:prstGeom>
          <a:noFill/>
        </p:spPr>
        <p:txBody>
          <a:bodyPr wrap="square" rtlCol="0">
            <a:spAutoFit/>
          </a:bodyPr>
          <a:p>
            <a:pPr algn="l">
              <a:lnSpc>
                <a:spcPct val="150000"/>
              </a:lnSpc>
            </a:pPr>
            <a:r>
              <a:rPr lang="zh-CN" altLang="en-US" sz="1500" b="1">
                <a:solidFill>
                  <a:srgbClr val="3F7FBB"/>
                </a:solidFill>
                <a:latin typeface="微软雅黑" panose="020B0503020204020204" pitchFamily="34" charset="-122"/>
                <a:ea typeface="微软雅黑" panose="020B0503020204020204" pitchFamily="34" charset="-122"/>
              </a:rPr>
              <a:t>泄漏源定位：</a:t>
            </a:r>
            <a:endParaRPr lang="zh-CN" altLang="en-US" sz="1500" b="1">
              <a:solidFill>
                <a:srgbClr val="3F7FBB"/>
              </a:solidFill>
              <a:latin typeface="微软雅黑" panose="020B0503020204020204" pitchFamily="34" charset="-122"/>
              <a:ea typeface="微软雅黑" panose="020B0503020204020204" pitchFamily="34" charset="-122"/>
            </a:endParaRPr>
          </a:p>
          <a:p>
            <a:pPr algn="l">
              <a:lnSpc>
                <a:spcPct val="150000"/>
              </a:lnSpc>
            </a:pPr>
            <a:r>
              <a:rPr lang="zh-CN" altLang="en-US" sz="1300" b="1">
                <a:solidFill>
                  <a:srgbClr val="3F7FBB"/>
                </a:solidFill>
                <a:latin typeface="微软雅黑" panose="020B0503020204020204" pitchFamily="34" charset="-122"/>
                <a:ea typeface="微软雅黑" panose="020B0503020204020204" pitchFamily="34" charset="-122"/>
                <a:sym typeface="+mn-ea"/>
              </a:rPr>
              <a:t>①</a:t>
            </a:r>
            <a:r>
              <a:rPr lang="zh-CN" altLang="en-US" sz="1300">
                <a:latin typeface="微软雅黑" panose="020B0503020204020204" pitchFamily="34" charset="-122"/>
                <a:ea typeface="微软雅黑" panose="020B0503020204020204" pitchFamily="34" charset="-122"/>
              </a:rPr>
              <a:t>按</a:t>
            </a:r>
            <a:r>
              <a:rPr lang="en-US" altLang="zh-CN" sz="1300">
                <a:latin typeface="微软雅黑" panose="020B0503020204020204" pitchFamily="34" charset="-122"/>
                <a:ea typeface="微软雅黑" panose="020B0503020204020204" pitchFamily="34" charset="-122"/>
              </a:rPr>
              <a:t> “</a:t>
            </a:r>
            <a:r>
              <a:rPr lang="zh-CN" altLang="en-US" sz="1300">
                <a:latin typeface="微软雅黑" panose="020B0503020204020204" pitchFamily="34" charset="-122"/>
                <a:ea typeface="微软雅黑" panose="020B0503020204020204" pitchFamily="34" charset="-122"/>
              </a:rPr>
              <a:t>储罐</a:t>
            </a:r>
            <a:r>
              <a:rPr lang="en-US" altLang="en-US" sz="1300">
                <a:latin typeface="微软雅黑" panose="020B0503020204020204" pitchFamily="34" charset="-122"/>
                <a:ea typeface="微软雅黑" panose="020B0503020204020204" pitchFamily="34" charset="-122"/>
              </a:rPr>
              <a:t>→</a:t>
            </a:r>
            <a:r>
              <a:rPr lang="zh-CN" altLang="en-US" sz="1300">
                <a:latin typeface="微软雅黑" panose="020B0503020204020204" pitchFamily="34" charset="-122"/>
                <a:ea typeface="微软雅黑" panose="020B0503020204020204" pitchFamily="34" charset="-122"/>
              </a:rPr>
              <a:t>管线</a:t>
            </a:r>
            <a:r>
              <a:rPr lang="en-US" altLang="en-US" sz="1300">
                <a:latin typeface="微软雅黑" panose="020B0503020204020204" pitchFamily="34" charset="-122"/>
                <a:ea typeface="微软雅黑" panose="020B0503020204020204" pitchFamily="34" charset="-122"/>
              </a:rPr>
              <a:t>→</a:t>
            </a:r>
            <a:r>
              <a:rPr lang="zh-CN" altLang="en-US" sz="1300">
                <a:latin typeface="微软雅黑" panose="020B0503020204020204" pitchFamily="34" charset="-122"/>
                <a:ea typeface="微软雅黑" panose="020B0503020204020204" pitchFamily="34" charset="-122"/>
              </a:rPr>
              <a:t>接口</a:t>
            </a:r>
            <a:r>
              <a:rPr lang="en-US" altLang="en-US" sz="1300">
                <a:latin typeface="微软雅黑" panose="020B0503020204020204" pitchFamily="34" charset="-122"/>
                <a:ea typeface="微软雅黑" panose="020B0503020204020204" pitchFamily="34" charset="-122"/>
              </a:rPr>
              <a:t>→</a:t>
            </a:r>
            <a:r>
              <a:rPr lang="zh-CN" altLang="en-US" sz="1300">
                <a:latin typeface="微软雅黑" panose="020B0503020204020204" pitchFamily="34" charset="-122"/>
                <a:ea typeface="微软雅黑" panose="020B0503020204020204" pitchFamily="34" charset="-122"/>
              </a:rPr>
              <a:t>设备</a:t>
            </a:r>
            <a:r>
              <a:rPr lang="en-US" altLang="zh-CN" sz="1300">
                <a:latin typeface="微软雅黑" panose="020B0503020204020204" pitchFamily="34" charset="-122"/>
                <a:ea typeface="微软雅黑" panose="020B0503020204020204" pitchFamily="34" charset="-122"/>
              </a:rPr>
              <a:t>” </a:t>
            </a:r>
            <a:r>
              <a:rPr lang="zh-CN" altLang="en-US" sz="1300">
                <a:latin typeface="微软雅黑" panose="020B0503020204020204" pitchFamily="34" charset="-122"/>
                <a:ea typeface="微软雅黑" panose="020B0503020204020204" pitchFamily="34" charset="-122"/>
              </a:rPr>
              <a:t>顺序排查，用便携式检测仪逐点检测，浓度最高处为泄漏源；</a:t>
            </a:r>
            <a:endParaRPr lang="zh-CN" altLang="en-US" sz="1300">
              <a:latin typeface="微软雅黑" panose="020B0503020204020204" pitchFamily="34" charset="-122"/>
              <a:ea typeface="微软雅黑" panose="020B0503020204020204" pitchFamily="34" charset="-122"/>
            </a:endParaRPr>
          </a:p>
          <a:p>
            <a:pPr algn="l">
              <a:lnSpc>
                <a:spcPct val="150000"/>
              </a:lnSpc>
            </a:pPr>
            <a:r>
              <a:rPr lang="zh-CN" altLang="en-US" sz="1300" b="1">
                <a:solidFill>
                  <a:srgbClr val="3F7FBB"/>
                </a:solidFill>
                <a:latin typeface="微软雅黑" panose="020B0503020204020204" pitchFamily="34" charset="-122"/>
                <a:ea typeface="微软雅黑" panose="020B0503020204020204" pitchFamily="34" charset="-122"/>
                <a:sym typeface="+mn-ea"/>
              </a:rPr>
              <a:t>②</a:t>
            </a:r>
            <a:r>
              <a:rPr lang="zh-CN" altLang="en-US" sz="1300">
                <a:latin typeface="微软雅黑" panose="020B0503020204020204" pitchFamily="34" charset="-122"/>
                <a:ea typeface="微软雅黑" panose="020B0503020204020204" pitchFamily="34" charset="-122"/>
              </a:rPr>
              <a:t>重点排查部位：储罐液位计接口、加臭泵进出口阀、管线焊缝、采样点密封处。</a:t>
            </a:r>
            <a:endParaRPr lang="zh-CN" altLang="en-US" sz="13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p:nvPr/>
        </p:nvPicPr>
        <p:blipFill>
          <a:blip r:embed="rId1">
            <a:alphaModFix amt="0"/>
          </a:blip>
          <a:stretch>
            <a:fillRect/>
          </a:stretch>
        </p:blipFill>
        <p:spPr>
          <a:xfrm>
            <a:off x="9474200" y="4872990"/>
            <a:ext cx="2025015" cy="1579880"/>
          </a:xfrm>
          <a:prstGeom prst="rect">
            <a:avLst/>
          </a:prstGeom>
          <a:solidFill>
            <a:schemeClr val="bg1"/>
          </a:solidFill>
          <a:ln>
            <a:solidFill>
              <a:srgbClr val="3F7FBB"/>
            </a:solidFill>
          </a:ln>
        </p:spPr>
      </p:pic>
      <p:pic>
        <p:nvPicPr>
          <p:cNvPr id="32" name="图片 31"/>
          <p:cNvPicPr/>
          <p:nvPr/>
        </p:nvPicPr>
        <p:blipFill>
          <a:blip r:embed="rId2"/>
          <a:stretch>
            <a:fillRect/>
          </a:stretch>
        </p:blipFill>
        <p:spPr>
          <a:xfrm>
            <a:off x="9874885" y="4917440"/>
            <a:ext cx="1219200" cy="1210310"/>
          </a:xfrm>
          <a:prstGeom prst="rect">
            <a:avLst/>
          </a:prstGeom>
        </p:spPr>
      </p:pic>
      <p:pic>
        <p:nvPicPr>
          <p:cNvPr id="30" name="图片 29"/>
          <p:cNvPicPr/>
          <p:nvPr/>
        </p:nvPicPr>
        <p:blipFill>
          <a:blip r:embed="rId1"/>
          <a:stretch>
            <a:fillRect/>
          </a:stretch>
        </p:blipFill>
        <p:spPr>
          <a:xfrm>
            <a:off x="709295" y="3112770"/>
            <a:ext cx="2025015" cy="1542415"/>
          </a:xfrm>
          <a:prstGeom prst="rect">
            <a:avLst/>
          </a:prstGeom>
          <a:ln>
            <a:solidFill>
              <a:srgbClr val="3F7FBB"/>
            </a:solidFill>
          </a:ln>
        </p:spPr>
      </p:pic>
      <p:grpSp>
        <p:nvGrpSpPr>
          <p:cNvPr id="11" name="组合 10"/>
          <p:cNvGrpSpPr/>
          <p:nvPr/>
        </p:nvGrpSpPr>
        <p:grpSpPr>
          <a:xfrm>
            <a:off x="2624700" y="388759"/>
            <a:ext cx="6964045" cy="887528"/>
            <a:chOff x="2624699" y="354253"/>
            <a:chExt cx="6964045" cy="887528"/>
          </a:xfrm>
        </p:grpSpPr>
        <p:grpSp>
          <p:nvGrpSpPr>
            <p:cNvPr id="6" name="组合 5"/>
            <p:cNvGrpSpPr/>
            <p:nvPr/>
          </p:nvGrpSpPr>
          <p:grpSpPr>
            <a:xfrm>
              <a:off x="2624699" y="354253"/>
              <a:ext cx="6964045" cy="703137"/>
              <a:chOff x="984039" y="438128"/>
              <a:chExt cx="6964045" cy="703137"/>
            </a:xfrm>
          </p:grpSpPr>
          <p:sp>
            <p:nvSpPr>
              <p:cNvPr id="8" name="文本框 7"/>
              <p:cNvSpPr txBox="1"/>
              <p:nvPr/>
            </p:nvSpPr>
            <p:spPr>
              <a:xfrm>
                <a:off x="984039" y="438128"/>
                <a:ext cx="6964045"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泄漏判断：</a:t>
                </a:r>
                <a:r>
                  <a:rPr lang="zh-CN" altLang="en-US" sz="2800" b="1" dirty="0">
                    <a:solidFill>
                      <a:schemeClr val="tx1"/>
                    </a:solidFill>
                    <a:latin typeface="微软雅黑" panose="020B0503020204020204" pitchFamily="34" charset="-122"/>
                    <a:ea typeface="微软雅黑" panose="020B0503020204020204" pitchFamily="34" charset="-122"/>
                    <a:sym typeface="+mn-ea"/>
                  </a:rPr>
                  <a:t>不规范加臭</a:t>
                </a:r>
                <a:r>
                  <a:rPr lang="en-US" altLang="zh-CN" sz="2800" b="1" dirty="0">
                    <a:solidFill>
                      <a:schemeClr val="tx1"/>
                    </a:solidFill>
                    <a:latin typeface="微软雅黑" panose="020B0503020204020204" pitchFamily="34" charset="-122"/>
                    <a:ea typeface="微软雅黑" panose="020B0503020204020204" pitchFamily="34" charset="-122"/>
                    <a:sym typeface="+mn-ea"/>
                  </a:rPr>
                  <a:t> / </a:t>
                </a:r>
                <a:r>
                  <a:rPr lang="zh-CN" altLang="en-US" sz="2800" b="1" dirty="0">
                    <a:solidFill>
                      <a:schemeClr val="tx1"/>
                    </a:solidFill>
                    <a:latin typeface="微软雅黑" panose="020B0503020204020204" pitchFamily="34" charset="-122"/>
                    <a:ea typeface="微软雅黑" panose="020B0503020204020204" pitchFamily="34" charset="-122"/>
                    <a:sym typeface="+mn-ea"/>
                  </a:rPr>
                  <a:t>错误加臭案例分析</a:t>
                </a:r>
                <a:endParaRPr lang="zh-CN" altLang="en-US" sz="2800" b="1" dirty="0">
                  <a:solidFill>
                    <a:schemeClr val="tx1"/>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2" name="表格 1"/>
          <p:cNvGraphicFramePr/>
          <p:nvPr>
            <p:custDataLst>
              <p:tags r:id="rId3"/>
            </p:custDataLst>
          </p:nvPr>
        </p:nvGraphicFramePr>
        <p:xfrm>
          <a:off x="711200" y="1364615"/>
          <a:ext cx="8763000" cy="1546860"/>
        </p:xfrm>
        <a:graphic>
          <a:graphicData uri="http://schemas.openxmlformats.org/drawingml/2006/table">
            <a:tbl>
              <a:tblPr firstRow="1" firstCol="1">
                <a:tableStyleId>{C5262342-D3AB-4DEA-89D8-F98879CECEBC}</a:tableStyleId>
              </a:tblPr>
              <a:tblGrid>
                <a:gridCol w="673100"/>
                <a:gridCol w="1806575"/>
                <a:gridCol w="1489075"/>
                <a:gridCol w="3041650"/>
                <a:gridCol w="1752600"/>
              </a:tblGrid>
              <a:tr h="240030">
                <a:tc>
                  <a:txBody>
                    <a:bodyPr/>
                    <a:p>
                      <a:pPr marL="0" indent="0" algn="ctr">
                        <a:lnSpc>
                          <a:spcPct val="120000"/>
                        </a:lnSpc>
                        <a:spcBef>
                          <a:spcPts val="600"/>
                        </a:spcBef>
                        <a:spcAft>
                          <a:spcPts val="600"/>
                        </a:spcAft>
                      </a:pPr>
                      <a:r>
                        <a:rPr lang="zh-CN" sz="900">
                          <a:latin typeface="微软雅黑" panose="020B0503020204020204" pitchFamily="34" charset="-122"/>
                          <a:ea typeface="微软雅黑" panose="020B0503020204020204" pitchFamily="34" charset="-122"/>
                        </a:rPr>
                        <a:t>案例要素</a:t>
                      </a:r>
                      <a:endParaRPr lang="zh-CN" sz="9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900">
                          <a:latin typeface="微软雅黑" panose="020B0503020204020204" pitchFamily="34" charset="-122"/>
                          <a:ea typeface="微软雅黑" panose="020B0503020204020204" pitchFamily="34" charset="-122"/>
                        </a:rPr>
                        <a:t>具体情况</a:t>
                      </a:r>
                      <a:endParaRPr lang="zh-CN" sz="9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900">
                          <a:latin typeface="微软雅黑" panose="020B0503020204020204" pitchFamily="34" charset="-122"/>
                          <a:ea typeface="微软雅黑" panose="020B0503020204020204" pitchFamily="34" charset="-122"/>
                        </a:rPr>
                        <a:t>违规依据</a:t>
                      </a:r>
                      <a:endParaRPr lang="zh-CN" sz="9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900">
                          <a:latin typeface="微软雅黑" panose="020B0503020204020204" pitchFamily="34" charset="-122"/>
                          <a:ea typeface="微软雅黑" panose="020B0503020204020204" pitchFamily="34" charset="-122"/>
                        </a:rPr>
                        <a:t>危害后果</a:t>
                      </a:r>
                      <a:endParaRPr lang="zh-CN" sz="9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900">
                          <a:latin typeface="微软雅黑" panose="020B0503020204020204" pitchFamily="34" charset="-122"/>
                          <a:ea typeface="微软雅黑" panose="020B0503020204020204" pitchFamily="34" charset="-122"/>
                        </a:rPr>
                        <a:t>整改措施</a:t>
                      </a:r>
                      <a:endParaRPr lang="zh-CN" sz="900">
                        <a:latin typeface="微软雅黑" panose="020B0503020204020204" pitchFamily="34" charset="-122"/>
                        <a:ea typeface="微软雅黑" panose="020B0503020204020204" pitchFamily="34" charset="-122"/>
                      </a:endParaRPr>
                    </a:p>
                  </a:txBody>
                  <a:tcPr marL="76200" marR="76200" marT="38100" marB="19050" anchor="ctr" anchorCtr="0"/>
                </a:tc>
              </a:tr>
              <a:tr h="1306830">
                <a:tc>
                  <a:txBody>
                    <a:bodyPr/>
                    <a:p>
                      <a:pPr marL="0" indent="0" algn="ctr">
                        <a:lnSpc>
                          <a:spcPct val="120000"/>
                        </a:lnSpc>
                        <a:spcBef>
                          <a:spcPts val="600"/>
                        </a:spcBef>
                        <a:spcAft>
                          <a:spcPts val="600"/>
                        </a:spcAft>
                      </a:pPr>
                      <a:r>
                        <a:rPr lang="zh-CN" sz="900">
                          <a:latin typeface="微软雅黑" panose="020B0503020204020204" pitchFamily="34" charset="-122"/>
                          <a:ea typeface="微软雅黑" panose="020B0503020204020204" pitchFamily="34" charset="-122"/>
                        </a:rPr>
                        <a:t>背景</a:t>
                      </a:r>
                      <a:endParaRPr lang="zh-CN" sz="9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l">
                        <a:lnSpc>
                          <a:spcPct val="120000"/>
                        </a:lnSpc>
                        <a:spcBef>
                          <a:spcPts val="600"/>
                        </a:spcBef>
                        <a:spcAft>
                          <a:spcPts val="600"/>
                        </a:spcAft>
                      </a:pPr>
                      <a:r>
                        <a:rPr lang="zh-CN" sz="900">
                          <a:latin typeface="微软雅黑" panose="020B0503020204020204" pitchFamily="34" charset="-122"/>
                          <a:ea typeface="微软雅黑" panose="020B0503020204020204" pitchFamily="34" charset="-122"/>
                          <a:cs typeface="微软雅黑" panose="020B0503020204020204" pitchFamily="34" charset="-122"/>
                        </a:rPr>
                        <a:t>某小型燃气公司为节省成本，用</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50mL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针管向</a:t>
                      </a:r>
                      <a:r>
                        <a:rPr lang="zh-CN" sz="900">
                          <a:latin typeface="微软雅黑" panose="020B0503020204020204" pitchFamily="34" charset="-122"/>
                          <a:ea typeface="微软雅黑" panose="020B0503020204020204" pitchFamily="34" charset="-122"/>
                          <a:cs typeface="微软雅黑" panose="020B0503020204020204" pitchFamily="34" charset="-122"/>
                        </a:rPr>
                        <a:t>燃气管线内手动注入</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 </a:t>
                      </a:r>
                      <a:r>
                        <a:rPr lang="zh-CN" sz="900">
                          <a:latin typeface="微软雅黑" panose="020B0503020204020204" pitchFamily="34" charset="-122"/>
                          <a:ea typeface="微软雅黑" panose="020B0503020204020204" pitchFamily="34" charset="-122"/>
                          <a:cs typeface="微软雅黑" panose="020B0503020204020204" pitchFamily="34" charset="-122"/>
                        </a:rPr>
                        <a:t>四氢噻吩，未计量（估算</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5mg /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瓶，标准 </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30mg/kg</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），涉及 </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1000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余瓶</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l">
                        <a:lnSpc>
                          <a:spcPct val="120000"/>
                        </a:lnSpc>
                        <a:spcBef>
                          <a:spcPts val="600"/>
                        </a:spcBef>
                        <a:spcAft>
                          <a:spcPts val="60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违反 </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CJJ/T 148-2010 3.1.4</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（加臭需专用装置）；</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600"/>
                        </a:spcBef>
                        <a:spcAft>
                          <a:spcPts val="60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违反 </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T/GDRX 1004-2023 5.2.1</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（加臭需定量）</a:t>
                      </a:r>
                      <a:r>
                        <a:rPr lang="zh-CN" sz="900">
                          <a:latin typeface="微软雅黑" panose="020B0503020204020204" pitchFamily="34" charset="-122"/>
                          <a:ea typeface="微软雅黑" panose="020B0503020204020204" pitchFamily="34" charset="-122"/>
                          <a:cs typeface="微软雅黑" panose="020B0503020204020204" pitchFamily="34" charset="-122"/>
                        </a:rPr>
                        <a:t>。</a:t>
                      </a:r>
                      <a:endParaRPr lang="zh-CN" sz="9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l">
                        <a:lnSpc>
                          <a:spcPct val="120000"/>
                        </a:lnSpc>
                        <a:spcBef>
                          <a:spcPts val="600"/>
                        </a:spcBef>
                        <a:spcAft>
                          <a:spcPts val="60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浓度不足：用户端 </a:t>
                      </a:r>
                      <a:r>
                        <a:rPr lang="zh-CN" sz="900">
                          <a:latin typeface="微软雅黑" panose="020B0503020204020204" pitchFamily="34" charset="-122"/>
                          <a:ea typeface="微软雅黑" panose="020B0503020204020204" pitchFamily="34" charset="-122"/>
                          <a:cs typeface="微软雅黑" panose="020B0503020204020204" pitchFamily="34" charset="-122"/>
                        </a:rPr>
                        <a:t>四氢噻吩</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 </a:t>
                      </a:r>
                      <a:r>
                        <a:rPr lang="zh-CN" sz="900">
                          <a:latin typeface="微软雅黑" panose="020B0503020204020204" pitchFamily="34" charset="-122"/>
                          <a:ea typeface="微软雅黑" panose="020B0503020204020204" pitchFamily="34" charset="-122"/>
                          <a:cs typeface="微软雅黑" panose="020B0503020204020204" pitchFamily="34" charset="-122"/>
                        </a:rPr>
                        <a:t>浓度仅</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2mg/m³</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8mg/m³</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），某用户</a:t>
                      </a:r>
                      <a:r>
                        <a:rPr lang="zh-CN" sz="900">
                          <a:latin typeface="微软雅黑" panose="020B0503020204020204" pitchFamily="34" charset="-122"/>
                          <a:ea typeface="微软雅黑" panose="020B0503020204020204" pitchFamily="34" charset="-122"/>
                          <a:cs typeface="微软雅黑" panose="020B0503020204020204" pitchFamily="34" charset="-122"/>
                        </a:rPr>
                        <a:t>户内泄漏未察觉，引发厨房火灾，损失</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万元；</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600"/>
                        </a:spcBef>
                        <a:spcAft>
                          <a:spcPts val="60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人员伤害：</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名操作员吸入过量 </a:t>
                      </a:r>
                      <a:r>
                        <a:rPr lang="zh-CN" sz="900">
                          <a:latin typeface="微软雅黑" panose="020B0503020204020204" pitchFamily="34" charset="-122"/>
                          <a:ea typeface="微软雅黑" panose="020B0503020204020204" pitchFamily="34" charset="-122"/>
                          <a:cs typeface="微软雅黑" panose="020B0503020204020204" pitchFamily="34" charset="-122"/>
                        </a:rPr>
                        <a:t>四氢噻吩，出现头晕、恶心；</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合规处罚：被住建部门处 </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5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万元罚款，暂停供气 </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周</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l">
                        <a:lnSpc>
                          <a:spcPct val="120000"/>
                        </a:lnSpc>
                        <a:spcBef>
                          <a:spcPts val="600"/>
                        </a:spcBef>
                        <a:spcAft>
                          <a:spcPts val="60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购置专用加臭机（，配备便携式检测仪；</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600"/>
                        </a:spcBef>
                        <a:spcAft>
                          <a:spcPts val="60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操作人员参加培训并取证；</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600"/>
                        </a:spcBef>
                        <a:spcAft>
                          <a:spcPts val="60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建立</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加臭记录台账</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，记录加注量、检测浓度；</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bl>
          </a:graphicData>
        </a:graphic>
      </p:graphicFrame>
      <p:sp>
        <p:nvSpPr>
          <p:cNvPr id="13" name="矩形 12"/>
          <p:cNvSpPr/>
          <p:nvPr>
            <p:custDataLst>
              <p:tags r:id="rId4"/>
            </p:custDataLst>
          </p:nvPr>
        </p:nvSpPr>
        <p:spPr>
          <a:xfrm>
            <a:off x="9471660" y="1364615"/>
            <a:ext cx="2032000" cy="1519555"/>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6" name="图片 15"/>
          <p:cNvPicPr/>
          <p:nvPr>
            <p:custDataLst>
              <p:tags r:id="rId5"/>
            </p:custDataLst>
          </p:nvPr>
        </p:nvPicPr>
        <p:blipFill>
          <a:blip r:embed="rId6"/>
          <a:stretch>
            <a:fillRect/>
          </a:stretch>
        </p:blipFill>
        <p:spPr>
          <a:xfrm>
            <a:off x="9474200" y="1364615"/>
            <a:ext cx="2029460" cy="1546860"/>
          </a:xfrm>
          <a:prstGeom prst="rect">
            <a:avLst/>
          </a:prstGeom>
          <a:ln>
            <a:solidFill>
              <a:srgbClr val="3F7FBB"/>
            </a:solidFill>
          </a:ln>
        </p:spPr>
      </p:pic>
      <p:sp>
        <p:nvSpPr>
          <p:cNvPr id="17" name="矩形 16"/>
          <p:cNvSpPr/>
          <p:nvPr>
            <p:custDataLst>
              <p:tags r:id="rId7"/>
            </p:custDataLst>
          </p:nvPr>
        </p:nvSpPr>
        <p:spPr>
          <a:xfrm>
            <a:off x="9471660" y="2519680"/>
            <a:ext cx="2032635" cy="391795"/>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文本框 17"/>
          <p:cNvSpPr txBox="1"/>
          <p:nvPr>
            <p:custDataLst>
              <p:tags r:id="rId8"/>
            </p:custDataLst>
          </p:nvPr>
        </p:nvSpPr>
        <p:spPr>
          <a:xfrm>
            <a:off x="9568815" y="2575560"/>
            <a:ext cx="2499995" cy="291465"/>
          </a:xfrm>
          <a:prstGeom prst="rect">
            <a:avLst/>
          </a:prstGeom>
          <a:noFill/>
        </p:spPr>
        <p:txBody>
          <a:bodyPr wrap="square" rtlCol="0">
            <a:spAutoFit/>
          </a:bodyPr>
          <a:p>
            <a:r>
              <a:rPr lang="zh-CN" altLang="en-US" sz="1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案例</a:t>
            </a:r>
            <a:r>
              <a:rPr lang="en-US" altLang="zh-CN" sz="1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1</a:t>
            </a:r>
            <a:r>
              <a:rPr lang="zh-CN" altLang="en-US" sz="1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：针管手动加臭</a:t>
            </a:r>
            <a:endParaRPr lang="zh-CN" altLang="en-US" sz="1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矩形 20"/>
          <p:cNvSpPr/>
          <p:nvPr>
            <p:custDataLst>
              <p:tags r:id="rId9"/>
            </p:custDataLst>
          </p:nvPr>
        </p:nvSpPr>
        <p:spPr>
          <a:xfrm>
            <a:off x="708660" y="4269740"/>
            <a:ext cx="2032635" cy="391795"/>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10"/>
            </p:custDataLst>
          </p:nvPr>
        </p:nvSpPr>
        <p:spPr>
          <a:xfrm>
            <a:off x="862330" y="4326890"/>
            <a:ext cx="2499995" cy="291465"/>
          </a:xfrm>
          <a:prstGeom prst="rect">
            <a:avLst/>
          </a:prstGeom>
          <a:noFill/>
        </p:spPr>
        <p:txBody>
          <a:bodyPr wrap="square" rtlCol="0">
            <a:spAutoFit/>
          </a:bodyPr>
          <a:p>
            <a:r>
              <a:rPr lang="en-US" altLang="zh-CN" sz="1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案例</a:t>
            </a:r>
            <a:r>
              <a:rPr lang="en-US" altLang="zh-CN" sz="1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2</a:t>
            </a:r>
            <a:r>
              <a:rPr lang="zh-CN" altLang="en-US" sz="1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：混合加臭剂</a:t>
            </a:r>
            <a:endParaRPr lang="zh-CN" altLang="en-US" sz="1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3" name="表格 22"/>
          <p:cNvGraphicFramePr/>
          <p:nvPr>
            <p:custDataLst>
              <p:tags r:id="rId11"/>
            </p:custDataLst>
          </p:nvPr>
        </p:nvGraphicFramePr>
        <p:xfrm>
          <a:off x="2734945" y="3110865"/>
          <a:ext cx="8769350" cy="1550035"/>
        </p:xfrm>
        <a:graphic>
          <a:graphicData uri="http://schemas.openxmlformats.org/drawingml/2006/table">
            <a:tbl>
              <a:tblPr firstRow="1" firstCol="1">
                <a:tableStyleId>{61021172-C231-456A-B97A-ABC35CDC1B64}</a:tableStyleId>
              </a:tblPr>
              <a:tblGrid>
                <a:gridCol w="767715"/>
                <a:gridCol w="1243330"/>
                <a:gridCol w="1416685"/>
                <a:gridCol w="3201035"/>
                <a:gridCol w="2140585"/>
              </a:tblGrid>
              <a:tr h="195580">
                <a:tc>
                  <a:txBody>
                    <a:bodyPr/>
                    <a:p>
                      <a:pPr marL="0" indent="0" algn="ctr">
                        <a:lnSpc>
                          <a:spcPct val="120000"/>
                        </a:lnSpc>
                        <a:spcBef>
                          <a:spcPts val="0"/>
                        </a:spcBef>
                        <a:spcAft>
                          <a:spcPts val="0"/>
                        </a:spcAft>
                      </a:pPr>
                      <a:r>
                        <a:rPr lang="zh-CN" sz="900" spc="120">
                          <a:latin typeface="微软雅黑" panose="020B0503020204020204" pitchFamily="34" charset="-122"/>
                          <a:ea typeface="微软雅黑" panose="020B0503020204020204" pitchFamily="34" charset="-122"/>
                        </a:rPr>
                        <a:t>案例要素</a:t>
                      </a:r>
                      <a:endParaRPr lang="zh-CN" sz="900" spc="120">
                        <a:latin typeface="微软雅黑" panose="020B0503020204020204" pitchFamily="34" charset="-122"/>
                        <a:ea typeface="微软雅黑" panose="020B0503020204020204" pitchFamily="34" charset="-122"/>
                      </a:endParaRPr>
                    </a:p>
                  </a:txBody>
                  <a:tcPr marL="25400" marR="25400" marT="6350" marB="6350" anchor="ctr" anchorCtr="0"/>
                </a:tc>
                <a:tc>
                  <a:txBody>
                    <a:bodyPr/>
                    <a:p>
                      <a:pPr marL="0" indent="0" algn="ctr">
                        <a:lnSpc>
                          <a:spcPct val="120000"/>
                        </a:lnSpc>
                        <a:spcBef>
                          <a:spcPts val="0"/>
                        </a:spcBef>
                        <a:spcAft>
                          <a:spcPts val="0"/>
                        </a:spcAft>
                      </a:pPr>
                      <a:r>
                        <a:rPr lang="zh-CN" sz="900" spc="120">
                          <a:latin typeface="微软雅黑" panose="020B0503020204020204" pitchFamily="34" charset="-122"/>
                          <a:ea typeface="微软雅黑" panose="020B0503020204020204" pitchFamily="34" charset="-122"/>
                        </a:rPr>
                        <a:t>具体情况</a:t>
                      </a:r>
                      <a:endParaRPr lang="zh-CN" sz="900" spc="120">
                        <a:latin typeface="微软雅黑" panose="020B0503020204020204" pitchFamily="34" charset="-122"/>
                        <a:ea typeface="微软雅黑" panose="020B0503020204020204" pitchFamily="34" charset="-122"/>
                      </a:endParaRPr>
                    </a:p>
                  </a:txBody>
                  <a:tcPr marL="25400" marR="25400" marT="6350" marB="6350" anchor="ctr" anchorCtr="0"/>
                </a:tc>
                <a:tc>
                  <a:txBody>
                    <a:bodyPr/>
                    <a:p>
                      <a:pPr marL="0" indent="0" algn="ctr">
                        <a:lnSpc>
                          <a:spcPct val="120000"/>
                        </a:lnSpc>
                        <a:spcBef>
                          <a:spcPts val="0"/>
                        </a:spcBef>
                        <a:spcAft>
                          <a:spcPts val="0"/>
                        </a:spcAft>
                      </a:pPr>
                      <a:r>
                        <a:rPr lang="zh-CN" sz="900" spc="120">
                          <a:latin typeface="微软雅黑" panose="020B0503020204020204" pitchFamily="34" charset="-122"/>
                          <a:ea typeface="微软雅黑" panose="020B0503020204020204" pitchFamily="34" charset="-122"/>
                        </a:rPr>
                        <a:t>违规依据</a:t>
                      </a:r>
                      <a:endParaRPr lang="zh-CN" sz="900" spc="120">
                        <a:latin typeface="微软雅黑" panose="020B0503020204020204" pitchFamily="34" charset="-122"/>
                        <a:ea typeface="微软雅黑" panose="020B0503020204020204" pitchFamily="34" charset="-122"/>
                      </a:endParaRPr>
                    </a:p>
                  </a:txBody>
                  <a:tcPr marL="25400" marR="25400" marT="6350" marB="6350" anchor="ctr" anchorCtr="0"/>
                </a:tc>
                <a:tc>
                  <a:txBody>
                    <a:bodyPr/>
                    <a:p>
                      <a:pPr marL="0" indent="0" algn="ctr">
                        <a:lnSpc>
                          <a:spcPct val="120000"/>
                        </a:lnSpc>
                        <a:spcBef>
                          <a:spcPts val="0"/>
                        </a:spcBef>
                        <a:spcAft>
                          <a:spcPts val="0"/>
                        </a:spcAft>
                      </a:pPr>
                      <a:r>
                        <a:rPr lang="zh-CN" sz="900" spc="120">
                          <a:latin typeface="微软雅黑" panose="020B0503020204020204" pitchFamily="34" charset="-122"/>
                          <a:ea typeface="微软雅黑" panose="020B0503020204020204" pitchFamily="34" charset="-122"/>
                        </a:rPr>
                        <a:t>危害后果</a:t>
                      </a:r>
                      <a:endParaRPr lang="zh-CN" sz="900" spc="120">
                        <a:latin typeface="微软雅黑" panose="020B0503020204020204" pitchFamily="34" charset="-122"/>
                        <a:ea typeface="微软雅黑" panose="020B0503020204020204" pitchFamily="34" charset="-122"/>
                      </a:endParaRPr>
                    </a:p>
                  </a:txBody>
                  <a:tcPr marL="25400" marR="25400" marT="6350" marB="6350" anchor="ctr" anchorCtr="0"/>
                </a:tc>
                <a:tc>
                  <a:txBody>
                    <a:bodyPr/>
                    <a:p>
                      <a:pPr marL="0" indent="0" algn="ctr">
                        <a:lnSpc>
                          <a:spcPct val="120000"/>
                        </a:lnSpc>
                        <a:spcBef>
                          <a:spcPts val="0"/>
                        </a:spcBef>
                        <a:spcAft>
                          <a:spcPts val="0"/>
                        </a:spcAft>
                      </a:pPr>
                      <a:r>
                        <a:rPr lang="zh-CN" sz="900" spc="120">
                          <a:latin typeface="微软雅黑" panose="020B0503020204020204" pitchFamily="34" charset="-122"/>
                          <a:ea typeface="微软雅黑" panose="020B0503020204020204" pitchFamily="34" charset="-122"/>
                        </a:rPr>
                        <a:t>整改措施</a:t>
                      </a:r>
                      <a:endParaRPr lang="zh-CN" sz="900" spc="120">
                        <a:latin typeface="微软雅黑" panose="020B0503020204020204" pitchFamily="34" charset="-122"/>
                        <a:ea typeface="微软雅黑" panose="020B0503020204020204" pitchFamily="34" charset="-122"/>
                      </a:endParaRPr>
                    </a:p>
                  </a:txBody>
                  <a:tcPr marL="25400" marR="25400" marT="6350" marB="6350" anchor="ctr" anchorCtr="0"/>
                </a:tc>
              </a:tr>
              <a:tr h="1354455">
                <a:tc>
                  <a:txBody>
                    <a:bodyPr/>
                    <a:p>
                      <a:pPr marL="0" indent="0" algn="ctr">
                        <a:lnSpc>
                          <a:spcPct val="120000"/>
                        </a:lnSpc>
                        <a:spcBef>
                          <a:spcPts val="0"/>
                        </a:spcBef>
                        <a:spcAft>
                          <a:spcPts val="0"/>
                        </a:spcAft>
                      </a:pPr>
                      <a:r>
                        <a:rPr lang="zh-CN" sz="900">
                          <a:latin typeface="微软雅黑" panose="020B0503020204020204" pitchFamily="34" charset="-122"/>
                          <a:ea typeface="微软雅黑" panose="020B0503020204020204" pitchFamily="34" charset="-122"/>
                        </a:rPr>
                        <a:t>背景</a:t>
                      </a:r>
                      <a:endParaRPr lang="zh-CN" sz="900">
                        <a:latin typeface="微软雅黑" panose="020B0503020204020204" pitchFamily="34" charset="-122"/>
                        <a:ea typeface="微软雅黑" panose="020B0503020204020204" pitchFamily="34" charset="-122"/>
                      </a:endParaRPr>
                    </a:p>
                  </a:txBody>
                  <a:tcPr marL="25400" marR="25400" marT="6350" marB="6350" anchor="ctr" anchorCtr="0"/>
                </a:tc>
                <a:tc>
                  <a:txBody>
                    <a:bodyPr/>
                    <a:p>
                      <a:pPr marL="0" indent="0" algn="l">
                        <a:lnSpc>
                          <a:spcPct val="120000"/>
                        </a:lnSpc>
                        <a:spcBef>
                          <a:spcPts val="0"/>
                        </a:spcBef>
                        <a:spcAft>
                          <a:spcPts val="0"/>
                        </a:spcAft>
                      </a:pPr>
                      <a:r>
                        <a:rPr lang="zh-CN" sz="900">
                          <a:latin typeface="微软雅黑" panose="020B0503020204020204" pitchFamily="34" charset="-122"/>
                          <a:ea typeface="微软雅黑" panose="020B0503020204020204" pitchFamily="34" charset="-122"/>
                          <a:cs typeface="微软雅黑" panose="020B0503020204020204" pitchFamily="34" charset="-122"/>
                        </a:rPr>
                        <a:t>某燃气公司为</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 “增强气味”，将 </a:t>
                      </a:r>
                      <a:r>
                        <a:rPr lang="zh-CN" sz="900">
                          <a:latin typeface="微软雅黑" panose="020B0503020204020204" pitchFamily="34" charset="-122"/>
                          <a:ea typeface="微软雅黑" panose="020B0503020204020204" pitchFamily="34" charset="-122"/>
                          <a:cs typeface="微软雅黑" panose="020B0503020204020204" pitchFamily="34" charset="-122"/>
                        </a:rPr>
                        <a:t>四氢噻吩</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 </a:t>
                      </a:r>
                      <a:r>
                        <a:rPr lang="zh-CN" sz="900">
                          <a:latin typeface="微软雅黑" panose="020B0503020204020204" pitchFamily="34" charset="-122"/>
                          <a:ea typeface="微软雅黑" panose="020B0503020204020204" pitchFamily="34" charset="-122"/>
                          <a:cs typeface="微软雅黑" panose="020B0503020204020204" pitchFamily="34" charset="-122"/>
                        </a:rPr>
                        <a:t>与乙硫醇按</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1:1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混合注入天然气管道，未做兼容性测试</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nchorCtr="0"/>
                </a:tc>
                <a:tc>
                  <a:txBody>
                    <a:bodyPr/>
                    <a:p>
                      <a:pPr marL="0" indent="0" algn="l">
                        <a:lnSpc>
                          <a:spcPct val="120000"/>
                        </a:lnSpc>
                        <a:spcBef>
                          <a:spcPts val="0"/>
                        </a:spcBef>
                        <a:spcAft>
                          <a:spcPts val="0"/>
                        </a:spcAft>
                      </a:pPr>
                      <a:r>
                        <a:rPr lang="zh-CN" sz="900">
                          <a:latin typeface="微软雅黑" panose="020B0503020204020204" pitchFamily="34" charset="-122"/>
                          <a:ea typeface="微软雅黑" panose="020B0503020204020204" pitchFamily="34" charset="-122"/>
                          <a:cs typeface="微软雅黑" panose="020B0503020204020204" pitchFamily="34" charset="-122"/>
                        </a:rPr>
                        <a:t>违反</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GB/T 19206-2020 4.1</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（加臭剂应化学稳定，不与其他物质反应）</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nchorCtr="0"/>
                </a:tc>
                <a:tc>
                  <a:txBody>
                    <a:bodyPr/>
                    <a:p>
                      <a:pPr marL="0" indent="0" algn="l">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设备损坏：加臭机氟橡胶膜片 </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天内溶胀破裂，更换成本 </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8000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元；管网过滤器堵塞 </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20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余处，清理成本 </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1.2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万元；</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浓度波动：混合后气味杂乱，用户投诉 </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30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余起，</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起泄漏未被及时察觉；</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管道腐蚀：乙硫醇与碳钢管反应，</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300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米管线壁厚减薄 </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0.1mm</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，需更换</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nchorCtr="0"/>
                </a:tc>
                <a:tc>
                  <a:txBody>
                    <a:bodyPr/>
                    <a:p>
                      <a:pPr marL="0" indent="0" algn="l">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停止混合加臭，单独使用 </a:t>
                      </a:r>
                      <a:r>
                        <a:rPr lang="zh-CN" sz="900">
                          <a:latin typeface="微软雅黑" panose="020B0503020204020204" pitchFamily="34" charset="-122"/>
                          <a:ea typeface="微软雅黑" panose="020B0503020204020204" pitchFamily="34" charset="-122"/>
                          <a:cs typeface="微软雅黑" panose="020B0503020204020204" pitchFamily="34" charset="-122"/>
                        </a:rPr>
                        <a:t>四氢噻吩（符合原设计）；</a:t>
                      </a:r>
                      <a:endParaRPr lang="zh-CN"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更换加臭机膜片为丁腈橡胶，清理管网（异丙醇冲洗）；</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检测管线壁厚，更换腐蚀段；</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建立 “加臭剂混合 </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更换审批制度”，需技术部门评估后实施</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nchorCtr="0"/>
                </a:tc>
              </a:tr>
            </a:tbl>
          </a:graphicData>
        </a:graphic>
      </p:graphicFrame>
      <p:graphicFrame>
        <p:nvGraphicFramePr>
          <p:cNvPr id="24" name="表格 23"/>
          <p:cNvGraphicFramePr/>
          <p:nvPr>
            <p:custDataLst>
              <p:tags r:id="rId12"/>
            </p:custDataLst>
          </p:nvPr>
        </p:nvGraphicFramePr>
        <p:xfrm>
          <a:off x="708660" y="4872990"/>
          <a:ext cx="8763000" cy="1546860"/>
        </p:xfrm>
        <a:graphic>
          <a:graphicData uri="http://schemas.openxmlformats.org/drawingml/2006/table">
            <a:tbl>
              <a:tblPr firstRow="1" firstCol="1">
                <a:tableStyleId>{C5262342-D3AB-4DEA-89D8-F98879CECEBC}</a:tableStyleId>
              </a:tblPr>
              <a:tblGrid>
                <a:gridCol w="673100"/>
                <a:gridCol w="1806575"/>
                <a:gridCol w="1171575"/>
                <a:gridCol w="2486025"/>
                <a:gridCol w="2625725"/>
              </a:tblGrid>
              <a:tr h="240030">
                <a:tc>
                  <a:txBody>
                    <a:bodyPr/>
                    <a:p>
                      <a:pPr marL="0" indent="0" algn="ctr">
                        <a:lnSpc>
                          <a:spcPct val="120000"/>
                        </a:lnSpc>
                        <a:spcBef>
                          <a:spcPts val="600"/>
                        </a:spcBef>
                        <a:spcAft>
                          <a:spcPts val="600"/>
                        </a:spcAft>
                      </a:pPr>
                      <a:r>
                        <a:rPr lang="zh-CN" sz="900">
                          <a:latin typeface="微软雅黑" panose="020B0503020204020204" pitchFamily="34" charset="-122"/>
                          <a:ea typeface="微软雅黑" panose="020B0503020204020204" pitchFamily="34" charset="-122"/>
                        </a:rPr>
                        <a:t>案例要素</a:t>
                      </a:r>
                      <a:endParaRPr lang="zh-CN" sz="9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900">
                          <a:latin typeface="微软雅黑" panose="020B0503020204020204" pitchFamily="34" charset="-122"/>
                          <a:ea typeface="微软雅黑" panose="020B0503020204020204" pitchFamily="34" charset="-122"/>
                        </a:rPr>
                        <a:t>具体情况</a:t>
                      </a:r>
                      <a:endParaRPr lang="zh-CN" sz="9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900">
                          <a:latin typeface="微软雅黑" panose="020B0503020204020204" pitchFamily="34" charset="-122"/>
                          <a:ea typeface="微软雅黑" panose="020B0503020204020204" pitchFamily="34" charset="-122"/>
                        </a:rPr>
                        <a:t>违规依据</a:t>
                      </a:r>
                      <a:endParaRPr lang="zh-CN" sz="9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900">
                          <a:latin typeface="微软雅黑" panose="020B0503020204020204" pitchFamily="34" charset="-122"/>
                          <a:ea typeface="微软雅黑" panose="020B0503020204020204" pitchFamily="34" charset="-122"/>
                        </a:rPr>
                        <a:t>危害后果</a:t>
                      </a:r>
                      <a:endParaRPr lang="zh-CN" sz="9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900">
                          <a:latin typeface="微软雅黑" panose="020B0503020204020204" pitchFamily="34" charset="-122"/>
                          <a:ea typeface="微软雅黑" panose="020B0503020204020204" pitchFamily="34" charset="-122"/>
                        </a:rPr>
                        <a:t>整改措施</a:t>
                      </a:r>
                      <a:endParaRPr lang="zh-CN" sz="900">
                        <a:latin typeface="微软雅黑" panose="020B0503020204020204" pitchFamily="34" charset="-122"/>
                        <a:ea typeface="微软雅黑" panose="020B0503020204020204" pitchFamily="34" charset="-122"/>
                      </a:endParaRPr>
                    </a:p>
                  </a:txBody>
                  <a:tcPr marL="76200" marR="76200" marT="38100" marB="19050" anchor="ctr" anchorCtr="0"/>
                </a:tc>
              </a:tr>
              <a:tr h="1306830">
                <a:tc>
                  <a:txBody>
                    <a:bodyPr/>
                    <a:p>
                      <a:pPr marL="0" indent="0" algn="ctr">
                        <a:lnSpc>
                          <a:spcPct val="120000"/>
                        </a:lnSpc>
                        <a:spcBef>
                          <a:spcPts val="600"/>
                        </a:spcBef>
                        <a:spcAft>
                          <a:spcPts val="600"/>
                        </a:spcAft>
                      </a:pPr>
                      <a:r>
                        <a:rPr lang="zh-CN" sz="900">
                          <a:latin typeface="微软雅黑" panose="020B0503020204020204" pitchFamily="34" charset="-122"/>
                          <a:ea typeface="微软雅黑" panose="020B0503020204020204" pitchFamily="34" charset="-122"/>
                        </a:rPr>
                        <a:t>背景</a:t>
                      </a:r>
                      <a:endParaRPr lang="zh-CN" sz="9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l">
                        <a:lnSpc>
                          <a:spcPct val="120000"/>
                        </a:lnSpc>
                        <a:spcBef>
                          <a:spcPts val="600"/>
                        </a:spcBef>
                        <a:spcAft>
                          <a:spcPts val="600"/>
                        </a:spcAft>
                      </a:pPr>
                      <a:r>
                        <a:rPr lang="zh-CN" altLang="en-US" sz="900">
                          <a:latin typeface="微软雅黑" panose="020B0503020204020204" pitchFamily="34" charset="-122"/>
                          <a:ea typeface="微软雅黑" panose="020B0503020204020204" pitchFamily="34" charset="-122"/>
                          <a:cs typeface="微软雅黑" panose="020B0503020204020204" pitchFamily="34" charset="-122"/>
                        </a:rPr>
                        <a:t>某天然气公司乙硫醇加臭量设定</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 20mg/m</a:t>
                      </a:r>
                      <a:r>
                        <a:rPr lang="en-US" altLang="en-US" sz="900">
                          <a:latin typeface="微软雅黑" panose="020B0503020204020204" pitchFamily="34" charset="-122"/>
                          <a:ea typeface="微软雅黑" panose="020B0503020204020204" pitchFamily="34" charset="-122"/>
                          <a:cs typeface="微软雅黑" panose="020B0503020204020204" pitchFamily="34" charset="-122"/>
                        </a:rPr>
                        <a:t>³</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后</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 6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个月未调整，夏季温度升至</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 35</a:t>
                      </a:r>
                      <a:r>
                        <a:rPr lang="en-US" altLang="en-US" sz="9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，乙硫醇挥发加快，用户端浓度降至</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 4.5mg/m</a:t>
                      </a:r>
                      <a:r>
                        <a:rPr lang="en-US" altLang="en-US" sz="900">
                          <a:latin typeface="微软雅黑" panose="020B0503020204020204" pitchFamily="34" charset="-122"/>
                          <a:ea typeface="微软雅黑" panose="020B0503020204020204" pitchFamily="34" charset="-122"/>
                          <a:cs typeface="微软雅黑" panose="020B0503020204020204" pitchFamily="34" charset="-122"/>
                        </a:rPr>
                        <a:t>³</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7mg/m</a:t>
                      </a:r>
                      <a:r>
                        <a:rPr lang="en-US" altLang="en-US" sz="900">
                          <a:latin typeface="微软雅黑" panose="020B0503020204020204" pitchFamily="34" charset="-122"/>
                          <a:ea typeface="微软雅黑" panose="020B0503020204020204" pitchFamily="34" charset="-122"/>
                          <a:cs typeface="微软雅黑" panose="020B0503020204020204" pitchFamily="34" charset="-122"/>
                        </a:rPr>
                        <a:t>³</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），引发</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 5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起</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无臭</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投诉</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l">
                        <a:lnSpc>
                          <a:spcPct val="120000"/>
                        </a:lnSpc>
                        <a:spcBef>
                          <a:spcPts val="600"/>
                        </a:spcBef>
                        <a:spcAft>
                          <a:spcPts val="600"/>
                        </a:spcAft>
                      </a:pPr>
                      <a:r>
                        <a:rPr lang="zh-CN" altLang="en-US" sz="900">
                          <a:latin typeface="微软雅黑" panose="020B0503020204020204" pitchFamily="34" charset="-122"/>
                          <a:ea typeface="微软雅黑" panose="020B0503020204020204" pitchFamily="34" charset="-122"/>
                          <a:cs typeface="微软雅黑" panose="020B0503020204020204" pitchFamily="34" charset="-122"/>
                        </a:rPr>
                        <a:t>违反</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 CJJ/T 148-2010 6.2.1</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（加臭量应根据季节、流量调整）</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l">
                        <a:lnSpc>
                          <a:spcPct val="120000"/>
                        </a:lnSpc>
                        <a:spcBef>
                          <a:spcPts val="600"/>
                        </a:spcBef>
                        <a:spcAft>
                          <a:spcPts val="60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用户信任度下降，投诉量激增；</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600"/>
                        </a:spcBef>
                        <a:spcAft>
                          <a:spcPts val="60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安全隐患：某小区管道泄漏（浓度达爆炸下限</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 25%</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）未被察觉，幸未引发事故；</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600"/>
                        </a:spcBef>
                        <a:spcAft>
                          <a:spcPts val="60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合规风险：被监管部门责令整改，限期</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 15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天完成</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l">
                        <a:lnSpc>
                          <a:spcPct val="120000"/>
                        </a:lnSpc>
                        <a:spcBef>
                          <a:spcPts val="600"/>
                        </a:spcBef>
                        <a:spcAft>
                          <a:spcPts val="60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建立</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温度</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 -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加臭量联动机制</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：夏季乙硫醇加臭量调整至</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 22mg/m</a:t>
                      </a:r>
                      <a:r>
                        <a:rPr lang="en-US" altLang="en-US" sz="900">
                          <a:latin typeface="微软雅黑" panose="020B0503020204020204" pitchFamily="34" charset="-122"/>
                          <a:ea typeface="微软雅黑" panose="020B0503020204020204" pitchFamily="34" charset="-122"/>
                          <a:cs typeface="微软雅黑" panose="020B0503020204020204" pitchFamily="34" charset="-122"/>
                        </a:rPr>
                        <a:t>³</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，冬季回调至</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 20mg/m</a:t>
                      </a:r>
                      <a:r>
                        <a:rPr lang="en-US" altLang="en-US" sz="900">
                          <a:latin typeface="微软雅黑" panose="020B0503020204020204" pitchFamily="34" charset="-122"/>
                          <a:ea typeface="微软雅黑" panose="020B0503020204020204" pitchFamily="34" charset="-122"/>
                          <a:cs typeface="微软雅黑" panose="020B0503020204020204" pitchFamily="34" charset="-122"/>
                        </a:rPr>
                        <a:t>³</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600"/>
                        </a:spcBef>
                        <a:spcAft>
                          <a:spcPts val="60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安装温度传感器，与加臭机联动（温度每升</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 5</a:t>
                      </a:r>
                      <a:r>
                        <a:rPr lang="en-US" altLang="en-US" sz="9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，加臭量</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 + 5%</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600"/>
                        </a:spcBef>
                        <a:spcAft>
                          <a:spcPts val="600"/>
                        </a:spcAft>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每周抽检用户端浓度，确保</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≥7mg/m</a:t>
                      </a:r>
                      <a:r>
                        <a:rPr lang="en-US" altLang="en-US" sz="900">
                          <a:latin typeface="微软雅黑" panose="020B0503020204020204" pitchFamily="34" charset="-122"/>
                          <a:ea typeface="微软雅黑" panose="020B0503020204020204" pitchFamily="34" charset="-122"/>
                          <a:cs typeface="微软雅黑" panose="020B0503020204020204" pitchFamily="34" charset="-122"/>
                        </a:rPr>
                        <a:t>³</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每月复盘加臭量合理性，形成调整记录</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bl>
          </a:graphicData>
        </a:graphic>
      </p:graphicFrame>
      <p:sp>
        <p:nvSpPr>
          <p:cNvPr id="27" name="矩形 26"/>
          <p:cNvSpPr/>
          <p:nvPr/>
        </p:nvSpPr>
        <p:spPr>
          <a:xfrm>
            <a:off x="9469120" y="5996940"/>
            <a:ext cx="2032635" cy="470535"/>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8" name="文本框 27"/>
          <p:cNvSpPr txBox="1"/>
          <p:nvPr>
            <p:custDataLst>
              <p:tags r:id="rId13"/>
            </p:custDataLst>
          </p:nvPr>
        </p:nvSpPr>
        <p:spPr>
          <a:xfrm>
            <a:off x="9484360" y="6007735"/>
            <a:ext cx="2000250" cy="460375"/>
          </a:xfrm>
          <a:prstGeom prst="rect">
            <a:avLst/>
          </a:prstGeom>
          <a:noFill/>
        </p:spPr>
        <p:txBody>
          <a:bodyPr wrap="square" rtlCol="0">
            <a:spAutoFit/>
          </a:bodyPr>
          <a:p>
            <a:pPr algn="ctr"/>
            <a:r>
              <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案例</a:t>
            </a:r>
            <a:r>
              <a:rPr lang="en-US" altLang="zh-CN"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3</a:t>
            </a:r>
            <a:r>
              <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：加臭量长期不调整</a:t>
            </a:r>
            <a:endPar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（管理缺失）</a:t>
            </a:r>
            <a:endPar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103683" y="388759"/>
            <a:ext cx="8006080" cy="887528"/>
            <a:chOff x="2103682" y="354253"/>
            <a:chExt cx="8006080" cy="887528"/>
          </a:xfrm>
        </p:grpSpPr>
        <p:grpSp>
          <p:nvGrpSpPr>
            <p:cNvPr id="6" name="组合 5"/>
            <p:cNvGrpSpPr/>
            <p:nvPr/>
          </p:nvGrpSpPr>
          <p:grpSpPr>
            <a:xfrm>
              <a:off x="2103682" y="354253"/>
              <a:ext cx="8006080" cy="703137"/>
              <a:chOff x="463022" y="438128"/>
              <a:chExt cx="8006080" cy="703137"/>
            </a:xfrm>
          </p:grpSpPr>
          <p:sp>
            <p:nvSpPr>
              <p:cNvPr id="8" name="文本框 7"/>
              <p:cNvSpPr txBox="1"/>
              <p:nvPr/>
            </p:nvSpPr>
            <p:spPr>
              <a:xfrm>
                <a:off x="463022" y="438128"/>
                <a:ext cx="800608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加臭剂臭味去除与人员防护：</a:t>
                </a:r>
                <a:r>
                  <a:rPr lang="zh-CN" altLang="en-US" sz="2800" b="1" dirty="0">
                    <a:solidFill>
                      <a:schemeClr val="tx1"/>
                    </a:solidFill>
                    <a:latin typeface="微软雅黑" panose="020B0503020204020204" pitchFamily="34" charset="-122"/>
                    <a:ea typeface="微软雅黑" panose="020B0503020204020204" pitchFamily="34" charset="-122"/>
                    <a:sym typeface="+mn-ea"/>
                  </a:rPr>
                  <a:t>人员防护与急救措施</a:t>
                </a:r>
                <a:endParaRPr lang="zh-CN" altLang="en-US" sz="2800" b="1" dirty="0">
                  <a:solidFill>
                    <a:schemeClr val="tx1"/>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18" name="文本框 17"/>
          <p:cNvSpPr txBox="1"/>
          <p:nvPr>
            <p:custDataLst>
              <p:tags r:id="rId1"/>
            </p:custDataLst>
          </p:nvPr>
        </p:nvSpPr>
        <p:spPr>
          <a:xfrm>
            <a:off x="9568815" y="2575560"/>
            <a:ext cx="2499995" cy="291465"/>
          </a:xfrm>
          <a:prstGeom prst="rect">
            <a:avLst/>
          </a:prstGeom>
          <a:noFill/>
        </p:spPr>
        <p:txBody>
          <a:bodyPr wrap="square" rtlCol="0">
            <a:spAutoFit/>
          </a:bodyPr>
          <a:p>
            <a:r>
              <a:rPr lang="zh-CN" altLang="en-US" sz="1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案例</a:t>
            </a:r>
            <a:r>
              <a:rPr lang="en-US" altLang="zh-CN" sz="1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1</a:t>
            </a:r>
            <a:r>
              <a:rPr lang="zh-CN" altLang="en-US" sz="1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：针管手动加臭</a:t>
            </a:r>
            <a:endParaRPr lang="zh-CN" altLang="en-US" sz="1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表格 1"/>
          <p:cNvGraphicFramePr/>
          <p:nvPr>
            <p:custDataLst>
              <p:tags r:id="rId2"/>
            </p:custDataLst>
          </p:nvPr>
        </p:nvGraphicFramePr>
        <p:xfrm>
          <a:off x="894715" y="1373505"/>
          <a:ext cx="10424160" cy="4949190"/>
        </p:xfrm>
        <a:graphic>
          <a:graphicData uri="http://schemas.openxmlformats.org/drawingml/2006/table">
            <a:tbl>
              <a:tblPr firstRow="1" bandRow="1">
                <a:tableStyleId>{57EC6D0D-6C43-40BF-BAA6-61F97DFE553B}</a:tableStyleId>
              </a:tblPr>
              <a:tblGrid>
                <a:gridCol w="964565"/>
                <a:gridCol w="1957070"/>
                <a:gridCol w="5711190"/>
                <a:gridCol w="1791335"/>
              </a:tblGrid>
              <a:tr h="248285">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接触途径</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防护装备选择（按加臭剂适配）</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急救措施（依据《加臭剂安全技术说明书》）</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后续处理要求</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r>
              <a:tr h="1130935">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吸入</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l">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sz="1000">
                          <a:latin typeface="微软雅黑" panose="020B0503020204020204" pitchFamily="34" charset="-122"/>
                          <a:ea typeface="微软雅黑" panose="020B0503020204020204" pitchFamily="34" charset="-122"/>
                          <a:cs typeface="微软雅黑" panose="020B0503020204020204" pitchFamily="34" charset="-122"/>
                        </a:rPr>
                        <a:t>四氢噻吩</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sz="1000">
                          <a:latin typeface="微软雅黑" panose="020B0503020204020204" pitchFamily="34" charset="-122"/>
                          <a:ea typeface="微软雅黑" panose="020B0503020204020204" pitchFamily="34" charset="-122"/>
                          <a:cs typeface="微软雅黑" panose="020B0503020204020204" pitchFamily="34" charset="-122"/>
                        </a:rPr>
                        <a:t>叔丁基硫醇</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/S-Fre</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：半面罩（有机蒸汽过滤器）；</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乙硫醇：全面罩（有机蒸汽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硫化氢复合过滤器）</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l">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立即转移至新鲜空气处，保持呼吸道通畅；</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若呼吸困难：给予吸氧（医用氧气瓶，流量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2-3L/min</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），禁止剧烈活动；</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若咳嗽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胸闷：服用止咳平喘药物（如沙丁胺醇气雾剂），症状无缓解立即就医；</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乙硫醇吸入过量：观察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24h</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（防肺水肿）</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l">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就医时需携带对应加臭剂</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SDS</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；吸入浓度＞</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10ppm</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（乙硫醇＞</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5ppm</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），必须住院观察</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992505">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皮肤接触</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l">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sz="1000">
                          <a:latin typeface="微软雅黑" panose="020B0503020204020204" pitchFamily="34" charset="-122"/>
                          <a:ea typeface="微软雅黑" panose="020B0503020204020204" pitchFamily="34" charset="-122"/>
                          <a:cs typeface="微软雅黑" panose="020B0503020204020204" pitchFamily="34" charset="-122"/>
                        </a:rPr>
                        <a:t>四氢噻吩</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sz="1000">
                          <a:latin typeface="微软雅黑" panose="020B0503020204020204" pitchFamily="34" charset="-122"/>
                          <a:ea typeface="微软雅黑" panose="020B0503020204020204" pitchFamily="34" charset="-122"/>
                          <a:cs typeface="微软雅黑" panose="020B0503020204020204" pitchFamily="34" charset="-122"/>
                        </a:rPr>
                        <a:t>叔丁基硫醇：丁腈橡胶手套</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普通防化服；</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乙硫醇：丁基橡胶手套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重型防化服</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l">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sz="1000">
                          <a:latin typeface="微软雅黑" panose="020B0503020204020204" pitchFamily="34" charset="-122"/>
                          <a:ea typeface="微软雅黑" panose="020B0503020204020204" pitchFamily="34" charset="-122"/>
                          <a:cs typeface="微软雅黑" panose="020B0503020204020204" pitchFamily="34" charset="-122"/>
                        </a:rPr>
                        <a:t>四氢噻吩</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sz="1000">
                          <a:latin typeface="微软雅黑" panose="020B0503020204020204" pitchFamily="34" charset="-122"/>
                          <a:ea typeface="微软雅黑" panose="020B0503020204020204" pitchFamily="34" charset="-122"/>
                          <a:cs typeface="微软雅黑" panose="020B0503020204020204" pitchFamily="34" charset="-122"/>
                        </a:rPr>
                        <a:t>叔丁基硫醇：立即用流动清水冲洗</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15min</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，涂抹凡士林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保湿乳液保护皮肤；</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乙硫醇：先用肥皂水冲洗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20min</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，再用清水冲洗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10min</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，涂抹糖皮质激素软膏（如地奈德乳膏）；</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若出现红肿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疼痛加剧：立即就医</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l">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皮肤接触后</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48h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内观察有无皮疹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溃疡；乙硫醇接触后避免抓挠（防感染）</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1288415">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眼睛接触</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l">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所有类型：侧防型防化护目镜（符合</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GB 14866</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），乙硫醇额外佩戴面屏</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l">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立即翻开眼睑，用流动生理盐水冲洗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20min</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（水流不可过急，避免损伤角膜）；</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若佩戴隐形眼镜：立即取出（未冲洗前不可取），继续冲洗；</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冲洗后滴抗生素眼药水（如左氧氟沙星滴眼液）；</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仍有刺痛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视力模糊：立即就医</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l">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就医时告知医生</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“加臭剂眼部接触”，携带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SDS</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；避免揉眼（防止二次损伤）</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1289050">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误食（极少发生）</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l">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所有类型：禁止在加臭区域饮食、饮水、吸烟，储存区设</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“禁止饮食” 标识</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l">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立即催吐（仅限清醒状态，用手指刺激舌根部）；</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饮用足量温水（</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500-1000mL</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），促进排泄；</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禁止服用任何中和剂（避免化学反应加剧伤害）；</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立即就医，告知医生加臭剂类型及误食量</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l">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就医时携带剩余加臭剂样本不可自行服用药物</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992683" y="388759"/>
            <a:ext cx="6228080" cy="887528"/>
            <a:chOff x="2992682" y="354253"/>
            <a:chExt cx="6228080" cy="887528"/>
          </a:xfrm>
        </p:grpSpPr>
        <p:grpSp>
          <p:nvGrpSpPr>
            <p:cNvPr id="6" name="组合 5"/>
            <p:cNvGrpSpPr/>
            <p:nvPr/>
          </p:nvGrpSpPr>
          <p:grpSpPr>
            <a:xfrm>
              <a:off x="2992682" y="354253"/>
              <a:ext cx="6228080" cy="703137"/>
              <a:chOff x="1352022" y="438128"/>
              <a:chExt cx="6228080" cy="703137"/>
            </a:xfrm>
          </p:grpSpPr>
          <p:sp>
            <p:nvSpPr>
              <p:cNvPr id="8" name="文本框 7"/>
              <p:cNvSpPr txBox="1"/>
              <p:nvPr/>
            </p:nvSpPr>
            <p:spPr>
              <a:xfrm>
                <a:off x="1352022" y="438128"/>
                <a:ext cx="622808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应急处置全流程：</a:t>
                </a:r>
                <a:r>
                  <a:rPr lang="zh-CN" altLang="en-US" sz="2800" b="1" dirty="0">
                    <a:solidFill>
                      <a:schemeClr val="tx1"/>
                    </a:solidFill>
                    <a:latin typeface="微软雅黑" panose="020B0503020204020204" pitchFamily="34" charset="-122"/>
                    <a:ea typeface="微软雅黑" panose="020B0503020204020204" pitchFamily="34" charset="-122"/>
                    <a:sym typeface="+mn-ea"/>
                  </a:rPr>
                  <a:t>应急组织机构与职责</a:t>
                </a:r>
                <a:endParaRPr lang="zh-CN" altLang="en-US" sz="2800" b="1" dirty="0">
                  <a:solidFill>
                    <a:schemeClr val="tx1"/>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3" name="表格 2"/>
          <p:cNvGraphicFramePr/>
          <p:nvPr>
            <p:custDataLst>
              <p:tags r:id="rId1"/>
            </p:custDataLst>
          </p:nvPr>
        </p:nvGraphicFramePr>
        <p:xfrm>
          <a:off x="826770" y="1555115"/>
          <a:ext cx="6364605" cy="4495165"/>
        </p:xfrm>
        <a:graphic>
          <a:graphicData uri="http://schemas.openxmlformats.org/drawingml/2006/table">
            <a:tbl>
              <a:tblPr firstRow="1">
                <a:tableStyleId>{597451E1-5B64-4D3C-92D6-C0772D4519BB}</a:tableStyleId>
              </a:tblPr>
              <a:tblGrid>
                <a:gridCol w="1222375"/>
                <a:gridCol w="3303270"/>
                <a:gridCol w="1838960"/>
              </a:tblGrid>
              <a:tr h="29083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cs typeface="微软雅黑" panose="020B0503020204020204" pitchFamily="34" charset="-122"/>
                        </a:rPr>
                        <a:t>岗位</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小组</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核心职责</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响应时限</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r>
              <a:tr h="854075">
                <a:tc>
                  <a:txBody>
                    <a:bodyPr/>
                    <a:p>
                      <a:pPr indent="0" algn="ctr" fontAlgn="auto">
                        <a:lnSpc>
                          <a:spcPts val="1000"/>
                        </a:lnSpc>
                        <a:spcBef>
                          <a:spcPts val="600"/>
                        </a:spcBef>
                        <a:spcAft>
                          <a:spcPts val="600"/>
                        </a:spcAft>
                      </a:pPr>
                      <a:r>
                        <a:rPr lang="zh-CN" sz="1100">
                          <a:latin typeface="微软雅黑" panose="020B0503020204020204" pitchFamily="34" charset="-122"/>
                          <a:ea typeface="微软雅黑" panose="020B0503020204020204" pitchFamily="34" charset="-122"/>
                          <a:cs typeface="微软雅黑" panose="020B0503020204020204" pitchFamily="34" charset="-122"/>
                        </a:rPr>
                        <a:t>总指挥（项目经理</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安全负责人）</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1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启动应急预案；</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1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调配应急资源；</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1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对接政府部门（应急管理局、消防、环保）</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1000"/>
                        </a:lnSpc>
                        <a:spcBef>
                          <a:spcPts val="600"/>
                        </a:spcBef>
                        <a:spcAft>
                          <a:spcPts val="600"/>
                        </a:spcAft>
                      </a:pPr>
                      <a:r>
                        <a:rPr lang="zh-CN" sz="1100">
                          <a:latin typeface="微软雅黑" panose="020B0503020204020204" pitchFamily="34" charset="-122"/>
                          <a:ea typeface="微软雅黑" panose="020B0503020204020204" pitchFamily="34" charset="-122"/>
                          <a:cs typeface="微软雅黑" panose="020B0503020204020204" pitchFamily="34" charset="-122"/>
                        </a:rPr>
                        <a:t>接到报警后</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5min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内到位</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837565">
                <a:tc>
                  <a:txBody>
                    <a:bodyPr/>
                    <a:p>
                      <a:pPr indent="0" algn="ctr" fontAlgn="auto">
                        <a:lnSpc>
                          <a:spcPts val="1000"/>
                        </a:lnSpc>
                        <a:spcBef>
                          <a:spcPts val="600"/>
                        </a:spcBef>
                        <a:spcAft>
                          <a:spcPts val="600"/>
                        </a:spcAft>
                      </a:pPr>
                      <a:r>
                        <a:rPr lang="zh-CN" sz="1100">
                          <a:latin typeface="微软雅黑" panose="020B0503020204020204" pitchFamily="34" charset="-122"/>
                          <a:ea typeface="微软雅黑" panose="020B0503020204020204" pitchFamily="34" charset="-122"/>
                        </a:rPr>
                        <a:t>现场处置组</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1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切断泄漏源；</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1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设置警戒区；</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1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实施泄漏处理（吸附、中和、转移）</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1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10min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内到达现场</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837565">
                <a:tc>
                  <a:txBody>
                    <a:bodyPr/>
                    <a:p>
                      <a:pPr indent="0" algn="ctr" fontAlgn="auto">
                        <a:lnSpc>
                          <a:spcPts val="1000"/>
                        </a:lnSpc>
                        <a:spcBef>
                          <a:spcPts val="600"/>
                        </a:spcBef>
                        <a:spcAft>
                          <a:spcPts val="600"/>
                        </a:spcAft>
                      </a:pPr>
                      <a:r>
                        <a:rPr lang="zh-CN" sz="1100">
                          <a:latin typeface="微软雅黑" panose="020B0503020204020204" pitchFamily="34" charset="-122"/>
                          <a:ea typeface="微软雅黑" panose="020B0503020204020204" pitchFamily="34" charset="-122"/>
                        </a:rPr>
                        <a:t>技术支持组</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1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分析泄漏原因；</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1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提供处置技术方案；</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1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监测浓度变化</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1000"/>
                        </a:lnSpc>
                        <a:spcBef>
                          <a:spcPts val="600"/>
                        </a:spcBef>
                        <a:spcAft>
                          <a:spcPts val="600"/>
                        </a:spcAft>
                      </a:pPr>
                      <a:r>
                        <a:rPr lang="zh-CN" sz="1100">
                          <a:latin typeface="微软雅黑" panose="020B0503020204020204" pitchFamily="34" charset="-122"/>
                          <a:ea typeface="微软雅黑" panose="020B0503020204020204" pitchFamily="34" charset="-122"/>
                        </a:rPr>
                        <a:t>同步响应，实时提供技术支持</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r>
              <a:tr h="837565">
                <a:tc>
                  <a:txBody>
                    <a:bodyPr/>
                    <a:p>
                      <a:pPr indent="0" algn="ctr" fontAlgn="auto">
                        <a:lnSpc>
                          <a:spcPts val="1000"/>
                        </a:lnSpc>
                        <a:spcBef>
                          <a:spcPts val="600"/>
                        </a:spcBef>
                        <a:spcAft>
                          <a:spcPts val="600"/>
                        </a:spcAft>
                      </a:pPr>
                      <a:r>
                        <a:rPr lang="zh-CN" sz="1100">
                          <a:latin typeface="微软雅黑" panose="020B0503020204020204" pitchFamily="34" charset="-122"/>
                          <a:ea typeface="微软雅黑" panose="020B0503020204020204" pitchFamily="34" charset="-122"/>
                        </a:rPr>
                        <a:t>后勤保障组</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1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提供防护装备、应急物资；</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1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保障交通、通讯；</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1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安排医疗救援</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1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5min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内调配物资到位</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837565">
                <a:tc>
                  <a:txBody>
                    <a:bodyPr/>
                    <a:p>
                      <a:pPr indent="0" algn="ctr" fontAlgn="auto">
                        <a:lnSpc>
                          <a:spcPts val="1000"/>
                        </a:lnSpc>
                        <a:spcBef>
                          <a:spcPts val="600"/>
                        </a:spcBef>
                        <a:spcAft>
                          <a:spcPts val="600"/>
                        </a:spcAft>
                      </a:pPr>
                      <a:r>
                        <a:rPr lang="zh-CN" sz="1100">
                          <a:latin typeface="微软雅黑" panose="020B0503020204020204" pitchFamily="34" charset="-122"/>
                          <a:ea typeface="微软雅黑" panose="020B0503020204020204" pitchFamily="34" charset="-122"/>
                        </a:rPr>
                        <a:t>信息联络组</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1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上报事故信息；</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1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通知用户疏散（必要时）；</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1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发布事故进展</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1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3min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内完成首次上报</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bl>
          </a:graphicData>
        </a:graphic>
      </p:graphicFrame>
      <p:pic>
        <p:nvPicPr>
          <p:cNvPr id="4" name="图片 3"/>
          <p:cNvPicPr/>
          <p:nvPr/>
        </p:nvPicPr>
        <p:blipFill>
          <a:blip r:embed="rId2"/>
          <a:stretch>
            <a:fillRect/>
          </a:stretch>
        </p:blipFill>
        <p:spPr>
          <a:xfrm>
            <a:off x="7434580" y="1555115"/>
            <a:ext cx="4220845" cy="44951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30"/>
          <p:cNvSpPr txBox="1"/>
          <p:nvPr/>
        </p:nvSpPr>
        <p:spPr>
          <a:xfrm>
            <a:off x="1359561" y="2491339"/>
            <a:ext cx="2436372" cy="2322830"/>
          </a:xfrm>
          <a:prstGeom prst="rect">
            <a:avLst/>
          </a:prstGeom>
          <a:noFill/>
        </p:spPr>
        <p:txBody>
          <a:bodyPr wrap="square" rtlCol="0">
            <a:spAutoFit/>
          </a:bodyPr>
          <a:lstStyle/>
          <a:p>
            <a:pPr algn="r" defTabSz="228600"/>
            <a:r>
              <a:rPr lang="en-US" altLang="zh-CN" sz="14500" dirty="0" smtClean="0">
                <a:solidFill>
                  <a:schemeClr val="accent2">
                    <a:alpha val="20000"/>
                  </a:schemeClr>
                </a:solidFill>
                <a:latin typeface="思源宋体 CN Heavy" panose="02020900000000000000" pitchFamily="18" charset="-122"/>
                <a:ea typeface="思源宋体 CN Heavy" panose="02020900000000000000" pitchFamily="18" charset="-122"/>
                <a:cs typeface="Aa楷体" panose="02000500000000000000" pitchFamily="2" charset="-122"/>
              </a:rPr>
              <a:t>09</a:t>
            </a:r>
            <a:endParaRPr lang="zh-CN" altLang="en-US" sz="14500" dirty="0">
              <a:solidFill>
                <a:schemeClr val="accent2">
                  <a:alpha val="20000"/>
                </a:schemeClr>
              </a:solidFill>
              <a:latin typeface="思源宋体 CN Heavy" panose="02020900000000000000" pitchFamily="18" charset="-122"/>
              <a:ea typeface="思源宋体 CN Heavy" panose="02020900000000000000" pitchFamily="18" charset="-122"/>
              <a:cs typeface="Aa楷体" panose="02000500000000000000" pitchFamily="2" charset="-122"/>
            </a:endParaRPr>
          </a:p>
        </p:txBody>
      </p:sp>
      <p:sp>
        <p:nvSpPr>
          <p:cNvPr id="12" name="文本框 11"/>
          <p:cNvSpPr txBox="1"/>
          <p:nvPr/>
        </p:nvSpPr>
        <p:spPr>
          <a:xfrm>
            <a:off x="4378960" y="2665095"/>
            <a:ext cx="7454900" cy="991235"/>
          </a:xfrm>
          <a:prstGeom prst="rect">
            <a:avLst/>
          </a:prstGeom>
          <a:noFill/>
          <a:scene3d>
            <a:camera prst="orthographicFront"/>
            <a:lightRig rig="threePt" dir="t"/>
          </a:scene3d>
        </p:spPr>
        <p:txBody>
          <a:bodyPr wrap="square" rtlCol="0">
            <a:spAutoFit/>
          </a:bodyPr>
          <a:lstStyle/>
          <a:p>
            <a:pPr>
              <a:lnSpc>
                <a:spcPct val="130000"/>
              </a:lnSpc>
            </a:pPr>
            <a:r>
              <a:rPr lang="zh-CN" altLang="en-US" sz="4500" b="1" dirty="0">
                <a:solidFill>
                  <a:srgbClr val="1B1B1B"/>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加臭剂运输与储存管理</a:t>
            </a:r>
            <a:endParaRPr lang="zh-CN" altLang="en-US" sz="4500" b="1" dirty="0">
              <a:solidFill>
                <a:srgbClr val="1B1B1B"/>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13" name="Rectangle 3"/>
          <p:cNvSpPr/>
          <p:nvPr/>
        </p:nvSpPr>
        <p:spPr bwMode="auto">
          <a:xfrm>
            <a:off x="4479041" y="3737488"/>
            <a:ext cx="5346619"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120000"/>
              </a:lnSpc>
              <a:spcBef>
                <a:spcPct val="0"/>
              </a:spcBef>
              <a:buSzTx/>
              <a:buFontTx/>
              <a:buNone/>
            </a:pP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Lorem ipsum dolor sit amet, consectetuer </a:t>
            </a: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dipiscing </a:t>
            </a: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elit, sed diam </a:t>
            </a:r>
            <a:endParaRPr lang="en-US"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endParaRPr>
          </a:p>
          <a:p>
            <a:pPr eaLnBrk="1">
              <a:lnSpc>
                <a:spcPct val="120000"/>
              </a:lnSpc>
              <a:spcBef>
                <a:spcPct val="0"/>
              </a:spcBef>
              <a:buSzTx/>
              <a:buFontTx/>
              <a:buNone/>
            </a:pP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nonummy nibheuismod </a:t>
            </a: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tincidunt ut laoreet dolore magna aliquam erat volutpat. Ut wisi enim ad minim </a:t>
            </a: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veniam</a:t>
            </a:r>
            <a:endPar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endParaRPr>
          </a:p>
        </p:txBody>
      </p:sp>
      <p:sp>
        <p:nvSpPr>
          <p:cNvPr id="14" name="平行四边形 13"/>
          <p:cNvSpPr/>
          <p:nvPr/>
        </p:nvSpPr>
        <p:spPr>
          <a:xfrm flipH="1" flipV="1">
            <a:off x="11498754" y="5765570"/>
            <a:ext cx="1077967" cy="1119813"/>
          </a:xfrm>
          <a:prstGeom prst="parallelogram">
            <a:avLst>
              <a:gd name="adj" fmla="val 70972"/>
            </a:avLst>
          </a:prstGeom>
          <a:gradFill>
            <a:gsLst>
              <a:gs pos="0">
                <a:srgbClr val="E4E4E4">
                  <a:alpha val="34000"/>
                </a:srgbClr>
              </a:gs>
              <a:gs pos="85000">
                <a:srgbClr val="E4E4E4">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等腰三角形 16"/>
          <p:cNvSpPr/>
          <p:nvPr/>
        </p:nvSpPr>
        <p:spPr>
          <a:xfrm flipH="1" flipV="1">
            <a:off x="-46848" y="0"/>
            <a:ext cx="3046503" cy="2862274"/>
          </a:xfrm>
          <a:prstGeom prst="triangle">
            <a:avLst>
              <a:gd name="adj" fmla="val 100000"/>
            </a:avLst>
          </a:prstGeom>
          <a:gradFill>
            <a:gsLst>
              <a:gs pos="0">
                <a:srgbClr val="64A9D7"/>
              </a:gs>
              <a:gs pos="90000">
                <a:srgbClr val="3F7FBB"/>
              </a:gs>
            </a:gsLst>
            <a:lin ang="5400000" scaled="1"/>
          </a:grad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9" name="矩形 28"/>
          <p:cNvSpPr/>
          <p:nvPr/>
        </p:nvSpPr>
        <p:spPr>
          <a:xfrm>
            <a:off x="1271687" y="3438656"/>
            <a:ext cx="2552327" cy="355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0" name="TextBox 30"/>
          <p:cNvSpPr txBox="1"/>
          <p:nvPr/>
        </p:nvSpPr>
        <p:spPr>
          <a:xfrm>
            <a:off x="1813694" y="3454420"/>
            <a:ext cx="1352357" cy="337185"/>
          </a:xfrm>
          <a:prstGeom prst="rect">
            <a:avLst/>
          </a:prstGeom>
          <a:noFill/>
        </p:spPr>
        <p:txBody>
          <a:bodyPr wrap="square" rtlCol="0">
            <a:spAutoFit/>
          </a:bodyPr>
          <a:lstStyle/>
          <a:p>
            <a:pPr algn="ctr" defTabSz="228600"/>
            <a:r>
              <a:rPr lang="en-US" altLang="zh-CN" sz="1600" dirty="0" smtClean="0">
                <a:solidFill>
                  <a:srgbClr val="1B1B1B"/>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a楷体" panose="02000500000000000000" pitchFamily="2" charset="-122"/>
              </a:rPr>
              <a:t>PART NINE</a:t>
            </a:r>
            <a:endParaRPr lang="zh-CN" altLang="en-US" sz="1600" dirty="0">
              <a:solidFill>
                <a:srgbClr val="1B1B1B"/>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a楷体" panose="02000500000000000000" pitchFamily="2" charset="-122"/>
            </a:endParaRPr>
          </a:p>
        </p:txBody>
      </p:sp>
      <p:cxnSp>
        <p:nvCxnSpPr>
          <p:cNvPr id="31" name="直接连接符 30"/>
          <p:cNvCxnSpPr/>
          <p:nvPr/>
        </p:nvCxnSpPr>
        <p:spPr>
          <a:xfrm>
            <a:off x="3960692" y="2873475"/>
            <a:ext cx="0" cy="1510342"/>
          </a:xfrm>
          <a:prstGeom prst="line">
            <a:avLst/>
          </a:prstGeom>
          <a:ln w="12700">
            <a:solidFill>
              <a:srgbClr val="2D354B">
                <a:alpha val="20000"/>
              </a:srgbClr>
            </a:solidFill>
          </a:ln>
        </p:spPr>
        <p:style>
          <a:lnRef idx="1">
            <a:schemeClr val="accent1"/>
          </a:lnRef>
          <a:fillRef idx="0">
            <a:schemeClr val="accent1"/>
          </a:fillRef>
          <a:effectRef idx="0">
            <a:schemeClr val="accent1"/>
          </a:effectRef>
          <a:fontRef idx="minor">
            <a:schemeClr val="tx1"/>
          </a:fontRef>
        </p:style>
      </p:cxnSp>
      <p:sp>
        <p:nvSpPr>
          <p:cNvPr id="32" name="圆角矩形 31"/>
          <p:cNvSpPr/>
          <p:nvPr/>
        </p:nvSpPr>
        <p:spPr>
          <a:xfrm rot="2700000">
            <a:off x="609964" y="726490"/>
            <a:ext cx="369745" cy="369745"/>
          </a:xfrm>
          <a:prstGeom prst="roundRect">
            <a:avLst>
              <a:gd name="adj" fmla="val 12610"/>
            </a:avLst>
          </a:prstGeom>
          <a:solidFill>
            <a:schemeClr val="bg1">
              <a:lumMod val="95000"/>
            </a:scheme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94C5DE"/>
                  </a:gs>
                  <a:gs pos="100000">
                    <a:srgbClr val="356A9C"/>
                  </a:gs>
                </a:gsLst>
                <a:lin ang="2700000" scaled="0"/>
              </a:gradFill>
              <a:latin typeface="微软雅黑" panose="020B0503020204020204" pitchFamily="34" charset="-122"/>
              <a:ea typeface="微软雅黑" panose="020B0503020204020204" pitchFamily="34" charset="-122"/>
            </a:endParaRPr>
          </a:p>
        </p:txBody>
      </p:sp>
      <p:sp>
        <p:nvSpPr>
          <p:cNvPr id="33" name="圆角矩形 32"/>
          <p:cNvSpPr/>
          <p:nvPr/>
        </p:nvSpPr>
        <p:spPr>
          <a:xfrm rot="2700000">
            <a:off x="555613" y="1858238"/>
            <a:ext cx="134147" cy="134147"/>
          </a:xfrm>
          <a:prstGeom prst="roundRect">
            <a:avLst>
              <a:gd name="adj" fmla="val 12610"/>
            </a:avLst>
          </a:prstGeom>
          <a:solidFill>
            <a:schemeClr val="bg1">
              <a:lumMod val="95000"/>
            </a:scheme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3" name="直接连接符 2"/>
          <p:cNvCxnSpPr>
            <a:stCxn id="17" idx="2"/>
            <a:endCxn id="17" idx="0"/>
          </p:cNvCxnSpPr>
          <p:nvPr/>
        </p:nvCxnSpPr>
        <p:spPr>
          <a:xfrm flipH="1">
            <a:off x="-46848" y="0"/>
            <a:ext cx="3046503" cy="286227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flipH="1">
            <a:off x="11606369" y="442911"/>
            <a:ext cx="227603" cy="170090"/>
            <a:chOff x="762000" y="6033231"/>
            <a:chExt cx="598382" cy="258336"/>
          </a:xfrm>
        </p:grpSpPr>
        <p:cxnSp>
          <p:nvCxnSpPr>
            <p:cNvPr id="41" name="直接连接符 40"/>
            <p:cNvCxnSpPr/>
            <p:nvPr/>
          </p:nvCxnSpPr>
          <p:spPr>
            <a:xfrm>
              <a:off x="762000" y="6033231"/>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62000" y="6162399"/>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62000" y="6291567"/>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44" name="直接连接符 43"/>
          <p:cNvCxnSpPr/>
          <p:nvPr/>
        </p:nvCxnSpPr>
        <p:spPr>
          <a:xfrm flipH="1">
            <a:off x="7872075" y="5535170"/>
            <a:ext cx="1422832" cy="135021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图片 3" descr="图片122222222222"/>
          <p:cNvPicPr>
            <a:picLocks noChangeAspect="1"/>
          </p:cNvPicPr>
          <p:nvPr/>
        </p:nvPicPr>
        <p:blipFill>
          <a:blip r:embed="rId1"/>
          <a:stretch>
            <a:fillRect/>
          </a:stretch>
        </p:blipFill>
        <p:spPr>
          <a:xfrm>
            <a:off x="533400" y="953770"/>
            <a:ext cx="1609090" cy="1176655"/>
          </a:xfrm>
          <a:prstGeom prst="rect">
            <a:avLst/>
          </a:prstGeom>
          <a:effectLst>
            <a:outerShdw blurRad="50800" dist="38100" dir="2700000" algn="tl" rotWithShape="0">
              <a:prstClr val="black">
                <a:alpha val="13000"/>
              </a:prstClr>
            </a:outerShdw>
          </a:effectLst>
        </p:spPr>
      </p:pic>
      <p:pic>
        <p:nvPicPr>
          <p:cNvPr id="5" name="图片 4" descr="图片22222"/>
          <p:cNvPicPr>
            <a:picLocks noChangeAspect="1"/>
          </p:cNvPicPr>
          <p:nvPr/>
        </p:nvPicPr>
        <p:blipFill>
          <a:blip r:embed="rId2"/>
          <a:stretch>
            <a:fillRect/>
          </a:stretch>
        </p:blipFill>
        <p:spPr>
          <a:xfrm>
            <a:off x="8203565" y="3111500"/>
            <a:ext cx="4053840" cy="3822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11" grpId="0"/>
      <p:bldP spid="12" grpId="0"/>
      <p:bldP spid="13" grpId="0" bldLvl="0" animBg="1"/>
      <p:bldP spid="17" grpId="0" bldLvl="0" animBg="1"/>
      <p:bldP spid="30" grpId="0"/>
      <p:bldP spid="32" grpId="0" bldLvl="0" animBg="1"/>
      <p:bldP spid="33"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20459" y="388759"/>
            <a:ext cx="5572519" cy="887528"/>
            <a:chOff x="3320458" y="354253"/>
            <a:chExt cx="5572519" cy="887528"/>
          </a:xfrm>
        </p:grpSpPr>
        <p:grpSp>
          <p:nvGrpSpPr>
            <p:cNvPr id="6" name="组合 5"/>
            <p:cNvGrpSpPr/>
            <p:nvPr/>
          </p:nvGrpSpPr>
          <p:grpSpPr>
            <a:xfrm>
              <a:off x="3320458" y="354253"/>
              <a:ext cx="5572519" cy="703137"/>
              <a:chOff x="1679798" y="438128"/>
              <a:chExt cx="5572519" cy="703137"/>
            </a:xfrm>
          </p:grpSpPr>
          <p:sp>
            <p:nvSpPr>
              <p:cNvPr id="8" name="文本框 7"/>
              <p:cNvSpPr txBox="1"/>
              <p:nvPr/>
            </p:nvSpPr>
            <p:spPr>
              <a:xfrm>
                <a:off x="2418820" y="438128"/>
                <a:ext cx="409448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运输管理：</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运输资质要求</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3" name="表格 2"/>
          <p:cNvGraphicFramePr/>
          <p:nvPr>
            <p:custDataLst>
              <p:tags r:id="rId1"/>
            </p:custDataLst>
          </p:nvPr>
        </p:nvGraphicFramePr>
        <p:xfrm>
          <a:off x="1363980" y="1555115"/>
          <a:ext cx="9748520" cy="4458335"/>
        </p:xfrm>
        <a:graphic>
          <a:graphicData uri="http://schemas.openxmlformats.org/drawingml/2006/table">
            <a:tbl>
              <a:tblPr firstRow="1" bandRow="1">
                <a:tableStyleId>{491C20E3-6F84-4014-9BBB-B724E62F3BAA}</a:tableStyleId>
              </a:tblPr>
              <a:tblGrid>
                <a:gridCol w="1012190"/>
                <a:gridCol w="5093970"/>
                <a:gridCol w="1944370"/>
                <a:gridCol w="1697990"/>
              </a:tblGrid>
              <a:tr h="184785">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资质类型</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具体要求</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依据标准</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违规后果</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r>
              <a:tr h="1087755">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车辆资质</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专用危化品运输车辆（带防爆标识、导静电装置、灭火器）；</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乙硫醇运输车辆需加装保温层（控温</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≤25℃</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）、防爆温度计；</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车辆行驶证经营范围含 “危险化学品运输（第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类易燃液体）”</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《危险化学品安全管理条例》第四十三条、</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GB 18564.1-2019</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罚款</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2-20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万元，暂扣车辆</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955675">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人员资质</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驾驶员：持</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道路危险货物运输驾驶员证</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押运员：持</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道路危险货物运输押运员证</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年度培训</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≥8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小时，乙硫醇运输额外参加腐蚀防护培训（</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小时）</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《道路运输从业人员管理规定》第六条、《危险化学品安全管理条例》第四十四条</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罚款</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1-5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万元，吊销资质</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1087120">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路线资质</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避开学校、医院、居民区等敏感区域，远离火源、高温区域；</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长途运输（＞</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200km</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）需提前向途经地应急管理局报备路线、时间；</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乙硫醇夏季运输需选择早晚时段（避开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10:00-16:00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高温）</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《危险化学品安全管理条例》第四十九条、</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GB 30000.7-2013</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罚款</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5-10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万元，责令整改</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1087755">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单据资质</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携带</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危险化学品运输单据</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（注明加臭剂名称、数量、纯度、</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SDS</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跨区域运输需携带</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危险化学品跨区域运输通行证</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乙硫醇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需额外携带</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危险废物转移联单</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（若含残留）</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《危险化学品安全管理条例》第五十一条、</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GB 18597-2001</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罚款</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3-8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万元，扣押货物</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23240" y="1369695"/>
            <a:ext cx="10808970" cy="1014730"/>
          </a:xfrm>
          <a:prstGeom prst="rect">
            <a:avLst/>
          </a:prstGeom>
          <a:noFill/>
        </p:spPr>
        <p:txBody>
          <a:bodyPr wrap="square" rtlCol="0">
            <a:spAutoFit/>
          </a:bodyPr>
          <a:p>
            <a:r>
              <a:rPr lang="zh-CN" altLang="en-US" sz="6000">
                <a:solidFill>
                  <a:srgbClr val="3F7FBB"/>
                </a:solidFill>
              </a:rPr>
              <a:t>【</a:t>
            </a:r>
            <a:r>
              <a:rPr lang="en-US" altLang="zh-CN" sz="6000">
                <a:solidFill>
                  <a:srgbClr val="3F7FBB"/>
                </a:solidFill>
              </a:rPr>
              <a:t>                         </a:t>
            </a:r>
            <a:r>
              <a:rPr lang="zh-CN" altLang="en-US" sz="6000">
                <a:solidFill>
                  <a:srgbClr val="3F7FBB"/>
                </a:solidFill>
              </a:rPr>
              <a:t>】</a:t>
            </a:r>
            <a:endParaRPr lang="zh-CN" altLang="en-US" sz="6000">
              <a:solidFill>
                <a:srgbClr val="3F7FBB"/>
              </a:solidFill>
            </a:endParaRPr>
          </a:p>
        </p:txBody>
      </p:sp>
      <p:grpSp>
        <p:nvGrpSpPr>
          <p:cNvPr id="11" name="组合 10"/>
          <p:cNvGrpSpPr/>
          <p:nvPr/>
        </p:nvGrpSpPr>
        <p:grpSpPr>
          <a:xfrm>
            <a:off x="2786306" y="388759"/>
            <a:ext cx="6640830" cy="887528"/>
            <a:chOff x="2786305" y="354253"/>
            <a:chExt cx="6640830" cy="887528"/>
          </a:xfrm>
        </p:grpSpPr>
        <p:grpSp>
          <p:nvGrpSpPr>
            <p:cNvPr id="6" name="组合 5"/>
            <p:cNvGrpSpPr/>
            <p:nvPr/>
          </p:nvGrpSpPr>
          <p:grpSpPr>
            <a:xfrm>
              <a:off x="2786305" y="354253"/>
              <a:ext cx="6640830" cy="703137"/>
              <a:chOff x="1145645" y="438128"/>
              <a:chExt cx="6640830" cy="703137"/>
            </a:xfrm>
          </p:grpSpPr>
          <p:sp>
            <p:nvSpPr>
              <p:cNvPr id="8" name="文本框 7"/>
              <p:cNvSpPr txBox="1"/>
              <p:nvPr/>
            </p:nvSpPr>
            <p:spPr>
              <a:xfrm>
                <a:off x="1145645" y="438128"/>
                <a:ext cx="66408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rPr>
                  <a:t>核心意义：</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安全预警</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阻断泄漏事故链</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7" name="矩形: 圆角 73"/>
          <p:cNvSpPr/>
          <p:nvPr>
            <p:custDataLst>
              <p:tags r:id="rId1"/>
            </p:custDataLst>
          </p:nvPr>
        </p:nvSpPr>
        <p:spPr>
          <a:xfrm>
            <a:off x="4813928" y="3436285"/>
            <a:ext cx="2000596" cy="3059765"/>
          </a:xfrm>
          <a:prstGeom prst="roundRect">
            <a:avLst>
              <a:gd name="adj" fmla="val 3755"/>
            </a:avLst>
          </a:prstGeom>
          <a:solidFill>
            <a:schemeClr val="bg1"/>
          </a:solidFill>
          <a:ln>
            <a:noFill/>
          </a:ln>
          <a:effectLst>
            <a:reflection blurRad="50800" stA="19000" endPos="3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5" name="组合 14"/>
          <p:cNvGrpSpPr/>
          <p:nvPr>
            <p:custDataLst>
              <p:tags r:id="rId2"/>
            </p:custDataLst>
          </p:nvPr>
        </p:nvGrpSpPr>
        <p:grpSpPr>
          <a:xfrm>
            <a:off x="1435427" y="2435987"/>
            <a:ext cx="8845102" cy="2000596"/>
            <a:chOff x="147067" y="1463800"/>
            <a:chExt cx="9262560" cy="2095017"/>
          </a:xfrm>
          <a:gradFill>
            <a:gsLst>
              <a:gs pos="0">
                <a:schemeClr val="accent1">
                  <a:lumMod val="82000"/>
                  <a:lumOff val="18000"/>
                </a:schemeClr>
              </a:gs>
              <a:gs pos="100000">
                <a:schemeClr val="accent1"/>
              </a:gs>
            </a:gsLst>
            <a:lin ang="2700000" scaled="1"/>
          </a:gradFill>
        </p:grpSpPr>
        <p:sp>
          <p:nvSpPr>
            <p:cNvPr id="16" name="任意多边形: 形状 26"/>
            <p:cNvSpPr/>
            <p:nvPr>
              <p:custDataLst>
                <p:tags r:id="rId3"/>
              </p:custDataLst>
            </p:nvPr>
          </p:nvSpPr>
          <p:spPr>
            <a:xfrm>
              <a:off x="771467" y="1829632"/>
              <a:ext cx="8279161" cy="1364588"/>
            </a:xfrm>
            <a:custGeom>
              <a:avLst/>
              <a:gdLst>
                <a:gd name="connsiteX0" fmla="*/ 11500 w 11655"/>
                <a:gd name="connsiteY0" fmla="*/ 1815 h 1921"/>
                <a:gd name="connsiteX1" fmla="*/ 11345 w 11655"/>
                <a:gd name="connsiteY1" fmla="*/ 1912 h 1921"/>
                <a:gd name="connsiteX2" fmla="*/ 11442 w 11655"/>
                <a:gd name="connsiteY2" fmla="*/ 1912 h 1921"/>
                <a:gd name="connsiteX3" fmla="*/ 9548 w 11655"/>
                <a:gd name="connsiteY3" fmla="*/ 1918 h 1921"/>
                <a:gd name="connsiteX4" fmla="*/ 9531 w 11655"/>
                <a:gd name="connsiteY4" fmla="*/ 1899 h 1921"/>
                <a:gd name="connsiteX5" fmla="*/ 8377 w 11655"/>
                <a:gd name="connsiteY5" fmla="*/ 1446 h 1921"/>
                <a:gd name="connsiteX6" fmla="*/ 6676 w 11655"/>
                <a:gd name="connsiteY6" fmla="*/ 1921 h 1921"/>
                <a:gd name="connsiteX7" fmla="*/ 6661 w 11655"/>
                <a:gd name="connsiteY7" fmla="*/ 1917 h 1921"/>
                <a:gd name="connsiteX8" fmla="*/ 4514 w 11655"/>
                <a:gd name="connsiteY8" fmla="*/ 1907 h 1921"/>
                <a:gd name="connsiteX9" fmla="*/ 4479 w 11655"/>
                <a:gd name="connsiteY9" fmla="*/ 1907 h 1921"/>
                <a:gd name="connsiteX10" fmla="*/ 2880 w 11655"/>
                <a:gd name="connsiteY10" fmla="*/ 1446 h 1921"/>
                <a:gd name="connsiteX11" fmla="*/ 1726 w 11655"/>
                <a:gd name="connsiteY11" fmla="*/ 1899 h 1921"/>
                <a:gd name="connsiteX12" fmla="*/ 1708 w 11655"/>
                <a:gd name="connsiteY12" fmla="*/ 1918 h 1921"/>
                <a:gd name="connsiteX13" fmla="*/ 458 w 11655"/>
                <a:gd name="connsiteY13" fmla="*/ 1918 h 1921"/>
                <a:gd name="connsiteX14" fmla="*/ 0 w 11655"/>
                <a:gd name="connsiteY14" fmla="*/ 1599 h 1921"/>
                <a:gd name="connsiteX15" fmla="*/ 0 w 11655"/>
                <a:gd name="connsiteY15" fmla="*/ 320 h 1921"/>
                <a:gd name="connsiteX16" fmla="*/ 458 w 11655"/>
                <a:gd name="connsiteY16" fmla="*/ 0 h 1921"/>
                <a:gd name="connsiteX17" fmla="*/ 1694 w 11655"/>
                <a:gd name="connsiteY17" fmla="*/ 0 h 1921"/>
                <a:gd name="connsiteX18" fmla="*/ 1726 w 11655"/>
                <a:gd name="connsiteY18" fmla="*/ 36 h 1921"/>
                <a:gd name="connsiteX19" fmla="*/ 2880 w 11655"/>
                <a:gd name="connsiteY19" fmla="*/ 488 h 1921"/>
                <a:gd name="connsiteX20" fmla="*/ 4426 w 11655"/>
                <a:gd name="connsiteY20" fmla="*/ 57 h 1921"/>
                <a:gd name="connsiteX21" fmla="*/ 4475 w 11655"/>
                <a:gd name="connsiteY21" fmla="*/ 27 h 1921"/>
                <a:gd name="connsiteX22" fmla="*/ 4483 w 11655"/>
                <a:gd name="connsiteY22" fmla="*/ 5 h 1921"/>
                <a:gd name="connsiteX23" fmla="*/ 4471 w 11655"/>
                <a:gd name="connsiteY23" fmla="*/ 5 h 1921"/>
                <a:gd name="connsiteX24" fmla="*/ 6710 w 11655"/>
                <a:gd name="connsiteY24" fmla="*/ 35 h 1921"/>
                <a:gd name="connsiteX25" fmla="*/ 8377 w 11655"/>
                <a:gd name="connsiteY25" fmla="*/ 488 h 1921"/>
                <a:gd name="connsiteX26" fmla="*/ 9531 w 11655"/>
                <a:gd name="connsiteY26" fmla="*/ 36 h 1921"/>
                <a:gd name="connsiteX27" fmla="*/ 9562 w 11655"/>
                <a:gd name="connsiteY27" fmla="*/ 0 h 1921"/>
                <a:gd name="connsiteX28" fmla="*/ 11461 w 11655"/>
                <a:gd name="connsiteY28" fmla="*/ 12 h 1921"/>
                <a:gd name="connsiteX29" fmla="*/ 11655 w 11655"/>
                <a:gd name="connsiteY29" fmla="*/ 109 h 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655" h="1921">
                  <a:moveTo>
                    <a:pt x="11500" y="1815"/>
                  </a:moveTo>
                  <a:lnTo>
                    <a:pt x="11345" y="1912"/>
                  </a:lnTo>
                  <a:lnTo>
                    <a:pt x="11442" y="1912"/>
                  </a:lnTo>
                  <a:lnTo>
                    <a:pt x="9548" y="1918"/>
                  </a:lnTo>
                  <a:lnTo>
                    <a:pt x="9531" y="1899"/>
                  </a:lnTo>
                  <a:cubicBezTo>
                    <a:pt x="9235" y="1619"/>
                    <a:pt x="8827" y="1446"/>
                    <a:pt x="8377" y="1446"/>
                  </a:cubicBezTo>
                  <a:cubicBezTo>
                    <a:pt x="7925" y="1446"/>
                    <a:pt x="6971" y="1641"/>
                    <a:pt x="6676" y="1921"/>
                  </a:cubicBezTo>
                  <a:lnTo>
                    <a:pt x="6661" y="1917"/>
                  </a:lnTo>
                  <a:lnTo>
                    <a:pt x="4514" y="1907"/>
                  </a:lnTo>
                  <a:lnTo>
                    <a:pt x="4479" y="1907"/>
                  </a:lnTo>
                  <a:cubicBezTo>
                    <a:pt x="4183" y="1627"/>
                    <a:pt x="3330" y="1446"/>
                    <a:pt x="2880" y="1446"/>
                  </a:cubicBezTo>
                  <a:cubicBezTo>
                    <a:pt x="2429" y="1446"/>
                    <a:pt x="2021" y="1619"/>
                    <a:pt x="1726" y="1899"/>
                  </a:cubicBezTo>
                  <a:lnTo>
                    <a:pt x="1708" y="1918"/>
                  </a:lnTo>
                  <a:lnTo>
                    <a:pt x="458" y="1918"/>
                  </a:lnTo>
                  <a:cubicBezTo>
                    <a:pt x="205" y="1918"/>
                    <a:pt x="0" y="1775"/>
                    <a:pt x="0" y="1599"/>
                  </a:cubicBezTo>
                  <a:lnTo>
                    <a:pt x="0" y="320"/>
                  </a:lnTo>
                  <a:cubicBezTo>
                    <a:pt x="0" y="143"/>
                    <a:pt x="205" y="0"/>
                    <a:pt x="458" y="0"/>
                  </a:cubicBezTo>
                  <a:lnTo>
                    <a:pt x="1694" y="0"/>
                  </a:lnTo>
                  <a:lnTo>
                    <a:pt x="1726" y="36"/>
                  </a:lnTo>
                  <a:cubicBezTo>
                    <a:pt x="2021" y="315"/>
                    <a:pt x="2429" y="488"/>
                    <a:pt x="2880" y="488"/>
                  </a:cubicBezTo>
                  <a:cubicBezTo>
                    <a:pt x="3330" y="488"/>
                    <a:pt x="4130" y="336"/>
                    <a:pt x="4426" y="57"/>
                  </a:cubicBezTo>
                  <a:lnTo>
                    <a:pt x="4475" y="27"/>
                  </a:lnTo>
                  <a:lnTo>
                    <a:pt x="4483" y="5"/>
                  </a:lnTo>
                  <a:lnTo>
                    <a:pt x="4471" y="5"/>
                  </a:lnTo>
                  <a:lnTo>
                    <a:pt x="6710" y="35"/>
                  </a:lnTo>
                  <a:cubicBezTo>
                    <a:pt x="7005" y="314"/>
                    <a:pt x="7925" y="488"/>
                    <a:pt x="8377" y="488"/>
                  </a:cubicBezTo>
                  <a:cubicBezTo>
                    <a:pt x="8827" y="488"/>
                    <a:pt x="9235" y="315"/>
                    <a:pt x="9531" y="36"/>
                  </a:cubicBezTo>
                  <a:lnTo>
                    <a:pt x="9562" y="0"/>
                  </a:lnTo>
                  <a:lnTo>
                    <a:pt x="11461" y="12"/>
                  </a:lnTo>
                  <a:lnTo>
                    <a:pt x="11655" y="109"/>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18" name="椭圆 17"/>
            <p:cNvSpPr/>
            <p:nvPr>
              <p:custDataLst>
                <p:tags r:id="rId4"/>
              </p:custDataLst>
            </p:nvPr>
          </p:nvSpPr>
          <p:spPr>
            <a:xfrm>
              <a:off x="7314610" y="1463800"/>
              <a:ext cx="2095017" cy="2095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9" name="椭圆 18"/>
            <p:cNvSpPr/>
            <p:nvPr>
              <p:custDataLst>
                <p:tags r:id="rId5"/>
              </p:custDataLst>
            </p:nvPr>
          </p:nvSpPr>
          <p:spPr>
            <a:xfrm>
              <a:off x="3685021" y="1463800"/>
              <a:ext cx="2095017" cy="20950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0" name="椭圆 19"/>
            <p:cNvSpPr/>
            <p:nvPr>
              <p:custDataLst>
                <p:tags r:id="rId6"/>
              </p:custDataLst>
            </p:nvPr>
          </p:nvSpPr>
          <p:spPr>
            <a:xfrm>
              <a:off x="147067" y="1463800"/>
              <a:ext cx="2095017" cy="2095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21" name="文本框 20"/>
          <p:cNvSpPr txBox="1"/>
          <p:nvPr>
            <p:custDataLst>
              <p:tags r:id="rId7"/>
            </p:custDataLst>
          </p:nvPr>
        </p:nvSpPr>
        <p:spPr>
          <a:xfrm>
            <a:off x="1610456" y="3154048"/>
            <a:ext cx="1624795" cy="460375"/>
          </a:xfrm>
          <a:prstGeom prst="rect">
            <a:avLst/>
          </a:prstGeom>
          <a:noFill/>
        </p:spPr>
        <p:txBody>
          <a:bodyPr wrap="squar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成功预警</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custDataLst>
              <p:tags r:id="rId8"/>
            </p:custDataLst>
          </p:nvPr>
        </p:nvSpPr>
        <p:spPr>
          <a:xfrm>
            <a:off x="4870581" y="3154211"/>
            <a:ext cx="1895954" cy="460375"/>
          </a:xfrm>
          <a:prstGeom prst="rect">
            <a:avLst/>
          </a:prstGeom>
          <a:noFill/>
        </p:spPr>
        <p:txBody>
          <a:bodyPr wrap="squar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未加臭后果</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custDataLst>
              <p:tags r:id="rId9"/>
            </p:custDataLst>
          </p:nvPr>
        </p:nvSpPr>
        <p:spPr>
          <a:xfrm>
            <a:off x="8319928" y="3154211"/>
            <a:ext cx="1910199" cy="460375"/>
          </a:xfrm>
          <a:prstGeom prst="rect">
            <a:avLst/>
          </a:prstGeom>
          <a:noFill/>
        </p:spPr>
        <p:txBody>
          <a:bodyPr wrap="squar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乙硫醇预警</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custDataLst>
              <p:tags r:id="rId10"/>
            </p:custDataLst>
          </p:nvPr>
        </p:nvSpPr>
        <p:spPr>
          <a:xfrm>
            <a:off x="1821753" y="3589386"/>
            <a:ext cx="1202200" cy="275590"/>
          </a:xfrm>
          <a:prstGeom prst="rect">
            <a:avLst/>
          </a:prstGeom>
          <a:noFill/>
        </p:spPr>
        <p:txBody>
          <a:bodyPr wrap="square" rtlCol="0">
            <a:spAutoFit/>
          </a:bodyPr>
          <a:lstStyle/>
          <a:p>
            <a:pPr algn="ctr"/>
            <a:r>
              <a:rPr lang="zh-CN" altLang="en-US" sz="1200" dirty="0">
                <a:solidFill>
                  <a:schemeClr val="bg1">
                    <a:alpha val="54000"/>
                  </a:schemeClr>
                </a:solidFill>
                <a:latin typeface="微软雅黑" panose="020B0503020204020204" pitchFamily="34" charset="-122"/>
                <a:ea typeface="微软雅黑" panose="020B0503020204020204" pitchFamily="34" charset="-122"/>
              </a:rPr>
              <a:t>案例一</a:t>
            </a:r>
            <a:endParaRPr lang="zh-CN" altLang="en-US" sz="1200" dirty="0">
              <a:solidFill>
                <a:schemeClr val="bg1">
                  <a:alpha val="54000"/>
                </a:schemeClr>
              </a:solidFill>
              <a:latin typeface="微软雅黑" panose="020B0503020204020204" pitchFamily="34" charset="-122"/>
              <a:ea typeface="微软雅黑" panose="020B0503020204020204" pitchFamily="34" charset="-122"/>
            </a:endParaRPr>
          </a:p>
        </p:txBody>
      </p:sp>
      <p:sp>
        <p:nvSpPr>
          <p:cNvPr id="26" name="文本框 25"/>
          <p:cNvSpPr txBox="1"/>
          <p:nvPr>
            <p:custDataLst>
              <p:tags r:id="rId11"/>
            </p:custDataLst>
          </p:nvPr>
        </p:nvSpPr>
        <p:spPr>
          <a:xfrm>
            <a:off x="5056033" y="3589386"/>
            <a:ext cx="1516383" cy="275590"/>
          </a:xfrm>
          <a:prstGeom prst="rect">
            <a:avLst/>
          </a:prstGeom>
          <a:noFill/>
        </p:spPr>
        <p:txBody>
          <a:bodyPr wrap="square" rtlCol="0">
            <a:spAutoFit/>
          </a:bodyPr>
          <a:lstStyle/>
          <a:p>
            <a:pPr algn="ctr"/>
            <a:r>
              <a:rPr lang="zh-CN" altLang="en-US" sz="1200" dirty="0">
                <a:solidFill>
                  <a:schemeClr val="bg1">
                    <a:alpha val="54000"/>
                  </a:schemeClr>
                </a:solidFill>
                <a:latin typeface="微软雅黑" panose="020B0503020204020204" pitchFamily="34" charset="-122"/>
                <a:ea typeface="微软雅黑" panose="020B0503020204020204" pitchFamily="34" charset="-122"/>
              </a:rPr>
              <a:t>案例二</a:t>
            </a:r>
            <a:endParaRPr lang="zh-CN" altLang="en-US" sz="1200" dirty="0">
              <a:solidFill>
                <a:schemeClr val="bg1">
                  <a:alpha val="54000"/>
                </a:schemeClr>
              </a:solidFill>
              <a:latin typeface="微软雅黑" panose="020B0503020204020204" pitchFamily="34" charset="-122"/>
              <a:ea typeface="微软雅黑" panose="020B0503020204020204" pitchFamily="34" charset="-122"/>
            </a:endParaRPr>
          </a:p>
        </p:txBody>
      </p:sp>
      <p:sp>
        <p:nvSpPr>
          <p:cNvPr id="27" name="文本框 26"/>
          <p:cNvSpPr txBox="1"/>
          <p:nvPr>
            <p:custDataLst>
              <p:tags r:id="rId12"/>
            </p:custDataLst>
          </p:nvPr>
        </p:nvSpPr>
        <p:spPr>
          <a:xfrm>
            <a:off x="8694717" y="3589386"/>
            <a:ext cx="1202200" cy="275590"/>
          </a:xfrm>
          <a:prstGeom prst="rect">
            <a:avLst/>
          </a:prstGeom>
          <a:noFill/>
        </p:spPr>
        <p:txBody>
          <a:bodyPr wrap="square" rtlCol="0">
            <a:spAutoFit/>
          </a:bodyPr>
          <a:lstStyle/>
          <a:p>
            <a:pPr algn="ctr"/>
            <a:r>
              <a:rPr lang="zh-CN" altLang="en-US" sz="1200" dirty="0">
                <a:solidFill>
                  <a:schemeClr val="bg1">
                    <a:alpha val="54000"/>
                  </a:schemeClr>
                </a:solidFill>
                <a:latin typeface="微软雅黑" panose="020B0503020204020204" pitchFamily="34" charset="-122"/>
                <a:ea typeface="微软雅黑" panose="020B0503020204020204" pitchFamily="34" charset="-122"/>
              </a:rPr>
              <a:t>案例三</a:t>
            </a:r>
            <a:endParaRPr lang="zh-CN" altLang="en-US" sz="1200" dirty="0">
              <a:solidFill>
                <a:schemeClr val="bg1">
                  <a:alpha val="54000"/>
                </a:schemeClr>
              </a:solidFill>
              <a:latin typeface="微软雅黑" panose="020B0503020204020204" pitchFamily="34" charset="-122"/>
              <a:ea typeface="微软雅黑" panose="020B0503020204020204" pitchFamily="34" charset="-122"/>
            </a:endParaRPr>
          </a:p>
        </p:txBody>
      </p:sp>
      <p:grpSp>
        <p:nvGrpSpPr>
          <p:cNvPr id="32" name="组合 31"/>
          <p:cNvGrpSpPr/>
          <p:nvPr>
            <p:custDataLst>
              <p:tags r:id="rId13"/>
            </p:custDataLst>
          </p:nvPr>
        </p:nvGrpSpPr>
        <p:grpSpPr>
          <a:xfrm>
            <a:off x="2342788" y="4622467"/>
            <a:ext cx="222717" cy="319781"/>
            <a:chOff x="1875100" y="4195426"/>
            <a:chExt cx="283846" cy="1064868"/>
          </a:xfrm>
        </p:grpSpPr>
        <p:sp>
          <p:nvSpPr>
            <p:cNvPr id="33" name="任意多边形: 形状 65"/>
            <p:cNvSpPr/>
            <p:nvPr>
              <p:custDataLst>
                <p:tags r:id="rId14"/>
              </p:custDataLst>
            </p:nvPr>
          </p:nvSpPr>
          <p:spPr>
            <a:xfrm rot="5400000">
              <a:off x="1626510" y="4646839"/>
              <a:ext cx="983849" cy="81023"/>
            </a:xfrm>
            <a:custGeom>
              <a:avLst/>
              <a:gdLst>
                <a:gd name="connsiteX0" fmla="*/ 0 w 983849"/>
                <a:gd name="connsiteY0" fmla="*/ 81022 h 81022"/>
                <a:gd name="connsiteX1" fmla="*/ 983849 w 983849"/>
                <a:gd name="connsiteY1" fmla="*/ 81022 h 81022"/>
                <a:gd name="connsiteX2" fmla="*/ 902827 w 983849"/>
                <a:gd name="connsiteY2" fmla="*/ 0 h 81022"/>
              </a:gdLst>
              <a:ahLst/>
              <a:cxnLst>
                <a:cxn ang="0">
                  <a:pos x="connsiteX0" y="connsiteY0"/>
                </a:cxn>
                <a:cxn ang="0">
                  <a:pos x="connsiteX1" y="connsiteY1"/>
                </a:cxn>
                <a:cxn ang="0">
                  <a:pos x="connsiteX2" y="connsiteY2"/>
                </a:cxn>
              </a:cxnLst>
              <a:rect l="l" t="t" r="r" b="b"/>
              <a:pathLst>
                <a:path w="983849" h="81022">
                  <a:moveTo>
                    <a:pt x="0" y="81022"/>
                  </a:moveTo>
                  <a:lnTo>
                    <a:pt x="983849" y="81022"/>
                  </a:lnTo>
                  <a:lnTo>
                    <a:pt x="902827" y="0"/>
                  </a:lnTo>
                </a:path>
              </a:pathLst>
            </a:custGeom>
            <a:noFill/>
            <a:ln w="15875">
              <a:gradFill flip="none" rotWithShape="1">
                <a:gsLst>
                  <a:gs pos="0">
                    <a:schemeClr val="accent1">
                      <a:lumMod val="60000"/>
                      <a:lumOff val="40000"/>
                      <a:alpha val="0"/>
                    </a:schemeClr>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4" name="任意多边形: 形状 66"/>
            <p:cNvSpPr/>
            <p:nvPr>
              <p:custDataLst>
                <p:tags r:id="rId15"/>
              </p:custDataLst>
            </p:nvPr>
          </p:nvSpPr>
          <p:spPr>
            <a:xfrm rot="5400000" flipH="1" flipV="1">
              <a:off x="1423686" y="4727859"/>
              <a:ext cx="983849" cy="81022"/>
            </a:xfrm>
            <a:custGeom>
              <a:avLst/>
              <a:gdLst>
                <a:gd name="connsiteX0" fmla="*/ 0 w 983849"/>
                <a:gd name="connsiteY0" fmla="*/ 81022 h 81022"/>
                <a:gd name="connsiteX1" fmla="*/ 983849 w 983849"/>
                <a:gd name="connsiteY1" fmla="*/ 81022 h 81022"/>
                <a:gd name="connsiteX2" fmla="*/ 902827 w 983849"/>
                <a:gd name="connsiteY2" fmla="*/ 0 h 81022"/>
              </a:gdLst>
              <a:ahLst/>
              <a:cxnLst>
                <a:cxn ang="0">
                  <a:pos x="connsiteX0" y="connsiteY0"/>
                </a:cxn>
                <a:cxn ang="0">
                  <a:pos x="connsiteX1" y="connsiteY1"/>
                </a:cxn>
                <a:cxn ang="0">
                  <a:pos x="connsiteX2" y="connsiteY2"/>
                </a:cxn>
              </a:cxnLst>
              <a:rect l="l" t="t" r="r" b="b"/>
              <a:pathLst>
                <a:path w="983849" h="81022">
                  <a:moveTo>
                    <a:pt x="0" y="81022"/>
                  </a:moveTo>
                  <a:lnTo>
                    <a:pt x="983849" y="81022"/>
                  </a:lnTo>
                  <a:lnTo>
                    <a:pt x="902827" y="0"/>
                  </a:lnTo>
                </a:path>
              </a:pathLst>
            </a:custGeom>
            <a:noFill/>
            <a:ln w="15875">
              <a:gradFill flip="none" rotWithShape="1">
                <a:gsLst>
                  <a:gs pos="0">
                    <a:schemeClr val="accent1">
                      <a:lumMod val="60000"/>
                      <a:lumOff val="40000"/>
                      <a:alpha val="0"/>
                    </a:schemeClr>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35" name="文本框 34"/>
          <p:cNvSpPr txBox="1"/>
          <p:nvPr>
            <p:custDataLst>
              <p:tags r:id="rId16"/>
            </p:custDataLst>
          </p:nvPr>
        </p:nvSpPr>
        <p:spPr>
          <a:xfrm>
            <a:off x="644538" y="5073228"/>
            <a:ext cx="3177333" cy="1209675"/>
          </a:xfrm>
          <a:prstGeom prst="rect">
            <a:avLst/>
          </a:prstGeom>
          <a:noFill/>
        </p:spPr>
        <p:txBody>
          <a:bodyPr wrap="square" rtlCol="0">
            <a:spAutoFit/>
          </a:bodyPr>
          <a:lstStyle/>
          <a:p>
            <a:pPr algn="ctr">
              <a:lnSpc>
                <a:spcPct val="130000"/>
              </a:lnSpc>
              <a:spcBef>
                <a:spcPts val="0"/>
              </a:spcBef>
              <a:spcAft>
                <a:spcPts val="0"/>
              </a:spcAft>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2023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年某小区天然气泄漏，用户因</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臭鸡蛋味</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30000"/>
              </a:lnSpc>
              <a:spcBef>
                <a:spcPts val="0"/>
              </a:spcBef>
              <a:spcAft>
                <a:spcPts val="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（四氢噻吩）及时关阀报警，现场浓度仅为爆炸下限</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12%</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，无事故；</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9" name="组合 38"/>
          <p:cNvGrpSpPr/>
          <p:nvPr>
            <p:custDataLst>
              <p:tags r:id="rId17"/>
            </p:custDataLst>
          </p:nvPr>
        </p:nvGrpSpPr>
        <p:grpSpPr>
          <a:xfrm>
            <a:off x="5703125" y="4622467"/>
            <a:ext cx="222717" cy="319781"/>
            <a:chOff x="1875100" y="4195426"/>
            <a:chExt cx="283846" cy="1064868"/>
          </a:xfrm>
        </p:grpSpPr>
        <p:sp>
          <p:nvSpPr>
            <p:cNvPr id="40" name="任意多边形: 形状 80"/>
            <p:cNvSpPr/>
            <p:nvPr>
              <p:custDataLst>
                <p:tags r:id="rId18"/>
              </p:custDataLst>
            </p:nvPr>
          </p:nvSpPr>
          <p:spPr>
            <a:xfrm rot="5400000">
              <a:off x="1626510" y="4646839"/>
              <a:ext cx="983849" cy="81023"/>
            </a:xfrm>
            <a:custGeom>
              <a:avLst/>
              <a:gdLst>
                <a:gd name="connsiteX0" fmla="*/ 0 w 983849"/>
                <a:gd name="connsiteY0" fmla="*/ 81022 h 81022"/>
                <a:gd name="connsiteX1" fmla="*/ 983849 w 983849"/>
                <a:gd name="connsiteY1" fmla="*/ 81022 h 81022"/>
                <a:gd name="connsiteX2" fmla="*/ 902827 w 983849"/>
                <a:gd name="connsiteY2" fmla="*/ 0 h 81022"/>
              </a:gdLst>
              <a:ahLst/>
              <a:cxnLst>
                <a:cxn ang="0">
                  <a:pos x="connsiteX0" y="connsiteY0"/>
                </a:cxn>
                <a:cxn ang="0">
                  <a:pos x="connsiteX1" y="connsiteY1"/>
                </a:cxn>
                <a:cxn ang="0">
                  <a:pos x="connsiteX2" y="connsiteY2"/>
                </a:cxn>
              </a:cxnLst>
              <a:rect l="l" t="t" r="r" b="b"/>
              <a:pathLst>
                <a:path w="983849" h="81022">
                  <a:moveTo>
                    <a:pt x="0" y="81022"/>
                  </a:moveTo>
                  <a:lnTo>
                    <a:pt x="983849" y="81022"/>
                  </a:lnTo>
                  <a:lnTo>
                    <a:pt x="902827" y="0"/>
                  </a:lnTo>
                </a:path>
              </a:pathLst>
            </a:custGeom>
            <a:noFill/>
            <a:ln w="15875">
              <a:gradFill flip="none" rotWithShape="1">
                <a:gsLst>
                  <a:gs pos="0">
                    <a:schemeClr val="accent1">
                      <a:lumMod val="60000"/>
                      <a:lumOff val="40000"/>
                      <a:alpha val="0"/>
                    </a:schemeClr>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1" name="任意多边形: 形状 81"/>
            <p:cNvSpPr/>
            <p:nvPr>
              <p:custDataLst>
                <p:tags r:id="rId19"/>
              </p:custDataLst>
            </p:nvPr>
          </p:nvSpPr>
          <p:spPr>
            <a:xfrm rot="5400000" flipH="1" flipV="1">
              <a:off x="1423686" y="4727859"/>
              <a:ext cx="983849" cy="81022"/>
            </a:xfrm>
            <a:custGeom>
              <a:avLst/>
              <a:gdLst>
                <a:gd name="connsiteX0" fmla="*/ 0 w 983849"/>
                <a:gd name="connsiteY0" fmla="*/ 81022 h 81022"/>
                <a:gd name="connsiteX1" fmla="*/ 983849 w 983849"/>
                <a:gd name="connsiteY1" fmla="*/ 81022 h 81022"/>
                <a:gd name="connsiteX2" fmla="*/ 902827 w 983849"/>
                <a:gd name="connsiteY2" fmla="*/ 0 h 81022"/>
              </a:gdLst>
              <a:ahLst/>
              <a:cxnLst>
                <a:cxn ang="0">
                  <a:pos x="connsiteX0" y="connsiteY0"/>
                </a:cxn>
                <a:cxn ang="0">
                  <a:pos x="connsiteX1" y="connsiteY1"/>
                </a:cxn>
                <a:cxn ang="0">
                  <a:pos x="connsiteX2" y="connsiteY2"/>
                </a:cxn>
              </a:cxnLst>
              <a:rect l="l" t="t" r="r" b="b"/>
              <a:pathLst>
                <a:path w="983849" h="81022">
                  <a:moveTo>
                    <a:pt x="0" y="81022"/>
                  </a:moveTo>
                  <a:lnTo>
                    <a:pt x="983849" y="81022"/>
                  </a:lnTo>
                  <a:lnTo>
                    <a:pt x="902827" y="0"/>
                  </a:lnTo>
                </a:path>
              </a:pathLst>
            </a:custGeom>
            <a:noFill/>
            <a:ln w="15875">
              <a:gradFill flip="none" rotWithShape="1">
                <a:gsLst>
                  <a:gs pos="0">
                    <a:schemeClr val="accent1">
                      <a:lumMod val="60000"/>
                      <a:lumOff val="40000"/>
                      <a:alpha val="0"/>
                    </a:schemeClr>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42" name="组合 41"/>
          <p:cNvGrpSpPr/>
          <p:nvPr>
            <p:custDataLst>
              <p:tags r:id="rId20"/>
            </p:custDataLst>
          </p:nvPr>
        </p:nvGrpSpPr>
        <p:grpSpPr>
          <a:xfrm>
            <a:off x="9209995" y="4622467"/>
            <a:ext cx="222717" cy="319781"/>
            <a:chOff x="1875100" y="4195426"/>
            <a:chExt cx="283846" cy="1064868"/>
          </a:xfrm>
        </p:grpSpPr>
        <p:sp>
          <p:nvSpPr>
            <p:cNvPr id="43" name="任意多边形: 形状 83"/>
            <p:cNvSpPr/>
            <p:nvPr>
              <p:custDataLst>
                <p:tags r:id="rId21"/>
              </p:custDataLst>
            </p:nvPr>
          </p:nvSpPr>
          <p:spPr>
            <a:xfrm rot="5400000">
              <a:off x="1626510" y="4646839"/>
              <a:ext cx="983849" cy="81023"/>
            </a:xfrm>
            <a:custGeom>
              <a:avLst/>
              <a:gdLst>
                <a:gd name="connsiteX0" fmla="*/ 0 w 983849"/>
                <a:gd name="connsiteY0" fmla="*/ 81022 h 81022"/>
                <a:gd name="connsiteX1" fmla="*/ 983849 w 983849"/>
                <a:gd name="connsiteY1" fmla="*/ 81022 h 81022"/>
                <a:gd name="connsiteX2" fmla="*/ 902827 w 983849"/>
                <a:gd name="connsiteY2" fmla="*/ 0 h 81022"/>
              </a:gdLst>
              <a:ahLst/>
              <a:cxnLst>
                <a:cxn ang="0">
                  <a:pos x="connsiteX0" y="connsiteY0"/>
                </a:cxn>
                <a:cxn ang="0">
                  <a:pos x="connsiteX1" y="connsiteY1"/>
                </a:cxn>
                <a:cxn ang="0">
                  <a:pos x="connsiteX2" y="connsiteY2"/>
                </a:cxn>
              </a:cxnLst>
              <a:rect l="l" t="t" r="r" b="b"/>
              <a:pathLst>
                <a:path w="983849" h="81022">
                  <a:moveTo>
                    <a:pt x="0" y="81022"/>
                  </a:moveTo>
                  <a:lnTo>
                    <a:pt x="983849" y="81022"/>
                  </a:lnTo>
                  <a:lnTo>
                    <a:pt x="902827" y="0"/>
                  </a:lnTo>
                </a:path>
              </a:pathLst>
            </a:custGeom>
            <a:noFill/>
            <a:ln w="15875">
              <a:gradFill flip="none" rotWithShape="1">
                <a:gsLst>
                  <a:gs pos="0">
                    <a:schemeClr val="accent1">
                      <a:lumMod val="60000"/>
                      <a:lumOff val="40000"/>
                      <a:alpha val="0"/>
                    </a:schemeClr>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4" name="任意多边形: 形状 84"/>
            <p:cNvSpPr/>
            <p:nvPr>
              <p:custDataLst>
                <p:tags r:id="rId22"/>
              </p:custDataLst>
            </p:nvPr>
          </p:nvSpPr>
          <p:spPr>
            <a:xfrm rot="5400000" flipH="1" flipV="1">
              <a:off x="1423686" y="4727859"/>
              <a:ext cx="983849" cy="81022"/>
            </a:xfrm>
            <a:custGeom>
              <a:avLst/>
              <a:gdLst>
                <a:gd name="connsiteX0" fmla="*/ 0 w 983849"/>
                <a:gd name="connsiteY0" fmla="*/ 81022 h 81022"/>
                <a:gd name="connsiteX1" fmla="*/ 983849 w 983849"/>
                <a:gd name="connsiteY1" fmla="*/ 81022 h 81022"/>
                <a:gd name="connsiteX2" fmla="*/ 902827 w 983849"/>
                <a:gd name="connsiteY2" fmla="*/ 0 h 81022"/>
              </a:gdLst>
              <a:ahLst/>
              <a:cxnLst>
                <a:cxn ang="0">
                  <a:pos x="connsiteX0" y="connsiteY0"/>
                </a:cxn>
                <a:cxn ang="0">
                  <a:pos x="connsiteX1" y="connsiteY1"/>
                </a:cxn>
                <a:cxn ang="0">
                  <a:pos x="connsiteX2" y="connsiteY2"/>
                </a:cxn>
              </a:cxnLst>
              <a:rect l="l" t="t" r="r" b="b"/>
              <a:pathLst>
                <a:path w="983849" h="81022">
                  <a:moveTo>
                    <a:pt x="0" y="81022"/>
                  </a:moveTo>
                  <a:lnTo>
                    <a:pt x="983849" y="81022"/>
                  </a:lnTo>
                  <a:lnTo>
                    <a:pt x="902827" y="0"/>
                  </a:lnTo>
                </a:path>
              </a:pathLst>
            </a:custGeom>
            <a:noFill/>
            <a:ln w="15875">
              <a:gradFill flip="none" rotWithShape="1">
                <a:gsLst>
                  <a:gs pos="0">
                    <a:schemeClr val="accent1">
                      <a:lumMod val="60000"/>
                      <a:lumOff val="40000"/>
                      <a:alpha val="0"/>
                    </a:schemeClr>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2" name="文本框 1"/>
          <p:cNvSpPr txBox="1"/>
          <p:nvPr/>
        </p:nvSpPr>
        <p:spPr>
          <a:xfrm>
            <a:off x="1466215" y="1368425"/>
            <a:ext cx="9329420" cy="862330"/>
          </a:xfrm>
          <a:prstGeom prst="rect">
            <a:avLst/>
          </a:prstGeom>
        </p:spPr>
        <p:txBody>
          <a:bodyPr>
            <a:noAutofit/>
          </a:bodyPr>
          <a:p>
            <a:pPr defTabSz="266700">
              <a:lnSpc>
                <a:spcPct val="130000"/>
              </a:lnSpc>
              <a:spcBef>
                <a:spcPts val="0"/>
              </a:spcBef>
              <a:spcAft>
                <a:spcPts val="0"/>
              </a:spcAft>
            </a:pPr>
            <a:r>
              <a:rPr lang="en-US" altLang="zh-CN" sz="1600">
                <a:latin typeface="微软雅黑" panose="020B0503020204020204" pitchFamily="34" charset="-122"/>
                <a:ea typeface="微软雅黑" panose="020B0503020204020204" pitchFamily="34" charset="-122"/>
              </a:rPr>
              <a:t>       </a:t>
            </a:r>
            <a:r>
              <a:rPr lang="zh-CN" altLang="en-US" sz="1400">
                <a:latin typeface="微软雅黑" panose="020B0503020204020204" pitchFamily="34" charset="-122"/>
                <a:ea typeface="微软雅黑" panose="020B0503020204020204" pitchFamily="34" charset="-122"/>
              </a:rPr>
              <a:t>依据</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燃气工程项目规范</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a:t>
            </a:r>
            <a:r>
              <a:rPr lang="en-US" altLang="zh-CN" sz="1400">
                <a:latin typeface="微软雅黑" panose="020B0503020204020204" pitchFamily="34" charset="-122"/>
                <a:ea typeface="微软雅黑" panose="020B0503020204020204" pitchFamily="34" charset="-122"/>
              </a:rPr>
              <a:t>GB 55009-2021</a:t>
            </a:r>
            <a:r>
              <a:rPr lang="zh-CN" altLang="en-US" sz="1400">
                <a:latin typeface="微软雅黑" panose="020B0503020204020204" pitchFamily="34" charset="-122"/>
                <a:ea typeface="微软雅黑" panose="020B0503020204020204" pitchFamily="34" charset="-122"/>
              </a:rPr>
              <a:t>）</a:t>
            </a:r>
            <a:r>
              <a:rPr lang="en-US" altLang="zh-CN" sz="1400">
                <a:latin typeface="微软雅黑" panose="020B0503020204020204" pitchFamily="34" charset="-122"/>
                <a:ea typeface="微软雅黑" panose="020B0503020204020204" pitchFamily="34" charset="-122"/>
              </a:rPr>
              <a:t>3.0.8 </a:t>
            </a:r>
            <a:r>
              <a:rPr lang="zh-CN" altLang="en-US" sz="1400">
                <a:latin typeface="微软雅黑" panose="020B0503020204020204" pitchFamily="34" charset="-122"/>
                <a:ea typeface="微软雅黑" panose="020B0503020204020204" pitchFamily="34" charset="-122"/>
              </a:rPr>
              <a:t>条 “无毒燃气泄漏至爆炸下限 </a:t>
            </a:r>
            <a:r>
              <a:rPr lang="en-US" altLang="zh-CN" sz="1400">
                <a:latin typeface="微软雅黑" panose="020B0503020204020204" pitchFamily="34" charset="-122"/>
                <a:ea typeface="微软雅黑" panose="020B0503020204020204" pitchFamily="34" charset="-122"/>
              </a:rPr>
              <a:t>20% </a:t>
            </a:r>
            <a:r>
              <a:rPr lang="zh-CN" altLang="en-US" sz="1400">
                <a:latin typeface="微软雅黑" panose="020B0503020204020204" pitchFamily="34" charset="-122"/>
                <a:ea typeface="微软雅黑" panose="020B0503020204020204" pitchFamily="34" charset="-122"/>
              </a:rPr>
              <a:t>时，应能通过气味察觉”，加臭剂可在燃气达危险浓度前 </a:t>
            </a:r>
            <a:r>
              <a:rPr lang="en-US" altLang="zh-CN" sz="1400">
                <a:latin typeface="微软雅黑" panose="020B0503020204020204" pitchFamily="34" charset="-122"/>
                <a:ea typeface="微软雅黑" panose="020B0503020204020204" pitchFamily="34" charset="-122"/>
              </a:rPr>
              <a:t>10-30 </a:t>
            </a:r>
            <a:r>
              <a:rPr lang="zh-CN" altLang="en-US" sz="1400">
                <a:latin typeface="微软雅黑" panose="020B0503020204020204" pitchFamily="34" charset="-122"/>
                <a:ea typeface="微软雅黑" panose="020B0503020204020204" pitchFamily="34" charset="-122"/>
              </a:rPr>
              <a:t>秒预警（如四氢噻吩</a:t>
            </a:r>
            <a:r>
              <a:rPr lang="en-US" altLang="zh-CN" sz="1400">
                <a:latin typeface="微软雅黑" panose="020B0503020204020204" pitchFamily="34" charset="-122"/>
                <a:ea typeface="微软雅黑" panose="020B0503020204020204" pitchFamily="34" charset="-122"/>
              </a:rPr>
              <a:t> </a:t>
            </a:r>
            <a:r>
              <a:rPr lang="zh-CN" altLang="en-US" sz="1400">
                <a:latin typeface="微软雅黑" panose="020B0503020204020204" pitchFamily="34" charset="-122"/>
                <a:ea typeface="微软雅黑" panose="020B0503020204020204" pitchFamily="34" charset="-122"/>
              </a:rPr>
              <a:t>嗅觉阈值</a:t>
            </a:r>
            <a:r>
              <a:rPr lang="en-US" altLang="zh-CN" sz="1400">
                <a:latin typeface="微软雅黑" panose="020B0503020204020204" pitchFamily="34" charset="-122"/>
                <a:ea typeface="微软雅黑" panose="020B0503020204020204" pitchFamily="34" charset="-122"/>
              </a:rPr>
              <a:t>0.08ppm</a:t>
            </a:r>
            <a:r>
              <a:rPr lang="zh-CN" altLang="en-US" sz="1400">
                <a:latin typeface="微软雅黑" panose="020B0503020204020204" pitchFamily="34" charset="-122"/>
                <a:ea typeface="微软雅黑" panose="020B0503020204020204" pitchFamily="34" charset="-122"/>
              </a:rPr>
              <a:t>、乙硫醇 </a:t>
            </a:r>
            <a:r>
              <a:rPr lang="en-US" altLang="zh-CN" sz="1400">
                <a:latin typeface="微软雅黑" panose="020B0503020204020204" pitchFamily="34" charset="-122"/>
                <a:ea typeface="微软雅黑" panose="020B0503020204020204" pitchFamily="34" charset="-122"/>
              </a:rPr>
              <a:t>0.02ppm</a:t>
            </a:r>
            <a:r>
              <a:rPr lang="zh-CN" altLang="en-US" sz="1400">
                <a:latin typeface="微软雅黑" panose="020B0503020204020204" pitchFamily="34" charset="-122"/>
                <a:ea typeface="微软雅黑" panose="020B0503020204020204" pitchFamily="34" charset="-122"/>
              </a:rPr>
              <a:t>），为应急处置争取关键时间。</a:t>
            </a:r>
            <a:endParaRPr lang="zh-CN" altLang="en-US" sz="1400">
              <a:latin typeface="微软雅黑" panose="020B0503020204020204" pitchFamily="34" charset="-122"/>
              <a:ea typeface="微软雅黑" panose="020B0503020204020204" pitchFamily="34" charset="-122"/>
            </a:endParaRPr>
          </a:p>
        </p:txBody>
      </p:sp>
      <p:sp>
        <p:nvSpPr>
          <p:cNvPr id="4" name="文本框 3"/>
          <p:cNvSpPr txBox="1"/>
          <p:nvPr>
            <p:custDataLst>
              <p:tags r:id="rId23"/>
            </p:custDataLst>
          </p:nvPr>
        </p:nvSpPr>
        <p:spPr>
          <a:xfrm>
            <a:off x="4395067" y="5115963"/>
            <a:ext cx="2840199" cy="1209675"/>
          </a:xfrm>
          <a:prstGeom prst="rect">
            <a:avLst/>
          </a:prstGeom>
          <a:noFill/>
        </p:spPr>
        <p:txBody>
          <a:bodyPr wrap="square" rtlCol="0">
            <a:spAutoFit/>
          </a:bodyPr>
          <a:lstStyle/>
          <a:p>
            <a:pPr algn="ctr">
              <a:lnSpc>
                <a:spcPct val="130000"/>
              </a:lnSpc>
              <a:spcBef>
                <a:spcPts val="0"/>
              </a:spcBef>
              <a:spcAft>
                <a:spcPts val="0"/>
              </a:spcAft>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2022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年某未加臭工业燃气泄漏，</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20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分钟后达爆炸浓度，引发车间爆炸，</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30000"/>
              </a:lnSpc>
              <a:spcBef>
                <a:spcPts val="0"/>
              </a:spcBef>
              <a:spcAft>
                <a:spcPts val="0"/>
              </a:spcAft>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3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人受伤；</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24"/>
            </p:custDataLst>
          </p:nvPr>
        </p:nvSpPr>
        <p:spPr>
          <a:xfrm>
            <a:off x="7927170" y="5096970"/>
            <a:ext cx="2899893" cy="1209675"/>
          </a:xfrm>
          <a:prstGeom prst="rect">
            <a:avLst/>
          </a:prstGeom>
          <a:noFill/>
        </p:spPr>
        <p:txBody>
          <a:bodyPr wrap="square" rtlCol="0">
            <a:spAutoFit/>
          </a:bodyPr>
          <a:lstStyle/>
          <a:p>
            <a:pPr algn="ctr">
              <a:lnSpc>
                <a:spcPct val="130000"/>
              </a:lnSpc>
              <a:spcBef>
                <a:spcPts val="0"/>
              </a:spcBef>
              <a:spcAft>
                <a:spcPts val="0"/>
              </a:spcAft>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2024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年某</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LPG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钢瓶泄漏，用户因</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强烈烂白菜味</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（乙硫醇）及时上报，现场浓度为爆炸下限</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18%</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，避免火灾。</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7" grpId="0" bldLvl="0" animBg="1"/>
      <p:bldP spid="21" grpId="0"/>
      <p:bldP spid="22" grpId="0"/>
      <p:bldP spid="23" grpId="0"/>
      <p:bldP spid="25" grpId="0"/>
      <p:bldP spid="26" grpId="0"/>
      <p:bldP spid="27" grpId="0"/>
      <p:bldP spid="35" grpId="0"/>
      <p:bldP spid="4" grpId="0"/>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20459" y="388759"/>
            <a:ext cx="5572519" cy="887528"/>
            <a:chOff x="3320458" y="354253"/>
            <a:chExt cx="5572519" cy="887528"/>
          </a:xfrm>
        </p:grpSpPr>
        <p:grpSp>
          <p:nvGrpSpPr>
            <p:cNvPr id="6" name="组合 5"/>
            <p:cNvGrpSpPr/>
            <p:nvPr/>
          </p:nvGrpSpPr>
          <p:grpSpPr>
            <a:xfrm>
              <a:off x="3320458" y="354253"/>
              <a:ext cx="5572519" cy="703137"/>
              <a:chOff x="1679798" y="438128"/>
              <a:chExt cx="5572519" cy="703137"/>
            </a:xfrm>
          </p:grpSpPr>
          <p:sp>
            <p:nvSpPr>
              <p:cNvPr id="8" name="文本框 7"/>
              <p:cNvSpPr txBox="1"/>
              <p:nvPr/>
            </p:nvSpPr>
            <p:spPr>
              <a:xfrm>
                <a:off x="2063220" y="438128"/>
                <a:ext cx="480568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运输管理：</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运输过程安全要求</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7" name="矩形 6"/>
          <p:cNvSpPr/>
          <p:nvPr/>
        </p:nvSpPr>
        <p:spPr>
          <a:xfrm>
            <a:off x="0" y="1482887"/>
            <a:ext cx="12192000" cy="1519517"/>
          </a:xfrm>
          <a:prstGeom prst="rect">
            <a:avLst/>
          </a:prstGeom>
          <a:blipFill dpi="0" rotWithShape="1">
            <a:blip r:embed="rId1">
              <a:extLst>
                <a:ext uri="{28A0092B-C50C-407E-A947-70E740481C1C}">
                  <a14:useLocalDpi xmlns:a14="http://schemas.microsoft.com/office/drawing/2010/main" val="0"/>
                </a:ext>
              </a:extLst>
            </a:blip>
            <a:srcRect/>
            <a:stretch>
              <a:fillRect t="-387983" b="-463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2" name="矩形 11"/>
          <p:cNvSpPr/>
          <p:nvPr/>
        </p:nvSpPr>
        <p:spPr>
          <a:xfrm>
            <a:off x="0" y="1482887"/>
            <a:ext cx="12192000" cy="1519517"/>
          </a:xfrm>
          <a:prstGeom prst="rect">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3" name="燕尾形 12"/>
          <p:cNvSpPr/>
          <p:nvPr/>
        </p:nvSpPr>
        <p:spPr>
          <a:xfrm>
            <a:off x="8969081" y="1496334"/>
            <a:ext cx="833719" cy="1492623"/>
          </a:xfrm>
          <a:prstGeom prst="chevron">
            <a:avLst>
              <a:gd name="adj" fmla="val 596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4" name="燕尾形 13"/>
          <p:cNvSpPr/>
          <p:nvPr/>
        </p:nvSpPr>
        <p:spPr>
          <a:xfrm>
            <a:off x="9614538" y="1496334"/>
            <a:ext cx="833719" cy="1492623"/>
          </a:xfrm>
          <a:prstGeom prst="chevron">
            <a:avLst>
              <a:gd name="adj" fmla="val 596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6" name="燕尾形 15"/>
          <p:cNvSpPr/>
          <p:nvPr/>
        </p:nvSpPr>
        <p:spPr>
          <a:xfrm>
            <a:off x="541594" y="2002214"/>
            <a:ext cx="349623" cy="33617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129030" y="1901825"/>
            <a:ext cx="9914255" cy="4394200"/>
            <a:chOff x="843" y="4379"/>
            <a:chExt cx="10337" cy="5451"/>
          </a:xfrm>
        </p:grpSpPr>
        <p:sp>
          <p:nvSpPr>
            <p:cNvPr id="17" name="圆角矩形 16"/>
            <p:cNvSpPr/>
            <p:nvPr/>
          </p:nvSpPr>
          <p:spPr>
            <a:xfrm>
              <a:off x="843" y="4895"/>
              <a:ext cx="3213" cy="4934"/>
            </a:xfrm>
            <a:prstGeom prst="roundRect">
              <a:avLst>
                <a:gd name="adj" fmla="val 10710"/>
              </a:avLst>
            </a:prstGeom>
            <a:solidFill>
              <a:schemeClr val="bg1"/>
            </a:solidFill>
            <a:ln>
              <a:solidFill>
                <a:schemeClr val="accent1">
                  <a:lumMod val="20000"/>
                  <a:lumOff val="80000"/>
                </a:schemeClr>
              </a:solid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8" name="椭圆 17"/>
            <p:cNvSpPr/>
            <p:nvPr/>
          </p:nvSpPr>
          <p:spPr>
            <a:xfrm>
              <a:off x="1941" y="4379"/>
              <a:ext cx="1016" cy="1016"/>
            </a:xfrm>
            <a:prstGeom prst="ellipse">
              <a:avLst/>
            </a:prstGeom>
            <a:solidFill>
              <a:schemeClr val="bg1"/>
            </a:solidFill>
            <a:ln>
              <a:solidFill>
                <a:schemeClr val="accent1">
                  <a:lumMod val="20000"/>
                  <a:lumOff val="80000"/>
                </a:schemeClr>
              </a:solid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2191" y="4669"/>
              <a:ext cx="569" cy="442"/>
              <a:chOff x="7352609" y="4431329"/>
              <a:chExt cx="457003" cy="354709"/>
            </a:xfrm>
            <a:solidFill>
              <a:schemeClr val="accent1"/>
            </a:solidFill>
          </p:grpSpPr>
          <p:sp>
            <p:nvSpPr>
              <p:cNvPr id="20" name="Freeform 146"/>
              <p:cNvSpPr/>
              <p:nvPr/>
            </p:nvSpPr>
            <p:spPr bwMode="auto">
              <a:xfrm>
                <a:off x="7744516" y="4452586"/>
                <a:ext cx="65096" cy="77053"/>
              </a:xfrm>
              <a:custGeom>
                <a:avLst/>
                <a:gdLst>
                  <a:gd name="T0" fmla="*/ 15 w 27"/>
                  <a:gd name="T1" fmla="*/ 0 h 32"/>
                  <a:gd name="T2" fmla="*/ 4 w 27"/>
                  <a:gd name="T3" fmla="*/ 12 h 32"/>
                  <a:gd name="T4" fmla="*/ 4 w 27"/>
                  <a:gd name="T5" fmla="*/ 16 h 32"/>
                  <a:gd name="T6" fmla="*/ 0 w 27"/>
                  <a:gd name="T7" fmla="*/ 21 h 32"/>
                  <a:gd name="T8" fmla="*/ 0 w 27"/>
                  <a:gd name="T9" fmla="*/ 32 h 32"/>
                  <a:gd name="T10" fmla="*/ 10 w 27"/>
                  <a:gd name="T11" fmla="*/ 22 h 32"/>
                  <a:gd name="T12" fmla="*/ 15 w 27"/>
                  <a:gd name="T13" fmla="*/ 24 h 32"/>
                  <a:gd name="T14" fmla="*/ 27 w 27"/>
                  <a:gd name="T15" fmla="*/ 12 h 32"/>
                  <a:gd name="T16" fmla="*/ 15 w 27"/>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2">
                    <a:moveTo>
                      <a:pt x="15" y="0"/>
                    </a:moveTo>
                    <a:cubicBezTo>
                      <a:pt x="9" y="0"/>
                      <a:pt x="4" y="5"/>
                      <a:pt x="4" y="12"/>
                    </a:cubicBezTo>
                    <a:cubicBezTo>
                      <a:pt x="4" y="13"/>
                      <a:pt x="4" y="15"/>
                      <a:pt x="4" y="16"/>
                    </a:cubicBezTo>
                    <a:cubicBezTo>
                      <a:pt x="0" y="21"/>
                      <a:pt x="0" y="21"/>
                      <a:pt x="0" y="21"/>
                    </a:cubicBezTo>
                    <a:cubicBezTo>
                      <a:pt x="0" y="32"/>
                      <a:pt x="0" y="32"/>
                      <a:pt x="0" y="32"/>
                    </a:cubicBezTo>
                    <a:cubicBezTo>
                      <a:pt x="10" y="22"/>
                      <a:pt x="10" y="22"/>
                      <a:pt x="10" y="22"/>
                    </a:cubicBezTo>
                    <a:cubicBezTo>
                      <a:pt x="11" y="23"/>
                      <a:pt x="13" y="24"/>
                      <a:pt x="15" y="24"/>
                    </a:cubicBezTo>
                    <a:cubicBezTo>
                      <a:pt x="22" y="24"/>
                      <a:pt x="27" y="18"/>
                      <a:pt x="27" y="12"/>
                    </a:cubicBezTo>
                    <a:cubicBezTo>
                      <a:pt x="27" y="5"/>
                      <a:pt x="22" y="0"/>
                      <a:pt x="15" y="0"/>
                    </a:cubicBezTo>
                    <a:close/>
                  </a:path>
                </a:pathLst>
              </a:custGeom>
              <a:grpFill/>
              <a:ln>
                <a:noFill/>
              </a:ln>
            </p:spPr>
            <p:txBody>
              <a:bodyPr vert="horz" wrap="square" lIns="91428" tIns="45714" rIns="91428" bIns="45714"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21" name="Freeform 147"/>
              <p:cNvSpPr/>
              <p:nvPr/>
            </p:nvSpPr>
            <p:spPr bwMode="auto">
              <a:xfrm>
                <a:off x="7381837" y="4431329"/>
                <a:ext cx="361351" cy="249757"/>
              </a:xfrm>
              <a:custGeom>
                <a:avLst/>
                <a:gdLst>
                  <a:gd name="T0" fmla="*/ 1 w 152"/>
                  <a:gd name="T1" fmla="*/ 105 h 105"/>
                  <a:gd name="T2" fmla="*/ 151 w 152"/>
                  <a:gd name="T3" fmla="*/ 105 h 105"/>
                  <a:gd name="T4" fmla="*/ 152 w 152"/>
                  <a:gd name="T5" fmla="*/ 104 h 105"/>
                  <a:gd name="T6" fmla="*/ 152 w 152"/>
                  <a:gd name="T7" fmla="*/ 41 h 105"/>
                  <a:gd name="T8" fmla="*/ 132 w 152"/>
                  <a:gd name="T9" fmla="*/ 62 h 105"/>
                  <a:gd name="T10" fmla="*/ 132 w 152"/>
                  <a:gd name="T11" fmla="*/ 64 h 105"/>
                  <a:gd name="T12" fmla="*/ 120 w 152"/>
                  <a:gd name="T13" fmla="*/ 76 h 105"/>
                  <a:gd name="T14" fmla="*/ 109 w 152"/>
                  <a:gd name="T15" fmla="*/ 64 h 105"/>
                  <a:gd name="T16" fmla="*/ 109 w 152"/>
                  <a:gd name="T17" fmla="*/ 62 h 105"/>
                  <a:gd name="T18" fmla="*/ 81 w 152"/>
                  <a:gd name="T19" fmla="*/ 43 h 105"/>
                  <a:gd name="T20" fmla="*/ 76 w 152"/>
                  <a:gd name="T21" fmla="*/ 44 h 105"/>
                  <a:gd name="T22" fmla="*/ 69 w 152"/>
                  <a:gd name="T23" fmla="*/ 41 h 105"/>
                  <a:gd name="T24" fmla="*/ 34 w 152"/>
                  <a:gd name="T25" fmla="*/ 55 h 105"/>
                  <a:gd name="T26" fmla="*/ 34 w 152"/>
                  <a:gd name="T27" fmla="*/ 55 h 105"/>
                  <a:gd name="T28" fmla="*/ 22 w 152"/>
                  <a:gd name="T29" fmla="*/ 67 h 105"/>
                  <a:gd name="T30" fmla="*/ 10 w 152"/>
                  <a:gd name="T31" fmla="*/ 55 h 105"/>
                  <a:gd name="T32" fmla="*/ 22 w 152"/>
                  <a:gd name="T33" fmla="*/ 43 h 105"/>
                  <a:gd name="T34" fmla="*/ 31 w 152"/>
                  <a:gd name="T35" fmla="*/ 48 h 105"/>
                  <a:gd name="T36" fmla="*/ 65 w 152"/>
                  <a:gd name="T37" fmla="*/ 34 h 105"/>
                  <a:gd name="T38" fmla="*/ 65 w 152"/>
                  <a:gd name="T39" fmla="*/ 33 h 105"/>
                  <a:gd name="T40" fmla="*/ 76 w 152"/>
                  <a:gd name="T41" fmla="*/ 21 h 105"/>
                  <a:gd name="T42" fmla="*/ 88 w 152"/>
                  <a:gd name="T43" fmla="*/ 33 h 105"/>
                  <a:gd name="T44" fmla="*/ 87 w 152"/>
                  <a:gd name="T45" fmla="*/ 37 h 105"/>
                  <a:gd name="T46" fmla="*/ 113 w 152"/>
                  <a:gd name="T47" fmla="*/ 55 h 105"/>
                  <a:gd name="T48" fmla="*/ 120 w 152"/>
                  <a:gd name="T49" fmla="*/ 52 h 105"/>
                  <a:gd name="T50" fmla="*/ 127 w 152"/>
                  <a:gd name="T51" fmla="*/ 55 h 105"/>
                  <a:gd name="T52" fmla="*/ 152 w 152"/>
                  <a:gd name="T53" fmla="*/ 30 h 105"/>
                  <a:gd name="T54" fmla="*/ 152 w 152"/>
                  <a:gd name="T55" fmla="*/ 1 h 105"/>
                  <a:gd name="T56" fmla="*/ 151 w 152"/>
                  <a:gd name="T57" fmla="*/ 0 h 105"/>
                  <a:gd name="T58" fmla="*/ 1 w 152"/>
                  <a:gd name="T59" fmla="*/ 0 h 105"/>
                  <a:gd name="T60" fmla="*/ 0 w 152"/>
                  <a:gd name="T61" fmla="*/ 1 h 105"/>
                  <a:gd name="T62" fmla="*/ 0 w 152"/>
                  <a:gd name="T63" fmla="*/ 104 h 105"/>
                  <a:gd name="T64" fmla="*/ 1 w 152"/>
                  <a:gd name="T6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05">
                    <a:moveTo>
                      <a:pt x="1" y="105"/>
                    </a:moveTo>
                    <a:cubicBezTo>
                      <a:pt x="151" y="105"/>
                      <a:pt x="151" y="105"/>
                      <a:pt x="151" y="105"/>
                    </a:cubicBezTo>
                    <a:cubicBezTo>
                      <a:pt x="152" y="105"/>
                      <a:pt x="152" y="104"/>
                      <a:pt x="152" y="104"/>
                    </a:cubicBezTo>
                    <a:cubicBezTo>
                      <a:pt x="152" y="41"/>
                      <a:pt x="152" y="41"/>
                      <a:pt x="152" y="41"/>
                    </a:cubicBezTo>
                    <a:cubicBezTo>
                      <a:pt x="132" y="62"/>
                      <a:pt x="132" y="62"/>
                      <a:pt x="132" y="62"/>
                    </a:cubicBezTo>
                    <a:cubicBezTo>
                      <a:pt x="132" y="62"/>
                      <a:pt x="132" y="63"/>
                      <a:pt x="132" y="64"/>
                    </a:cubicBezTo>
                    <a:cubicBezTo>
                      <a:pt x="132" y="71"/>
                      <a:pt x="127" y="76"/>
                      <a:pt x="120" y="76"/>
                    </a:cubicBezTo>
                    <a:cubicBezTo>
                      <a:pt x="114" y="76"/>
                      <a:pt x="109" y="71"/>
                      <a:pt x="109" y="64"/>
                    </a:cubicBezTo>
                    <a:cubicBezTo>
                      <a:pt x="109" y="64"/>
                      <a:pt x="109" y="63"/>
                      <a:pt x="109" y="62"/>
                    </a:cubicBezTo>
                    <a:cubicBezTo>
                      <a:pt x="81" y="43"/>
                      <a:pt x="81" y="43"/>
                      <a:pt x="81" y="43"/>
                    </a:cubicBezTo>
                    <a:cubicBezTo>
                      <a:pt x="80" y="44"/>
                      <a:pt x="78" y="44"/>
                      <a:pt x="76" y="44"/>
                    </a:cubicBezTo>
                    <a:cubicBezTo>
                      <a:pt x="73" y="44"/>
                      <a:pt x="71" y="43"/>
                      <a:pt x="69" y="41"/>
                    </a:cubicBezTo>
                    <a:cubicBezTo>
                      <a:pt x="34" y="55"/>
                      <a:pt x="34" y="55"/>
                      <a:pt x="34" y="55"/>
                    </a:cubicBezTo>
                    <a:cubicBezTo>
                      <a:pt x="34" y="55"/>
                      <a:pt x="34" y="55"/>
                      <a:pt x="34" y="55"/>
                    </a:cubicBezTo>
                    <a:cubicBezTo>
                      <a:pt x="34" y="62"/>
                      <a:pt x="28" y="67"/>
                      <a:pt x="22" y="67"/>
                    </a:cubicBezTo>
                    <a:cubicBezTo>
                      <a:pt x="15" y="67"/>
                      <a:pt x="10" y="62"/>
                      <a:pt x="10" y="55"/>
                    </a:cubicBezTo>
                    <a:cubicBezTo>
                      <a:pt x="10" y="49"/>
                      <a:pt x="15" y="43"/>
                      <a:pt x="22" y="43"/>
                    </a:cubicBezTo>
                    <a:cubicBezTo>
                      <a:pt x="25" y="43"/>
                      <a:pt x="29" y="45"/>
                      <a:pt x="31" y="48"/>
                    </a:cubicBezTo>
                    <a:cubicBezTo>
                      <a:pt x="65" y="34"/>
                      <a:pt x="65" y="34"/>
                      <a:pt x="65" y="34"/>
                    </a:cubicBezTo>
                    <a:cubicBezTo>
                      <a:pt x="65" y="34"/>
                      <a:pt x="65" y="33"/>
                      <a:pt x="65" y="33"/>
                    </a:cubicBezTo>
                    <a:cubicBezTo>
                      <a:pt x="65" y="26"/>
                      <a:pt x="70" y="21"/>
                      <a:pt x="76" y="21"/>
                    </a:cubicBezTo>
                    <a:cubicBezTo>
                      <a:pt x="83" y="21"/>
                      <a:pt x="88" y="26"/>
                      <a:pt x="88" y="33"/>
                    </a:cubicBezTo>
                    <a:cubicBezTo>
                      <a:pt x="88" y="34"/>
                      <a:pt x="88" y="36"/>
                      <a:pt x="87" y="37"/>
                    </a:cubicBezTo>
                    <a:cubicBezTo>
                      <a:pt x="113" y="55"/>
                      <a:pt x="113" y="55"/>
                      <a:pt x="113" y="55"/>
                    </a:cubicBezTo>
                    <a:cubicBezTo>
                      <a:pt x="115" y="53"/>
                      <a:pt x="117" y="52"/>
                      <a:pt x="120" y="52"/>
                    </a:cubicBezTo>
                    <a:cubicBezTo>
                      <a:pt x="123" y="52"/>
                      <a:pt x="125" y="53"/>
                      <a:pt x="127" y="55"/>
                    </a:cubicBezTo>
                    <a:cubicBezTo>
                      <a:pt x="152" y="30"/>
                      <a:pt x="152" y="30"/>
                      <a:pt x="152" y="30"/>
                    </a:cubicBezTo>
                    <a:cubicBezTo>
                      <a:pt x="152" y="1"/>
                      <a:pt x="152" y="1"/>
                      <a:pt x="152" y="1"/>
                    </a:cubicBezTo>
                    <a:cubicBezTo>
                      <a:pt x="152" y="0"/>
                      <a:pt x="152" y="0"/>
                      <a:pt x="151" y="0"/>
                    </a:cubicBezTo>
                    <a:cubicBezTo>
                      <a:pt x="1" y="0"/>
                      <a:pt x="1" y="0"/>
                      <a:pt x="1" y="0"/>
                    </a:cubicBezTo>
                    <a:cubicBezTo>
                      <a:pt x="1" y="0"/>
                      <a:pt x="0" y="0"/>
                      <a:pt x="0" y="1"/>
                    </a:cubicBezTo>
                    <a:cubicBezTo>
                      <a:pt x="0" y="104"/>
                      <a:pt x="0" y="104"/>
                      <a:pt x="0" y="104"/>
                    </a:cubicBezTo>
                    <a:cubicBezTo>
                      <a:pt x="0" y="104"/>
                      <a:pt x="1" y="105"/>
                      <a:pt x="1" y="105"/>
                    </a:cubicBezTo>
                    <a:close/>
                  </a:path>
                </a:pathLst>
              </a:custGeom>
              <a:grpFill/>
              <a:ln>
                <a:noFill/>
              </a:ln>
            </p:spPr>
            <p:txBody>
              <a:bodyPr vert="horz" wrap="square" lIns="91428" tIns="45714" rIns="91428" bIns="45714"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22" name="Freeform 148"/>
              <p:cNvSpPr>
                <a:spLocks noEditPoints="1"/>
              </p:cNvSpPr>
              <p:nvPr/>
            </p:nvSpPr>
            <p:spPr bwMode="auto">
              <a:xfrm>
                <a:off x="7352609" y="4705000"/>
                <a:ext cx="421133" cy="81038"/>
              </a:xfrm>
              <a:custGeom>
                <a:avLst/>
                <a:gdLst>
                  <a:gd name="T0" fmla="*/ 176 w 177"/>
                  <a:gd name="T1" fmla="*/ 0 h 34"/>
                  <a:gd name="T2" fmla="*/ 1 w 177"/>
                  <a:gd name="T3" fmla="*/ 0 h 34"/>
                  <a:gd name="T4" fmla="*/ 0 w 177"/>
                  <a:gd name="T5" fmla="*/ 1 h 34"/>
                  <a:gd name="T6" fmla="*/ 0 w 177"/>
                  <a:gd name="T7" fmla="*/ 33 h 34"/>
                  <a:gd name="T8" fmla="*/ 1 w 177"/>
                  <a:gd name="T9" fmla="*/ 34 h 34"/>
                  <a:gd name="T10" fmla="*/ 176 w 177"/>
                  <a:gd name="T11" fmla="*/ 34 h 34"/>
                  <a:gd name="T12" fmla="*/ 177 w 177"/>
                  <a:gd name="T13" fmla="*/ 33 h 34"/>
                  <a:gd name="T14" fmla="*/ 177 w 177"/>
                  <a:gd name="T15" fmla="*/ 1 h 34"/>
                  <a:gd name="T16" fmla="*/ 176 w 177"/>
                  <a:gd name="T17" fmla="*/ 0 h 34"/>
                  <a:gd name="T18" fmla="*/ 46 w 177"/>
                  <a:gd name="T19" fmla="*/ 21 h 34"/>
                  <a:gd name="T20" fmla="*/ 17 w 177"/>
                  <a:gd name="T21" fmla="*/ 21 h 34"/>
                  <a:gd name="T22" fmla="*/ 13 w 177"/>
                  <a:gd name="T23" fmla="*/ 17 h 34"/>
                  <a:gd name="T24" fmla="*/ 17 w 177"/>
                  <a:gd name="T25" fmla="*/ 13 h 34"/>
                  <a:gd name="T26" fmla="*/ 46 w 177"/>
                  <a:gd name="T27" fmla="*/ 13 h 34"/>
                  <a:gd name="T28" fmla="*/ 50 w 177"/>
                  <a:gd name="T29" fmla="*/ 17 h 34"/>
                  <a:gd name="T30" fmla="*/ 46 w 177"/>
                  <a:gd name="T31" fmla="*/ 21 h 34"/>
                  <a:gd name="T32" fmla="*/ 67 w 177"/>
                  <a:gd name="T33" fmla="*/ 21 h 34"/>
                  <a:gd name="T34" fmla="*/ 56 w 177"/>
                  <a:gd name="T35" fmla="*/ 21 h 34"/>
                  <a:gd name="T36" fmla="*/ 52 w 177"/>
                  <a:gd name="T37" fmla="*/ 17 h 34"/>
                  <a:gd name="T38" fmla="*/ 56 w 177"/>
                  <a:gd name="T39" fmla="*/ 13 h 34"/>
                  <a:gd name="T40" fmla="*/ 67 w 177"/>
                  <a:gd name="T41" fmla="*/ 13 h 34"/>
                  <a:gd name="T42" fmla="*/ 71 w 177"/>
                  <a:gd name="T43" fmla="*/ 17 h 34"/>
                  <a:gd name="T44" fmla="*/ 67 w 177"/>
                  <a:gd name="T45"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7" h="34">
                    <a:moveTo>
                      <a:pt x="176" y="0"/>
                    </a:moveTo>
                    <a:cubicBezTo>
                      <a:pt x="1" y="0"/>
                      <a:pt x="1" y="0"/>
                      <a:pt x="1" y="0"/>
                    </a:cubicBezTo>
                    <a:cubicBezTo>
                      <a:pt x="1" y="0"/>
                      <a:pt x="0" y="1"/>
                      <a:pt x="0" y="1"/>
                    </a:cubicBezTo>
                    <a:cubicBezTo>
                      <a:pt x="0" y="33"/>
                      <a:pt x="0" y="33"/>
                      <a:pt x="0" y="33"/>
                    </a:cubicBezTo>
                    <a:cubicBezTo>
                      <a:pt x="0" y="33"/>
                      <a:pt x="1" y="34"/>
                      <a:pt x="1" y="34"/>
                    </a:cubicBezTo>
                    <a:cubicBezTo>
                      <a:pt x="176" y="34"/>
                      <a:pt x="176" y="34"/>
                      <a:pt x="176" y="34"/>
                    </a:cubicBezTo>
                    <a:cubicBezTo>
                      <a:pt x="176" y="34"/>
                      <a:pt x="177" y="33"/>
                      <a:pt x="177" y="33"/>
                    </a:cubicBezTo>
                    <a:cubicBezTo>
                      <a:pt x="177" y="1"/>
                      <a:pt x="177" y="1"/>
                      <a:pt x="177" y="1"/>
                    </a:cubicBezTo>
                    <a:cubicBezTo>
                      <a:pt x="177" y="1"/>
                      <a:pt x="176" y="0"/>
                      <a:pt x="176" y="0"/>
                    </a:cubicBezTo>
                    <a:close/>
                    <a:moveTo>
                      <a:pt x="46" y="21"/>
                    </a:moveTo>
                    <a:cubicBezTo>
                      <a:pt x="17" y="21"/>
                      <a:pt x="17" y="21"/>
                      <a:pt x="17" y="21"/>
                    </a:cubicBezTo>
                    <a:cubicBezTo>
                      <a:pt x="15" y="21"/>
                      <a:pt x="13" y="19"/>
                      <a:pt x="13" y="17"/>
                    </a:cubicBezTo>
                    <a:cubicBezTo>
                      <a:pt x="13" y="15"/>
                      <a:pt x="15" y="13"/>
                      <a:pt x="17" y="13"/>
                    </a:cubicBezTo>
                    <a:cubicBezTo>
                      <a:pt x="46" y="13"/>
                      <a:pt x="46" y="13"/>
                      <a:pt x="46" y="13"/>
                    </a:cubicBezTo>
                    <a:cubicBezTo>
                      <a:pt x="48" y="13"/>
                      <a:pt x="50" y="15"/>
                      <a:pt x="50" y="17"/>
                    </a:cubicBezTo>
                    <a:cubicBezTo>
                      <a:pt x="50" y="19"/>
                      <a:pt x="48" y="21"/>
                      <a:pt x="46" y="21"/>
                    </a:cubicBezTo>
                    <a:close/>
                    <a:moveTo>
                      <a:pt x="67" y="21"/>
                    </a:moveTo>
                    <a:cubicBezTo>
                      <a:pt x="56" y="21"/>
                      <a:pt x="56" y="21"/>
                      <a:pt x="56" y="21"/>
                    </a:cubicBezTo>
                    <a:cubicBezTo>
                      <a:pt x="53" y="21"/>
                      <a:pt x="52" y="19"/>
                      <a:pt x="52" y="17"/>
                    </a:cubicBezTo>
                    <a:cubicBezTo>
                      <a:pt x="52" y="15"/>
                      <a:pt x="53" y="13"/>
                      <a:pt x="56" y="13"/>
                    </a:cubicBezTo>
                    <a:cubicBezTo>
                      <a:pt x="67" y="13"/>
                      <a:pt x="67" y="13"/>
                      <a:pt x="67" y="13"/>
                    </a:cubicBezTo>
                    <a:cubicBezTo>
                      <a:pt x="69" y="13"/>
                      <a:pt x="71" y="15"/>
                      <a:pt x="71" y="17"/>
                    </a:cubicBezTo>
                    <a:cubicBezTo>
                      <a:pt x="71" y="19"/>
                      <a:pt x="69" y="21"/>
                      <a:pt x="67" y="21"/>
                    </a:cubicBezTo>
                    <a:close/>
                  </a:path>
                </a:pathLst>
              </a:custGeom>
              <a:grpFill/>
              <a:ln>
                <a:noFill/>
              </a:ln>
            </p:spPr>
            <p:txBody>
              <a:bodyPr vert="horz" wrap="square" lIns="91428" tIns="45714" rIns="91428" bIns="45714" numCol="1" anchor="t" anchorCtr="0" compatLnSpc="1"/>
              <a:lstStyle/>
              <a:p>
                <a:endParaRPr lang="zh-CN" altLang="en-US" dirty="0">
                  <a:latin typeface="微软雅黑" panose="020B0503020204020204" pitchFamily="34" charset="-122"/>
                  <a:ea typeface="微软雅黑" panose="020B0503020204020204" pitchFamily="34" charset="-122"/>
                </a:endParaRPr>
              </a:p>
            </p:txBody>
          </p:sp>
        </p:grpSp>
        <p:sp>
          <p:nvSpPr>
            <p:cNvPr id="23" name="文本框 22"/>
            <p:cNvSpPr txBox="1"/>
            <p:nvPr/>
          </p:nvSpPr>
          <p:spPr>
            <a:xfrm>
              <a:off x="1213" y="5897"/>
              <a:ext cx="2472" cy="457"/>
            </a:xfrm>
            <a:prstGeom prst="rect">
              <a:avLst/>
            </a:prstGeom>
            <a:noFill/>
          </p:spPr>
          <p:txBody>
            <a:bodyPr wrap="square" rtlCol="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装载规范</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24" name="Text2"/>
            <p:cNvSpPr txBox="1"/>
            <p:nvPr/>
          </p:nvSpPr>
          <p:spPr>
            <a:xfrm>
              <a:off x="1123" y="6851"/>
              <a:ext cx="2653" cy="2518"/>
            </a:xfrm>
            <a:prstGeom prst="rect">
              <a:avLst/>
            </a:prstGeom>
            <a:noFill/>
            <a:ln>
              <a:noFill/>
            </a:ln>
          </p:spPr>
          <p:txBody>
            <a:bodyPr wrap="square" lIns="0" tIns="45720" rIns="0" bIns="45720" anchor="t" anchorCtr="0">
              <a:spAutoFit/>
            </a:bodyPr>
            <a:lstStyle/>
            <a:p>
              <a:pPr algn="l">
                <a:lnSpc>
                  <a:spcPct val="150000"/>
                </a:lnSpc>
                <a:buSzPct val="100000"/>
                <a:defRPr/>
              </a:pPr>
              <a:r>
                <a:rPr lang="en-US" altLang="en-US" sz="1200" b="1" dirty="0">
                  <a:solidFill>
                    <a:srgbClr val="3F7FBB"/>
                  </a:solidFill>
                  <a:latin typeface="微软雅黑" panose="020B0503020204020204" pitchFamily="34" charset="-122"/>
                  <a:ea typeface="微软雅黑" panose="020B0503020204020204" pitchFamily="34" charset="-122"/>
                </a:rPr>
                <a:t>◦</a:t>
              </a:r>
              <a:r>
                <a:rPr lang="zh-CN" altLang="en-US" sz="1200" b="1" dirty="0">
                  <a:solidFill>
                    <a:srgbClr val="3F7FBB"/>
                  </a:solidFill>
                  <a:latin typeface="微软雅黑" panose="020B0503020204020204" pitchFamily="34" charset="-122"/>
                  <a:ea typeface="微软雅黑" panose="020B0503020204020204" pitchFamily="34" charset="-122"/>
                </a:rPr>
                <a:t>加臭剂桶装运输：</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桶体固定牢固（用绳索</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 / </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托盘），避免碰撞泄漏；充装量</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≤90%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（预留膨胀空间）；</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a:lnSpc>
                  <a:spcPct val="150000"/>
                </a:lnSpc>
                <a:buSzPct val="100000"/>
                <a:defRPr/>
              </a:pPr>
              <a:r>
                <a:rPr lang="en-US" altLang="en-US" sz="1200" b="1" dirty="0">
                  <a:solidFill>
                    <a:srgbClr val="3F7FBB"/>
                  </a:solidFill>
                  <a:latin typeface="微软雅黑" panose="020B0503020204020204" pitchFamily="34" charset="-122"/>
                  <a:ea typeface="微软雅黑" panose="020B0503020204020204" pitchFamily="34" charset="-122"/>
                  <a:sym typeface="+mn-ea"/>
                </a:rPr>
                <a:t>◦</a:t>
              </a:r>
              <a:r>
                <a:rPr lang="zh-CN" altLang="en-US" sz="1200" b="1" dirty="0">
                  <a:solidFill>
                    <a:srgbClr val="3F7FBB"/>
                  </a:solidFill>
                  <a:latin typeface="微软雅黑" panose="020B0503020204020204" pitchFamily="34" charset="-122"/>
                  <a:ea typeface="微软雅黑" panose="020B0503020204020204" pitchFamily="34" charset="-122"/>
                </a:rPr>
                <a:t>罐装运输：</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罐体压力</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≤0.1MPa</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，温度</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≤30</a:t>
              </a:r>
              <a:r>
                <a:rPr lang="en-US" altLang="en-US"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（乙硫醇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≤25</a:t>
              </a:r>
              <a:r>
                <a:rPr lang="en-US" altLang="en-US"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）；禁止与氧化剂、酸类混装（如乙硫醇与硝酸混装会反应爆炸）。</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1469" y="6678"/>
              <a:ext cx="1961"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a:off x="4405" y="4895"/>
              <a:ext cx="3213" cy="4934"/>
            </a:xfrm>
            <a:prstGeom prst="roundRect">
              <a:avLst>
                <a:gd name="adj" fmla="val 10710"/>
              </a:avLst>
            </a:prstGeom>
            <a:solidFill>
              <a:schemeClr val="bg1"/>
            </a:solidFill>
            <a:ln>
              <a:solidFill>
                <a:schemeClr val="accent2">
                  <a:lumMod val="20000"/>
                  <a:lumOff val="80000"/>
                </a:schemeClr>
              </a:solid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7" name="椭圆 26"/>
            <p:cNvSpPr/>
            <p:nvPr/>
          </p:nvSpPr>
          <p:spPr>
            <a:xfrm>
              <a:off x="5503" y="4379"/>
              <a:ext cx="1016" cy="1016"/>
            </a:xfrm>
            <a:prstGeom prst="ellipse">
              <a:avLst/>
            </a:prstGeom>
            <a:solidFill>
              <a:schemeClr val="bg1"/>
            </a:solidFill>
            <a:ln>
              <a:solidFill>
                <a:schemeClr val="accent2">
                  <a:lumMod val="20000"/>
                  <a:lumOff val="80000"/>
                </a:schemeClr>
              </a:solid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4775" y="5897"/>
              <a:ext cx="2472" cy="457"/>
            </a:xfrm>
            <a:prstGeom prst="rect">
              <a:avLst/>
            </a:prstGeom>
            <a:noFill/>
          </p:spPr>
          <p:txBody>
            <a:bodyPr wrap="square" rtlCol="0">
              <a:spAutoFit/>
            </a:bodyPr>
            <a:lstStyle/>
            <a:p>
              <a:pPr algn="ctr"/>
              <a:r>
                <a:rPr lang="zh-CN" altLang="en-US" b="1" dirty="0">
                  <a:solidFill>
                    <a:schemeClr val="accent2"/>
                  </a:solidFill>
                  <a:latin typeface="微软雅黑" panose="020B0503020204020204" pitchFamily="34" charset="-122"/>
                  <a:ea typeface="微软雅黑" panose="020B0503020204020204" pitchFamily="34" charset="-122"/>
                </a:rPr>
                <a:t>途中监控</a:t>
              </a:r>
              <a:endParaRPr lang="zh-CN" altLang="en-US" b="1" dirty="0">
                <a:solidFill>
                  <a:schemeClr val="accent2"/>
                </a:solidFill>
                <a:latin typeface="微软雅黑" panose="020B0503020204020204" pitchFamily="34" charset="-122"/>
                <a:ea typeface="微软雅黑" panose="020B0503020204020204" pitchFamily="34" charset="-122"/>
              </a:endParaRPr>
            </a:p>
          </p:txBody>
        </p:sp>
        <p:sp>
          <p:nvSpPr>
            <p:cNvPr id="29" name="Text2"/>
            <p:cNvSpPr txBox="1"/>
            <p:nvPr/>
          </p:nvSpPr>
          <p:spPr>
            <a:xfrm>
              <a:off x="4685" y="6851"/>
              <a:ext cx="2653" cy="2175"/>
            </a:xfrm>
            <a:prstGeom prst="rect">
              <a:avLst/>
            </a:prstGeom>
            <a:noFill/>
            <a:ln>
              <a:noFill/>
            </a:ln>
          </p:spPr>
          <p:txBody>
            <a:bodyPr wrap="square" lIns="0" tIns="45720" rIns="0" bIns="45720" anchor="t" anchorCtr="0">
              <a:spAutoFit/>
            </a:bodyPr>
            <a:lstStyle/>
            <a:p>
              <a:pPr algn="l">
                <a:lnSpc>
                  <a:spcPct val="150000"/>
                </a:lnSpc>
                <a:buSzPct val="100000"/>
                <a:defRPr/>
              </a:pPr>
              <a:r>
                <a:rPr lang="en-US" altLang="en-US" sz="1200" b="1" dirty="0">
                  <a:solidFill>
                    <a:srgbClr val="3F7FBB"/>
                  </a:solidFill>
                  <a:latin typeface="微软雅黑" panose="020B0503020204020204" pitchFamily="34" charset="-122"/>
                  <a:ea typeface="微软雅黑" panose="020B0503020204020204" pitchFamily="34" charset="-122"/>
                </a:rPr>
                <a:t>◦</a:t>
              </a:r>
              <a:r>
                <a:rPr lang="zh-CN" altLang="en-US" sz="1200" b="1" dirty="0">
                  <a:solidFill>
                    <a:srgbClr val="3F7FBB"/>
                  </a:solidFill>
                  <a:latin typeface="微软雅黑" panose="020B0503020204020204" pitchFamily="34" charset="-122"/>
                  <a:ea typeface="微软雅黑" panose="020B0503020204020204" pitchFamily="34" charset="-122"/>
                </a:rPr>
                <a:t>每</a:t>
              </a:r>
              <a:r>
                <a:rPr lang="en-US" altLang="zh-CN" sz="1200" b="1" dirty="0">
                  <a:solidFill>
                    <a:srgbClr val="3F7FBB"/>
                  </a:solidFill>
                  <a:latin typeface="微软雅黑" panose="020B0503020204020204" pitchFamily="34" charset="-122"/>
                  <a:ea typeface="微软雅黑" panose="020B0503020204020204" pitchFamily="34" charset="-122"/>
                </a:rPr>
                <a:t> 2 </a:t>
              </a:r>
              <a:r>
                <a:rPr lang="zh-CN" altLang="en-US" sz="1200" b="1" dirty="0">
                  <a:solidFill>
                    <a:srgbClr val="3F7FBB"/>
                  </a:solidFill>
                  <a:latin typeface="微软雅黑" panose="020B0503020204020204" pitchFamily="34" charset="-122"/>
                  <a:ea typeface="微软雅黑" panose="020B0503020204020204" pitchFamily="34" charset="-122"/>
                </a:rPr>
                <a:t>小时检查</a:t>
              </a:r>
              <a:r>
                <a:rPr lang="en-US" altLang="zh-CN" sz="1200" b="1" dirty="0">
                  <a:solidFill>
                    <a:srgbClr val="3F7FBB"/>
                  </a:solidFill>
                  <a:latin typeface="微软雅黑" panose="020B0503020204020204" pitchFamily="34" charset="-122"/>
                  <a:ea typeface="微软雅黑" panose="020B0503020204020204" pitchFamily="34" charset="-122"/>
                </a:rPr>
                <a:t> 1 </a:t>
              </a:r>
              <a:r>
                <a:rPr lang="zh-CN" altLang="en-US" sz="1200" b="1" dirty="0">
                  <a:solidFill>
                    <a:srgbClr val="3F7FBB"/>
                  </a:solidFill>
                  <a:latin typeface="微软雅黑" panose="020B0503020204020204" pitchFamily="34" charset="-122"/>
                  <a:ea typeface="微软雅黑" panose="020B0503020204020204" pitchFamily="34" charset="-122"/>
                </a:rPr>
                <a:t>次：</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桶体</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 / </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罐体无泄漏、阀门关闭到位、车辆导静电装置接地良好；</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a:lnSpc>
                  <a:spcPct val="150000"/>
                </a:lnSpc>
                <a:buSzPct val="100000"/>
                <a:defRPr/>
              </a:pPr>
              <a:r>
                <a:rPr lang="en-US" altLang="en-US" sz="1200" b="1" dirty="0">
                  <a:solidFill>
                    <a:srgbClr val="3F7FBB"/>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乙硫醇运输需实时监测车厢温度（</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≤25</a:t>
              </a:r>
              <a:r>
                <a:rPr lang="en-US" altLang="en-US"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），超过阈值立即停车降温（用雾状水，禁止直接喷水）。</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5031" y="6678"/>
              <a:ext cx="1961"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圆角矩形 30"/>
            <p:cNvSpPr/>
            <p:nvPr/>
          </p:nvSpPr>
          <p:spPr>
            <a:xfrm>
              <a:off x="7967" y="4895"/>
              <a:ext cx="3213" cy="4934"/>
            </a:xfrm>
            <a:prstGeom prst="roundRect">
              <a:avLst>
                <a:gd name="adj" fmla="val 10710"/>
              </a:avLst>
            </a:prstGeom>
            <a:solidFill>
              <a:schemeClr val="bg1"/>
            </a:solidFill>
            <a:ln>
              <a:solidFill>
                <a:schemeClr val="accent1">
                  <a:lumMod val="20000"/>
                  <a:lumOff val="80000"/>
                </a:schemeClr>
              </a:solid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2" name="椭圆 31"/>
            <p:cNvSpPr/>
            <p:nvPr/>
          </p:nvSpPr>
          <p:spPr>
            <a:xfrm>
              <a:off x="9065" y="4379"/>
              <a:ext cx="1016" cy="1016"/>
            </a:xfrm>
            <a:prstGeom prst="ellipse">
              <a:avLst/>
            </a:prstGeom>
            <a:solidFill>
              <a:schemeClr val="bg1"/>
            </a:solidFill>
            <a:ln>
              <a:solidFill>
                <a:schemeClr val="accent1">
                  <a:lumMod val="20000"/>
                  <a:lumOff val="80000"/>
                </a:schemeClr>
              </a:solid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3" name="文本框 32"/>
            <p:cNvSpPr txBox="1"/>
            <p:nvPr/>
          </p:nvSpPr>
          <p:spPr>
            <a:xfrm>
              <a:off x="8337" y="5897"/>
              <a:ext cx="2472" cy="800"/>
            </a:xfrm>
            <a:prstGeom prst="rect">
              <a:avLst/>
            </a:prstGeom>
            <a:noFill/>
          </p:spPr>
          <p:txBody>
            <a:bodyPr wrap="square" rtlCol="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应急处置</a:t>
              </a:r>
              <a:endParaRPr lang="zh-CN" altLang="en-US" b="1" dirty="0">
                <a:solidFill>
                  <a:schemeClr val="accent1"/>
                </a:solidFill>
                <a:latin typeface="微软雅黑" panose="020B0503020204020204" pitchFamily="34" charset="-122"/>
                <a:ea typeface="微软雅黑" panose="020B0503020204020204" pitchFamily="34" charset="-122"/>
              </a:endParaRPr>
            </a:p>
            <a:p>
              <a:pPr algn="ctr"/>
              <a:r>
                <a:rPr lang="zh-CN" altLang="en-US" b="1" dirty="0">
                  <a:solidFill>
                    <a:schemeClr val="accent1"/>
                  </a:solidFill>
                  <a:latin typeface="微软雅黑" panose="020B0503020204020204" pitchFamily="34" charset="-122"/>
                  <a:ea typeface="微软雅黑" panose="020B0503020204020204" pitchFamily="34" charset="-122"/>
                </a:rPr>
                <a:t>（运输途中泄漏）</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34" name="Text2"/>
            <p:cNvSpPr txBox="1"/>
            <p:nvPr/>
          </p:nvSpPr>
          <p:spPr>
            <a:xfrm>
              <a:off x="8247" y="6851"/>
              <a:ext cx="2653" cy="2518"/>
            </a:xfrm>
            <a:prstGeom prst="rect">
              <a:avLst/>
            </a:prstGeom>
            <a:noFill/>
            <a:ln>
              <a:noFill/>
            </a:ln>
          </p:spPr>
          <p:txBody>
            <a:bodyPr wrap="square" lIns="0" tIns="45720" rIns="0" bIns="45720" anchor="t" anchorCtr="0">
              <a:spAutoFit/>
            </a:bodyPr>
            <a:lstStyle/>
            <a:p>
              <a:pPr algn="l">
                <a:lnSpc>
                  <a:spcPct val="150000"/>
                </a:lnSpc>
                <a:buSzPct val="100000"/>
                <a:defRPr/>
              </a:pPr>
              <a:r>
                <a:rPr lang="en-US" altLang="en-US" sz="1200" b="1" dirty="0">
                  <a:solidFill>
                    <a:srgbClr val="3F7FBB"/>
                  </a:solidFill>
                  <a:latin typeface="微软雅黑" panose="020B0503020204020204" pitchFamily="34" charset="-122"/>
                  <a:ea typeface="微软雅黑" panose="020B0503020204020204" pitchFamily="34" charset="-122"/>
                </a:rPr>
                <a:t>◦</a:t>
              </a:r>
              <a:r>
                <a:rPr lang="zh-CN" altLang="en-US" sz="1200" b="1" dirty="0">
                  <a:solidFill>
                    <a:srgbClr val="3F7FBB"/>
                  </a:solidFill>
                  <a:latin typeface="微软雅黑" panose="020B0503020204020204" pitchFamily="34" charset="-122"/>
                  <a:ea typeface="微软雅黑" panose="020B0503020204020204" pitchFamily="34" charset="-122"/>
                </a:rPr>
                <a:t>立即停车：</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选择空旷、远离火源</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 / </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人群的安全区域；</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a:lnSpc>
                  <a:spcPct val="150000"/>
                </a:lnSpc>
                <a:buSzPct val="100000"/>
                <a:defRPr/>
              </a:pPr>
              <a:r>
                <a:rPr lang="en-US" altLang="en-US" sz="1200" b="1" dirty="0">
                  <a:solidFill>
                    <a:srgbClr val="3F7FBB"/>
                  </a:solidFill>
                  <a:latin typeface="微软雅黑" panose="020B0503020204020204" pitchFamily="34" charset="-122"/>
                  <a:ea typeface="微软雅黑" panose="020B0503020204020204" pitchFamily="34" charset="-122"/>
                </a:rPr>
                <a:t>◦</a:t>
              </a:r>
              <a:r>
                <a:rPr lang="zh-CN" altLang="en-US" sz="1200" b="1" dirty="0">
                  <a:solidFill>
                    <a:srgbClr val="3F7FBB"/>
                  </a:solidFill>
                  <a:latin typeface="微软雅黑" panose="020B0503020204020204" pitchFamily="34" charset="-122"/>
                  <a:ea typeface="微软雅黑" panose="020B0503020204020204" pitchFamily="34" charset="-122"/>
                </a:rPr>
                <a:t>切断火源：</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关闭车辆发动机，禁止吸烟、使用手机；</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a:lnSpc>
                  <a:spcPct val="150000"/>
                </a:lnSpc>
                <a:buSzPct val="100000"/>
                <a:defRPr/>
              </a:pPr>
              <a:r>
                <a:rPr lang="en-US" altLang="en-US" sz="1200" b="1" dirty="0">
                  <a:solidFill>
                    <a:srgbClr val="3F7FBB"/>
                  </a:solidFill>
                  <a:latin typeface="微软雅黑" panose="020B0503020204020204" pitchFamily="34" charset="-122"/>
                  <a:ea typeface="微软雅黑" panose="020B0503020204020204" pitchFamily="34" charset="-122"/>
                  <a:sym typeface="+mn-ea"/>
                </a:rPr>
                <a:t>◦</a:t>
              </a:r>
              <a:r>
                <a:rPr lang="zh-CN" altLang="en-US" sz="1200" b="1" dirty="0">
                  <a:solidFill>
                    <a:srgbClr val="3F7FBB"/>
                  </a:solidFill>
                  <a:latin typeface="微软雅黑" panose="020B0503020204020204" pitchFamily="34" charset="-122"/>
                  <a:ea typeface="微软雅黑" panose="020B0503020204020204" pitchFamily="34" charset="-122"/>
                </a:rPr>
                <a:t>泄漏处理：</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微量泄漏用活性炭吸附，中量</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 / </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大量泄漏按</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 8.4 </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分级处置流程操作，同时联系就近应急部门。</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8593" y="6678"/>
              <a:ext cx="1961"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64" name="组合 63"/>
            <p:cNvGrpSpPr/>
            <p:nvPr/>
          </p:nvGrpSpPr>
          <p:grpSpPr>
            <a:xfrm>
              <a:off x="9326" y="4696"/>
              <a:ext cx="547" cy="351"/>
              <a:chOff x="10331583" y="1792298"/>
              <a:chExt cx="457940" cy="294019"/>
            </a:xfrm>
            <a:solidFill>
              <a:schemeClr val="accent1"/>
            </a:solidFill>
          </p:grpSpPr>
          <p:sp>
            <p:nvSpPr>
              <p:cNvPr id="65" name="Oval 56"/>
              <p:cNvSpPr>
                <a:spLocks noChangeArrowheads="1"/>
              </p:cNvSpPr>
              <p:nvPr/>
            </p:nvSpPr>
            <p:spPr bwMode="auto">
              <a:xfrm>
                <a:off x="10503311" y="1792298"/>
                <a:ext cx="114485" cy="1144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66" name="Freeform 57"/>
              <p:cNvSpPr/>
              <p:nvPr/>
            </p:nvSpPr>
            <p:spPr bwMode="auto">
              <a:xfrm>
                <a:off x="10331583" y="1938006"/>
                <a:ext cx="114485" cy="111883"/>
              </a:xfrm>
              <a:custGeom>
                <a:avLst/>
                <a:gdLst>
                  <a:gd name="T0" fmla="*/ 34 w 48"/>
                  <a:gd name="T1" fmla="*/ 10 h 47"/>
                  <a:gd name="T2" fmla="*/ 15 w 48"/>
                  <a:gd name="T3" fmla="*/ 1 h 47"/>
                  <a:gd name="T4" fmla="*/ 14 w 48"/>
                  <a:gd name="T5" fmla="*/ 0 h 47"/>
                  <a:gd name="T6" fmla="*/ 0 w 48"/>
                  <a:gd name="T7" fmla="*/ 28 h 47"/>
                  <a:gd name="T8" fmla="*/ 0 w 48"/>
                  <a:gd name="T9" fmla="*/ 46 h 47"/>
                  <a:gd name="T10" fmla="*/ 1 w 48"/>
                  <a:gd name="T11" fmla="*/ 47 h 47"/>
                  <a:gd name="T12" fmla="*/ 43 w 48"/>
                  <a:gd name="T13" fmla="*/ 47 h 47"/>
                  <a:gd name="T14" fmla="*/ 43 w 48"/>
                  <a:gd name="T15" fmla="*/ 27 h 47"/>
                  <a:gd name="T16" fmla="*/ 48 w 48"/>
                  <a:gd name="T17" fmla="*/ 5 h 47"/>
                  <a:gd name="T18" fmla="*/ 34 w 48"/>
                  <a:gd name="T1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34" y="10"/>
                    </a:moveTo>
                    <a:cubicBezTo>
                      <a:pt x="26" y="10"/>
                      <a:pt x="19" y="7"/>
                      <a:pt x="15" y="1"/>
                    </a:cubicBezTo>
                    <a:cubicBezTo>
                      <a:pt x="15" y="0"/>
                      <a:pt x="14" y="0"/>
                      <a:pt x="14" y="0"/>
                    </a:cubicBezTo>
                    <a:cubicBezTo>
                      <a:pt x="5" y="7"/>
                      <a:pt x="0" y="17"/>
                      <a:pt x="0" y="28"/>
                    </a:cubicBezTo>
                    <a:cubicBezTo>
                      <a:pt x="0" y="28"/>
                      <a:pt x="0" y="45"/>
                      <a:pt x="0" y="46"/>
                    </a:cubicBezTo>
                    <a:cubicBezTo>
                      <a:pt x="0" y="47"/>
                      <a:pt x="0" y="47"/>
                      <a:pt x="1" y="47"/>
                    </a:cubicBezTo>
                    <a:cubicBezTo>
                      <a:pt x="43" y="47"/>
                      <a:pt x="43" y="47"/>
                      <a:pt x="43" y="47"/>
                    </a:cubicBezTo>
                    <a:cubicBezTo>
                      <a:pt x="43" y="38"/>
                      <a:pt x="43" y="27"/>
                      <a:pt x="43" y="27"/>
                    </a:cubicBezTo>
                    <a:cubicBezTo>
                      <a:pt x="43" y="19"/>
                      <a:pt x="45" y="12"/>
                      <a:pt x="48" y="5"/>
                    </a:cubicBezTo>
                    <a:cubicBezTo>
                      <a:pt x="44" y="8"/>
                      <a:pt x="39" y="10"/>
                      <a:pt x="3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67" name="Freeform 58"/>
              <p:cNvSpPr/>
              <p:nvPr/>
            </p:nvSpPr>
            <p:spPr bwMode="auto">
              <a:xfrm>
                <a:off x="10675038" y="1938006"/>
                <a:ext cx="114485" cy="111883"/>
              </a:xfrm>
              <a:custGeom>
                <a:avLst/>
                <a:gdLst>
                  <a:gd name="T0" fmla="*/ 33 w 48"/>
                  <a:gd name="T1" fmla="*/ 0 h 47"/>
                  <a:gd name="T2" fmla="*/ 32 w 48"/>
                  <a:gd name="T3" fmla="*/ 1 h 47"/>
                  <a:gd name="T4" fmla="*/ 13 w 48"/>
                  <a:gd name="T5" fmla="*/ 10 h 47"/>
                  <a:gd name="T6" fmla="*/ 0 w 48"/>
                  <a:gd name="T7" fmla="*/ 6 h 47"/>
                  <a:gd name="T8" fmla="*/ 4 w 48"/>
                  <a:gd name="T9" fmla="*/ 27 h 47"/>
                  <a:gd name="T10" fmla="*/ 4 w 48"/>
                  <a:gd name="T11" fmla="*/ 47 h 47"/>
                  <a:gd name="T12" fmla="*/ 46 w 48"/>
                  <a:gd name="T13" fmla="*/ 47 h 47"/>
                  <a:gd name="T14" fmla="*/ 47 w 48"/>
                  <a:gd name="T15" fmla="*/ 46 h 47"/>
                  <a:gd name="T16" fmla="*/ 48 w 48"/>
                  <a:gd name="T17" fmla="*/ 28 h 47"/>
                  <a:gd name="T18" fmla="*/ 33 w 48"/>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33" y="0"/>
                    </a:moveTo>
                    <a:cubicBezTo>
                      <a:pt x="33" y="0"/>
                      <a:pt x="32" y="0"/>
                      <a:pt x="32" y="1"/>
                    </a:cubicBezTo>
                    <a:cubicBezTo>
                      <a:pt x="28" y="7"/>
                      <a:pt x="21" y="10"/>
                      <a:pt x="13" y="10"/>
                    </a:cubicBezTo>
                    <a:cubicBezTo>
                      <a:pt x="8" y="10"/>
                      <a:pt x="4" y="8"/>
                      <a:pt x="0" y="6"/>
                    </a:cubicBezTo>
                    <a:cubicBezTo>
                      <a:pt x="3" y="12"/>
                      <a:pt x="4" y="19"/>
                      <a:pt x="4" y="27"/>
                    </a:cubicBezTo>
                    <a:cubicBezTo>
                      <a:pt x="4" y="27"/>
                      <a:pt x="4" y="38"/>
                      <a:pt x="4" y="47"/>
                    </a:cubicBezTo>
                    <a:cubicBezTo>
                      <a:pt x="46" y="47"/>
                      <a:pt x="46" y="47"/>
                      <a:pt x="46" y="47"/>
                    </a:cubicBezTo>
                    <a:cubicBezTo>
                      <a:pt x="47" y="47"/>
                      <a:pt x="47" y="47"/>
                      <a:pt x="47" y="46"/>
                    </a:cubicBezTo>
                    <a:cubicBezTo>
                      <a:pt x="48" y="45"/>
                      <a:pt x="48" y="28"/>
                      <a:pt x="48" y="28"/>
                    </a:cubicBezTo>
                    <a:cubicBezTo>
                      <a:pt x="48" y="17"/>
                      <a:pt x="42" y="7"/>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68" name="Freeform 59"/>
              <p:cNvSpPr/>
              <p:nvPr/>
            </p:nvSpPr>
            <p:spPr bwMode="auto">
              <a:xfrm>
                <a:off x="10452573" y="1915890"/>
                <a:ext cx="213358" cy="170427"/>
              </a:xfrm>
              <a:custGeom>
                <a:avLst/>
                <a:gdLst>
                  <a:gd name="T0" fmla="*/ 71 w 89"/>
                  <a:gd name="T1" fmla="*/ 0 h 71"/>
                  <a:gd name="T2" fmla="*/ 70 w 89"/>
                  <a:gd name="T3" fmla="*/ 0 h 71"/>
                  <a:gd name="T4" fmla="*/ 45 w 89"/>
                  <a:gd name="T5" fmla="*/ 13 h 71"/>
                  <a:gd name="T6" fmla="*/ 20 w 89"/>
                  <a:gd name="T7" fmla="*/ 0 h 71"/>
                  <a:gd name="T8" fmla="*/ 19 w 89"/>
                  <a:gd name="T9" fmla="*/ 0 h 71"/>
                  <a:gd name="T10" fmla="*/ 0 w 89"/>
                  <a:gd name="T11" fmla="*/ 36 h 71"/>
                  <a:gd name="T12" fmla="*/ 1 w 89"/>
                  <a:gd name="T13" fmla="*/ 70 h 71"/>
                  <a:gd name="T14" fmla="*/ 2 w 89"/>
                  <a:gd name="T15" fmla="*/ 71 h 71"/>
                  <a:gd name="T16" fmla="*/ 88 w 89"/>
                  <a:gd name="T17" fmla="*/ 71 h 71"/>
                  <a:gd name="T18" fmla="*/ 89 w 89"/>
                  <a:gd name="T19" fmla="*/ 70 h 71"/>
                  <a:gd name="T20" fmla="*/ 89 w 89"/>
                  <a:gd name="T21" fmla="*/ 36 h 71"/>
                  <a:gd name="T22" fmla="*/ 71 w 89"/>
                  <a:gd name="T2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1">
                    <a:moveTo>
                      <a:pt x="71" y="0"/>
                    </a:moveTo>
                    <a:cubicBezTo>
                      <a:pt x="71" y="0"/>
                      <a:pt x="70" y="0"/>
                      <a:pt x="70" y="0"/>
                    </a:cubicBezTo>
                    <a:cubicBezTo>
                      <a:pt x="64" y="8"/>
                      <a:pt x="55" y="13"/>
                      <a:pt x="45" y="13"/>
                    </a:cubicBezTo>
                    <a:cubicBezTo>
                      <a:pt x="35" y="13"/>
                      <a:pt x="26" y="8"/>
                      <a:pt x="20" y="0"/>
                    </a:cubicBezTo>
                    <a:cubicBezTo>
                      <a:pt x="20" y="0"/>
                      <a:pt x="19" y="0"/>
                      <a:pt x="19" y="0"/>
                    </a:cubicBezTo>
                    <a:cubicBezTo>
                      <a:pt x="7" y="8"/>
                      <a:pt x="0" y="22"/>
                      <a:pt x="0" y="36"/>
                    </a:cubicBezTo>
                    <a:cubicBezTo>
                      <a:pt x="0" y="36"/>
                      <a:pt x="0" y="69"/>
                      <a:pt x="1" y="70"/>
                    </a:cubicBezTo>
                    <a:cubicBezTo>
                      <a:pt x="1" y="71"/>
                      <a:pt x="1" y="71"/>
                      <a:pt x="2" y="71"/>
                    </a:cubicBezTo>
                    <a:cubicBezTo>
                      <a:pt x="88" y="71"/>
                      <a:pt x="88" y="71"/>
                      <a:pt x="88" y="71"/>
                    </a:cubicBezTo>
                    <a:cubicBezTo>
                      <a:pt x="89" y="71"/>
                      <a:pt x="89" y="71"/>
                      <a:pt x="89" y="70"/>
                    </a:cubicBezTo>
                    <a:cubicBezTo>
                      <a:pt x="89" y="69"/>
                      <a:pt x="89" y="36"/>
                      <a:pt x="89" y="36"/>
                    </a:cubicBezTo>
                    <a:cubicBezTo>
                      <a:pt x="89" y="22"/>
                      <a:pt x="83" y="8"/>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69" name="Oval 60"/>
              <p:cNvSpPr>
                <a:spLocks noChangeArrowheads="1"/>
              </p:cNvSpPr>
              <p:nvPr/>
            </p:nvSpPr>
            <p:spPr bwMode="auto">
              <a:xfrm>
                <a:off x="10366709" y="1835230"/>
                <a:ext cx="88466" cy="884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70" name="Oval 61"/>
              <p:cNvSpPr>
                <a:spLocks noChangeArrowheads="1"/>
              </p:cNvSpPr>
              <p:nvPr/>
            </p:nvSpPr>
            <p:spPr bwMode="auto">
              <a:xfrm>
                <a:off x="10663329" y="1835230"/>
                <a:ext cx="88466" cy="884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dirty="0">
                  <a:latin typeface="微软雅黑" panose="020B0503020204020204" pitchFamily="34" charset="-122"/>
                  <a:ea typeface="微软雅黑" panose="020B0503020204020204" pitchFamily="34" charset="-122"/>
                </a:endParaRPr>
              </a:p>
            </p:txBody>
          </p:sp>
        </p:grpSp>
        <p:sp>
          <p:nvSpPr>
            <p:cNvPr id="71" name="Freeform 74"/>
            <p:cNvSpPr>
              <a:spLocks noEditPoints="1"/>
            </p:cNvSpPr>
            <p:nvPr/>
          </p:nvSpPr>
          <p:spPr bwMode="auto">
            <a:xfrm>
              <a:off x="5787" y="4597"/>
              <a:ext cx="510" cy="548"/>
            </a:xfrm>
            <a:custGeom>
              <a:avLst/>
              <a:gdLst>
                <a:gd name="T0" fmla="*/ 93 w 179"/>
                <a:gd name="T1" fmla="*/ 16 h 192"/>
                <a:gd name="T2" fmla="*/ 93 w 179"/>
                <a:gd name="T3" fmla="*/ 4 h 192"/>
                <a:gd name="T4" fmla="*/ 90 w 179"/>
                <a:gd name="T5" fmla="*/ 0 h 192"/>
                <a:gd name="T6" fmla="*/ 86 w 179"/>
                <a:gd name="T7" fmla="*/ 4 h 192"/>
                <a:gd name="T8" fmla="*/ 86 w 179"/>
                <a:gd name="T9" fmla="*/ 16 h 192"/>
                <a:gd name="T10" fmla="*/ 0 w 179"/>
                <a:gd name="T11" fmla="*/ 75 h 192"/>
                <a:gd name="T12" fmla="*/ 1 w 179"/>
                <a:gd name="T13" fmla="*/ 76 h 192"/>
                <a:gd name="T14" fmla="*/ 86 w 179"/>
                <a:gd name="T15" fmla="*/ 76 h 192"/>
                <a:gd name="T16" fmla="*/ 86 w 179"/>
                <a:gd name="T17" fmla="*/ 77 h 192"/>
                <a:gd name="T18" fmla="*/ 86 w 179"/>
                <a:gd name="T19" fmla="*/ 89 h 192"/>
                <a:gd name="T20" fmla="*/ 4 w 179"/>
                <a:gd name="T21" fmla="*/ 89 h 192"/>
                <a:gd name="T22" fmla="*/ 3 w 179"/>
                <a:gd name="T23" fmla="*/ 90 h 192"/>
                <a:gd name="T24" fmla="*/ 3 w 179"/>
                <a:gd name="T25" fmla="*/ 159 h 192"/>
                <a:gd name="T26" fmla="*/ 4 w 179"/>
                <a:gd name="T27" fmla="*/ 160 h 192"/>
                <a:gd name="T28" fmla="*/ 86 w 179"/>
                <a:gd name="T29" fmla="*/ 160 h 192"/>
                <a:gd name="T30" fmla="*/ 86 w 179"/>
                <a:gd name="T31" fmla="*/ 173 h 192"/>
                <a:gd name="T32" fmla="*/ 74 w 179"/>
                <a:gd name="T33" fmla="*/ 185 h 192"/>
                <a:gd name="T34" fmla="*/ 72 w 179"/>
                <a:gd name="T35" fmla="*/ 185 h 192"/>
                <a:gd name="T36" fmla="*/ 60 w 179"/>
                <a:gd name="T37" fmla="*/ 173 h 192"/>
                <a:gd name="T38" fmla="*/ 56 w 179"/>
                <a:gd name="T39" fmla="*/ 169 h 192"/>
                <a:gd name="T40" fmla="*/ 52 w 179"/>
                <a:gd name="T41" fmla="*/ 173 h 192"/>
                <a:gd name="T42" fmla="*/ 72 w 179"/>
                <a:gd name="T43" fmla="*/ 192 h 192"/>
                <a:gd name="T44" fmla="*/ 74 w 179"/>
                <a:gd name="T45" fmla="*/ 192 h 192"/>
                <a:gd name="T46" fmla="*/ 93 w 179"/>
                <a:gd name="T47" fmla="*/ 173 h 192"/>
                <a:gd name="T48" fmla="*/ 93 w 179"/>
                <a:gd name="T49" fmla="*/ 160 h 192"/>
                <a:gd name="T50" fmla="*/ 175 w 179"/>
                <a:gd name="T51" fmla="*/ 160 h 192"/>
                <a:gd name="T52" fmla="*/ 176 w 179"/>
                <a:gd name="T53" fmla="*/ 159 h 192"/>
                <a:gd name="T54" fmla="*/ 176 w 179"/>
                <a:gd name="T55" fmla="*/ 90 h 192"/>
                <a:gd name="T56" fmla="*/ 175 w 179"/>
                <a:gd name="T57" fmla="*/ 89 h 192"/>
                <a:gd name="T58" fmla="*/ 93 w 179"/>
                <a:gd name="T59" fmla="*/ 89 h 192"/>
                <a:gd name="T60" fmla="*/ 93 w 179"/>
                <a:gd name="T61" fmla="*/ 77 h 192"/>
                <a:gd name="T62" fmla="*/ 93 w 179"/>
                <a:gd name="T63" fmla="*/ 76 h 192"/>
                <a:gd name="T64" fmla="*/ 178 w 179"/>
                <a:gd name="T65" fmla="*/ 76 h 192"/>
                <a:gd name="T66" fmla="*/ 179 w 179"/>
                <a:gd name="T67" fmla="*/ 75 h 192"/>
                <a:gd name="T68" fmla="*/ 93 w 179"/>
                <a:gd name="T69" fmla="*/ 16 h 192"/>
                <a:gd name="T70" fmla="*/ 30 w 179"/>
                <a:gd name="T71" fmla="*/ 129 h 192"/>
                <a:gd name="T72" fmla="*/ 25 w 179"/>
                <a:gd name="T73" fmla="*/ 125 h 192"/>
                <a:gd name="T74" fmla="*/ 30 w 179"/>
                <a:gd name="T75" fmla="*/ 120 h 192"/>
                <a:gd name="T76" fmla="*/ 35 w 179"/>
                <a:gd name="T77" fmla="*/ 125 h 192"/>
                <a:gd name="T78" fmla="*/ 30 w 179"/>
                <a:gd name="T79" fmla="*/ 129 h 192"/>
                <a:gd name="T80" fmla="*/ 149 w 179"/>
                <a:gd name="T81" fmla="*/ 120 h 192"/>
                <a:gd name="T82" fmla="*/ 154 w 179"/>
                <a:gd name="T83" fmla="*/ 125 h 192"/>
                <a:gd name="T84" fmla="*/ 149 w 179"/>
                <a:gd name="T85" fmla="*/ 129 h 192"/>
                <a:gd name="T86" fmla="*/ 144 w 179"/>
                <a:gd name="T87" fmla="*/ 125 h 192"/>
                <a:gd name="T88" fmla="*/ 149 w 179"/>
                <a:gd name="T89" fmla="*/ 120 h 192"/>
                <a:gd name="T90" fmla="*/ 113 w 179"/>
                <a:gd name="T91" fmla="*/ 125 h 192"/>
                <a:gd name="T92" fmla="*/ 90 w 179"/>
                <a:gd name="T93" fmla="*/ 146 h 192"/>
                <a:gd name="T94" fmla="*/ 66 w 179"/>
                <a:gd name="T95" fmla="*/ 125 h 192"/>
                <a:gd name="T96" fmla="*/ 90 w 179"/>
                <a:gd name="T97" fmla="*/ 103 h 192"/>
                <a:gd name="T98" fmla="*/ 113 w 179"/>
                <a:gd name="T99" fmla="*/ 12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9" h="192">
                  <a:moveTo>
                    <a:pt x="93" y="16"/>
                  </a:moveTo>
                  <a:cubicBezTo>
                    <a:pt x="93" y="4"/>
                    <a:pt x="93" y="4"/>
                    <a:pt x="93" y="4"/>
                  </a:cubicBezTo>
                  <a:cubicBezTo>
                    <a:pt x="93" y="2"/>
                    <a:pt x="92" y="0"/>
                    <a:pt x="90" y="0"/>
                  </a:cubicBezTo>
                  <a:cubicBezTo>
                    <a:pt x="87" y="0"/>
                    <a:pt x="86" y="2"/>
                    <a:pt x="86" y="4"/>
                  </a:cubicBezTo>
                  <a:cubicBezTo>
                    <a:pt x="86" y="16"/>
                    <a:pt x="86" y="16"/>
                    <a:pt x="86" y="16"/>
                  </a:cubicBezTo>
                  <a:cubicBezTo>
                    <a:pt x="38" y="18"/>
                    <a:pt x="0" y="43"/>
                    <a:pt x="0" y="75"/>
                  </a:cubicBezTo>
                  <a:cubicBezTo>
                    <a:pt x="0" y="75"/>
                    <a:pt x="0" y="76"/>
                    <a:pt x="1" y="76"/>
                  </a:cubicBezTo>
                  <a:cubicBezTo>
                    <a:pt x="86" y="76"/>
                    <a:pt x="86" y="76"/>
                    <a:pt x="86" y="76"/>
                  </a:cubicBezTo>
                  <a:cubicBezTo>
                    <a:pt x="86" y="76"/>
                    <a:pt x="86" y="76"/>
                    <a:pt x="86" y="77"/>
                  </a:cubicBezTo>
                  <a:cubicBezTo>
                    <a:pt x="86" y="89"/>
                    <a:pt x="86" y="89"/>
                    <a:pt x="86" y="89"/>
                  </a:cubicBezTo>
                  <a:cubicBezTo>
                    <a:pt x="4" y="89"/>
                    <a:pt x="4" y="89"/>
                    <a:pt x="4" y="89"/>
                  </a:cubicBezTo>
                  <a:cubicBezTo>
                    <a:pt x="3" y="89"/>
                    <a:pt x="3" y="89"/>
                    <a:pt x="3" y="90"/>
                  </a:cubicBezTo>
                  <a:cubicBezTo>
                    <a:pt x="3" y="159"/>
                    <a:pt x="3" y="159"/>
                    <a:pt x="3" y="159"/>
                  </a:cubicBezTo>
                  <a:cubicBezTo>
                    <a:pt x="3" y="160"/>
                    <a:pt x="3" y="160"/>
                    <a:pt x="4" y="160"/>
                  </a:cubicBezTo>
                  <a:cubicBezTo>
                    <a:pt x="86" y="160"/>
                    <a:pt x="86" y="160"/>
                    <a:pt x="86" y="160"/>
                  </a:cubicBezTo>
                  <a:cubicBezTo>
                    <a:pt x="86" y="173"/>
                    <a:pt x="86" y="173"/>
                    <a:pt x="86" y="173"/>
                  </a:cubicBezTo>
                  <a:cubicBezTo>
                    <a:pt x="86" y="179"/>
                    <a:pt x="80" y="185"/>
                    <a:pt x="74" y="185"/>
                  </a:cubicBezTo>
                  <a:cubicBezTo>
                    <a:pt x="72" y="185"/>
                    <a:pt x="72" y="185"/>
                    <a:pt x="72" y="185"/>
                  </a:cubicBezTo>
                  <a:cubicBezTo>
                    <a:pt x="65" y="185"/>
                    <a:pt x="60" y="179"/>
                    <a:pt x="60" y="173"/>
                  </a:cubicBezTo>
                  <a:cubicBezTo>
                    <a:pt x="60" y="171"/>
                    <a:pt x="58" y="169"/>
                    <a:pt x="56" y="169"/>
                  </a:cubicBezTo>
                  <a:cubicBezTo>
                    <a:pt x="54" y="169"/>
                    <a:pt x="52" y="171"/>
                    <a:pt x="52" y="173"/>
                  </a:cubicBezTo>
                  <a:cubicBezTo>
                    <a:pt x="52" y="184"/>
                    <a:pt x="61" y="192"/>
                    <a:pt x="72" y="192"/>
                  </a:cubicBezTo>
                  <a:cubicBezTo>
                    <a:pt x="74" y="192"/>
                    <a:pt x="74" y="192"/>
                    <a:pt x="74" y="192"/>
                  </a:cubicBezTo>
                  <a:cubicBezTo>
                    <a:pt x="85" y="192"/>
                    <a:pt x="93" y="184"/>
                    <a:pt x="93" y="173"/>
                  </a:cubicBezTo>
                  <a:cubicBezTo>
                    <a:pt x="93" y="160"/>
                    <a:pt x="93" y="160"/>
                    <a:pt x="93" y="160"/>
                  </a:cubicBezTo>
                  <a:cubicBezTo>
                    <a:pt x="175" y="160"/>
                    <a:pt x="175" y="160"/>
                    <a:pt x="175" y="160"/>
                  </a:cubicBezTo>
                  <a:cubicBezTo>
                    <a:pt x="176" y="160"/>
                    <a:pt x="176" y="160"/>
                    <a:pt x="176" y="159"/>
                  </a:cubicBezTo>
                  <a:cubicBezTo>
                    <a:pt x="176" y="90"/>
                    <a:pt x="176" y="90"/>
                    <a:pt x="176" y="90"/>
                  </a:cubicBezTo>
                  <a:cubicBezTo>
                    <a:pt x="176" y="89"/>
                    <a:pt x="176" y="89"/>
                    <a:pt x="175" y="89"/>
                  </a:cubicBezTo>
                  <a:cubicBezTo>
                    <a:pt x="93" y="89"/>
                    <a:pt x="93" y="89"/>
                    <a:pt x="93" y="89"/>
                  </a:cubicBezTo>
                  <a:cubicBezTo>
                    <a:pt x="93" y="77"/>
                    <a:pt x="93" y="77"/>
                    <a:pt x="93" y="77"/>
                  </a:cubicBezTo>
                  <a:cubicBezTo>
                    <a:pt x="93" y="76"/>
                    <a:pt x="93" y="76"/>
                    <a:pt x="93" y="76"/>
                  </a:cubicBezTo>
                  <a:cubicBezTo>
                    <a:pt x="178" y="76"/>
                    <a:pt x="178" y="76"/>
                    <a:pt x="178" y="76"/>
                  </a:cubicBezTo>
                  <a:cubicBezTo>
                    <a:pt x="179" y="76"/>
                    <a:pt x="179" y="75"/>
                    <a:pt x="179" y="75"/>
                  </a:cubicBezTo>
                  <a:cubicBezTo>
                    <a:pt x="179" y="43"/>
                    <a:pt x="141" y="18"/>
                    <a:pt x="93" y="16"/>
                  </a:cubicBezTo>
                  <a:close/>
                  <a:moveTo>
                    <a:pt x="30" y="129"/>
                  </a:moveTo>
                  <a:cubicBezTo>
                    <a:pt x="27" y="129"/>
                    <a:pt x="25" y="127"/>
                    <a:pt x="25" y="125"/>
                  </a:cubicBezTo>
                  <a:cubicBezTo>
                    <a:pt x="25" y="122"/>
                    <a:pt x="27" y="120"/>
                    <a:pt x="30" y="120"/>
                  </a:cubicBezTo>
                  <a:cubicBezTo>
                    <a:pt x="32" y="120"/>
                    <a:pt x="35" y="122"/>
                    <a:pt x="35" y="125"/>
                  </a:cubicBezTo>
                  <a:cubicBezTo>
                    <a:pt x="35" y="127"/>
                    <a:pt x="32" y="129"/>
                    <a:pt x="30" y="129"/>
                  </a:cubicBezTo>
                  <a:close/>
                  <a:moveTo>
                    <a:pt x="149" y="120"/>
                  </a:moveTo>
                  <a:cubicBezTo>
                    <a:pt x="152" y="120"/>
                    <a:pt x="154" y="122"/>
                    <a:pt x="154" y="125"/>
                  </a:cubicBezTo>
                  <a:cubicBezTo>
                    <a:pt x="154" y="127"/>
                    <a:pt x="152" y="129"/>
                    <a:pt x="149" y="129"/>
                  </a:cubicBezTo>
                  <a:cubicBezTo>
                    <a:pt x="147" y="129"/>
                    <a:pt x="144" y="127"/>
                    <a:pt x="144" y="125"/>
                  </a:cubicBezTo>
                  <a:cubicBezTo>
                    <a:pt x="144" y="122"/>
                    <a:pt x="147" y="120"/>
                    <a:pt x="149" y="120"/>
                  </a:cubicBezTo>
                  <a:close/>
                  <a:moveTo>
                    <a:pt x="113" y="125"/>
                  </a:moveTo>
                  <a:cubicBezTo>
                    <a:pt x="113" y="137"/>
                    <a:pt x="102" y="146"/>
                    <a:pt x="90" y="146"/>
                  </a:cubicBezTo>
                  <a:cubicBezTo>
                    <a:pt x="77" y="146"/>
                    <a:pt x="66" y="137"/>
                    <a:pt x="66" y="125"/>
                  </a:cubicBezTo>
                  <a:cubicBezTo>
                    <a:pt x="66" y="113"/>
                    <a:pt x="77" y="103"/>
                    <a:pt x="90" y="103"/>
                  </a:cubicBezTo>
                  <a:cubicBezTo>
                    <a:pt x="102" y="103"/>
                    <a:pt x="113" y="113"/>
                    <a:pt x="113" y="125"/>
                  </a:cubicBezTo>
                  <a:close/>
                </a:path>
              </a:pathLst>
            </a:custGeom>
            <a:solidFill>
              <a:schemeClr val="accent2"/>
            </a:solidFill>
            <a:ln>
              <a:noFill/>
            </a:ln>
          </p:spPr>
          <p:txBody>
            <a:bodyPr vert="horz" wrap="square" lIns="91428" tIns="45714" rIns="91428" bIns="45714" numCol="1" anchor="t" anchorCtr="0" compatLnSpc="1"/>
            <a:lstStyle/>
            <a:p>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7" grpId="0" bldLvl="0" animBg="1"/>
      <p:bldP spid="12" grpId="0" bldLvl="0" animBg="1"/>
      <p:bldP spid="13" grpId="0" bldLvl="0" animBg="1"/>
      <p:bldP spid="14" grpId="0" bldLvl="0" animBg="1"/>
      <p:bldP spid="16"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20459" y="388759"/>
            <a:ext cx="5572519" cy="887528"/>
            <a:chOff x="3320458" y="354253"/>
            <a:chExt cx="5572519" cy="887528"/>
          </a:xfrm>
        </p:grpSpPr>
        <p:grpSp>
          <p:nvGrpSpPr>
            <p:cNvPr id="6" name="组合 5"/>
            <p:cNvGrpSpPr/>
            <p:nvPr/>
          </p:nvGrpSpPr>
          <p:grpSpPr>
            <a:xfrm>
              <a:off x="3320458" y="354253"/>
              <a:ext cx="5572519" cy="703137"/>
              <a:chOff x="1679798" y="438128"/>
              <a:chExt cx="5572519" cy="703137"/>
            </a:xfrm>
          </p:grpSpPr>
          <p:sp>
            <p:nvSpPr>
              <p:cNvPr id="8" name="文本框 7"/>
              <p:cNvSpPr txBox="1"/>
              <p:nvPr/>
            </p:nvSpPr>
            <p:spPr>
              <a:xfrm>
                <a:off x="2418820" y="438128"/>
                <a:ext cx="409448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储存管理：</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储存场所要求</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3" name="表格 2"/>
          <p:cNvGraphicFramePr/>
          <p:nvPr>
            <p:custDataLst>
              <p:tags r:id="rId1"/>
            </p:custDataLst>
          </p:nvPr>
        </p:nvGraphicFramePr>
        <p:xfrm>
          <a:off x="825500" y="1555115"/>
          <a:ext cx="10438765" cy="4646295"/>
        </p:xfrm>
        <a:graphic>
          <a:graphicData uri="http://schemas.openxmlformats.org/drawingml/2006/table">
            <a:tbl>
              <a:tblPr firstRow="1" bandRow="1">
                <a:tableStyleId>{07978A9E-B573-4A74-9D01-C9C5FF95DF61}</a:tableStyleId>
              </a:tblPr>
              <a:tblGrid>
                <a:gridCol w="1393190"/>
                <a:gridCol w="3528695"/>
                <a:gridCol w="2207260"/>
                <a:gridCol w="3309620"/>
              </a:tblGrid>
              <a:tr h="733425">
                <a:tc>
                  <a:txBody>
                    <a:bodyPr/>
                    <a:p>
                      <a:pPr marL="0" indent="0" algn="ctr">
                        <a:lnSpc>
                          <a:spcPct val="120000"/>
                        </a:lnSpc>
                        <a:spcBef>
                          <a:spcPts val="0"/>
                        </a:spcBef>
                        <a:spcAft>
                          <a:spcPts val="0"/>
                        </a:spcAft>
                      </a:pPr>
                      <a:r>
                        <a:rPr lang="zh-CN" sz="1000" spc="120">
                          <a:latin typeface="微软雅黑" panose="020B0503020204020204" pitchFamily="34" charset="-122"/>
                          <a:ea typeface="微软雅黑" panose="020B0503020204020204" pitchFamily="34" charset="-122"/>
                        </a:rPr>
                        <a:t>储存条件</a:t>
                      </a:r>
                      <a:endParaRPr lang="zh-CN" sz="1000" spc="120">
                        <a:latin typeface="微软雅黑" panose="020B0503020204020204" pitchFamily="34" charset="-122"/>
                        <a:ea typeface="微软雅黑" panose="020B0503020204020204" pitchFamily="34" charset="-122"/>
                      </a:endParaRPr>
                    </a:p>
                  </a:txBody>
                  <a:tcPr marL="254000" marR="254000" marT="127000" marB="127000" anchor="ctr" anchorCtr="0"/>
                </a:tc>
                <a:tc>
                  <a:txBody>
                    <a:bodyPr/>
                    <a:p>
                      <a:pPr marL="0" indent="0" algn="ctr">
                        <a:lnSpc>
                          <a:spcPct val="120000"/>
                        </a:lnSpc>
                        <a:spcBef>
                          <a:spcPts val="0"/>
                        </a:spcBef>
                        <a:spcAft>
                          <a:spcPts val="0"/>
                        </a:spcAft>
                      </a:pPr>
                      <a:r>
                        <a:rPr lang="zh-CN" sz="1000" spc="120">
                          <a:latin typeface="微软雅黑" panose="020B0503020204020204" pitchFamily="34" charset="-122"/>
                          <a:ea typeface="微软雅黑" panose="020B0503020204020204" pitchFamily="34" charset="-122"/>
                        </a:rPr>
                        <a:t>通用要求</a:t>
                      </a:r>
                      <a:endParaRPr lang="zh-CN" sz="1000" spc="120">
                        <a:latin typeface="微软雅黑" panose="020B0503020204020204" pitchFamily="34" charset="-122"/>
                        <a:ea typeface="微软雅黑" panose="020B0503020204020204" pitchFamily="34" charset="-122"/>
                      </a:endParaRPr>
                    </a:p>
                  </a:txBody>
                  <a:tcPr marL="254000" marR="254000" marT="127000" marB="127000" anchor="ctr" anchorCtr="0"/>
                </a:tc>
                <a:tc>
                  <a:txBody>
                    <a:bodyPr/>
                    <a:p>
                      <a:pPr marL="0" indent="0" algn="ctr">
                        <a:lnSpc>
                          <a:spcPct val="120000"/>
                        </a:lnSpc>
                        <a:spcBef>
                          <a:spcPts val="0"/>
                        </a:spcBef>
                        <a:spcAft>
                          <a:spcPts val="0"/>
                        </a:spcAft>
                      </a:pPr>
                      <a:r>
                        <a:rPr lang="zh-CN" sz="1000" spc="120">
                          <a:latin typeface="微软雅黑" panose="020B0503020204020204" pitchFamily="34" charset="-122"/>
                          <a:ea typeface="微软雅黑" panose="020B0503020204020204" pitchFamily="34" charset="-122"/>
                          <a:cs typeface="微软雅黑" panose="020B0503020204020204" pitchFamily="34" charset="-122"/>
                        </a:rPr>
                        <a:t>四氢噻吩</a:t>
                      </a:r>
                      <a:r>
                        <a:rPr lang="en-US" altLang="zh-CN" sz="1000" spc="12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spc="120">
                          <a:latin typeface="微软雅黑" panose="020B0503020204020204" pitchFamily="34" charset="-122"/>
                          <a:ea typeface="微软雅黑" panose="020B0503020204020204" pitchFamily="34" charset="-122"/>
                          <a:cs typeface="微软雅黑" panose="020B0503020204020204" pitchFamily="34" charset="-122"/>
                        </a:rPr>
                        <a:t>叔丁基硫醇</a:t>
                      </a:r>
                      <a:r>
                        <a:rPr lang="en-US" altLang="zh-CN" sz="1000" spc="120">
                          <a:latin typeface="微软雅黑" panose="020B0503020204020204" pitchFamily="34" charset="-122"/>
                          <a:ea typeface="微软雅黑" panose="020B0503020204020204" pitchFamily="34" charset="-122"/>
                          <a:cs typeface="微软雅黑" panose="020B0503020204020204" pitchFamily="34" charset="-122"/>
                        </a:rPr>
                        <a:t>/S-Free </a:t>
                      </a:r>
                      <a:r>
                        <a:rPr lang="zh-CN" altLang="en-US" sz="1000" spc="120">
                          <a:latin typeface="微软雅黑" panose="020B0503020204020204" pitchFamily="34" charset="-122"/>
                          <a:ea typeface="微软雅黑" panose="020B0503020204020204" pitchFamily="34" charset="-122"/>
                          <a:cs typeface="微软雅黑" panose="020B0503020204020204" pitchFamily="34" charset="-122"/>
                        </a:rPr>
                        <a:t>专用要求</a:t>
                      </a:r>
                      <a:endParaRPr lang="zh-CN" altLang="en-US" sz="1000" spc="12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27000" marB="127000" anchor="ctr" anchorCtr="0"/>
                </a:tc>
                <a:tc>
                  <a:txBody>
                    <a:bodyPr/>
                    <a:p>
                      <a:pPr marL="0" indent="0" algn="ctr">
                        <a:lnSpc>
                          <a:spcPct val="120000"/>
                        </a:lnSpc>
                        <a:spcBef>
                          <a:spcPts val="0"/>
                        </a:spcBef>
                        <a:spcAft>
                          <a:spcPts val="0"/>
                        </a:spcAft>
                      </a:pPr>
                      <a:r>
                        <a:rPr lang="zh-CN" sz="1000" spc="120">
                          <a:latin typeface="微软雅黑" panose="020B0503020204020204" pitchFamily="34" charset="-122"/>
                          <a:ea typeface="微软雅黑" panose="020B0503020204020204" pitchFamily="34" charset="-122"/>
                        </a:rPr>
                        <a:t>乙硫醇专用要求</a:t>
                      </a:r>
                      <a:endParaRPr lang="zh-CN" sz="1000" spc="120">
                        <a:latin typeface="微软雅黑" panose="020B0503020204020204" pitchFamily="34" charset="-122"/>
                        <a:ea typeface="微软雅黑" panose="020B0503020204020204" pitchFamily="34" charset="-122"/>
                      </a:endParaRPr>
                    </a:p>
                  </a:txBody>
                  <a:tcPr marL="254000" marR="254000" marT="127000" marB="127000" anchor="ctr" anchorCtr="0"/>
                </a:tc>
              </a:tr>
              <a:tr h="873760">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场所类型</a:t>
                      </a:r>
                      <a:endParaRPr lang="zh-CN" sz="1000">
                        <a:latin typeface="微软雅黑" panose="020B0503020204020204" pitchFamily="34" charset="-122"/>
                        <a:ea typeface="微软雅黑" panose="020B0503020204020204" pitchFamily="34" charset="-122"/>
                      </a:endParaRPr>
                    </a:p>
                  </a:txBody>
                  <a:tcPr marL="254000" marR="254000" marT="127000" marB="127000" anchor="ctr" anchorCtr="0"/>
                </a:tc>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专用危化品仓库</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储存室（通风、防爆、防渗）</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27000" marB="127000" anchor="ctr" anchorCtr="0"/>
                </a:tc>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防爆等级</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Ex d IIB T4</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，通风量</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≥6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次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小时</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27000" marB="127000" anchor="ctr" anchorCtr="0"/>
                </a:tc>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防爆等级</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Ex d IIC T6</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，通风量</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≥10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次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小时，增设降温装置（控温</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≤25℃</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27000" marB="127000" anchor="ctr" anchorCtr="0"/>
                </a:tc>
              </a:tr>
              <a:tr h="662940">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安全距离</a:t>
                      </a:r>
                      <a:endParaRPr lang="zh-CN" sz="1000">
                        <a:latin typeface="微软雅黑" panose="020B0503020204020204" pitchFamily="34" charset="-122"/>
                        <a:ea typeface="微软雅黑" panose="020B0503020204020204" pitchFamily="34" charset="-122"/>
                      </a:endParaRPr>
                    </a:p>
                  </a:txBody>
                  <a:tcPr marL="254000" marR="254000" marT="127000" marB="127000" anchor="ctr" anchorCtr="0"/>
                </a:tc>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距明火、热源</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≥15m</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，距氧化剂、酸类</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≥20m</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27000" marB="127000" anchor="ctr" anchorCtr="0"/>
                </a:tc>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距民用建筑</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≥25m</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27000" marB="127000" anchor="ctr" anchorCtr="0"/>
                </a:tc>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距民用建筑</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≥30m</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，距其他加臭剂储存区</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≥10m</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（单独分区）</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27000" marB="127000" anchor="ctr" anchorCtr="0"/>
                </a:tc>
              </a:tr>
              <a:tr h="1292860">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设施配置</a:t>
                      </a:r>
                      <a:endParaRPr lang="zh-CN" sz="1000">
                        <a:latin typeface="微软雅黑" panose="020B0503020204020204" pitchFamily="34" charset="-122"/>
                        <a:ea typeface="微软雅黑" panose="020B0503020204020204" pitchFamily="34" charset="-122"/>
                      </a:endParaRPr>
                    </a:p>
                  </a:txBody>
                  <a:tcPr marL="254000" marR="254000" marT="127000" marB="127000" anchor="ctr" anchorCtr="0"/>
                </a:tc>
                <a:tc>
                  <a:txBody>
                    <a:bodyPr/>
                    <a:p>
                      <a:pPr marL="0" indent="0" algn="ctr">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防爆电气（开关、灯具、排风扇）；</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应急喷淋、洗眼器（距储存区</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≤15m</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防火门、围堰（容积</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倍最大储罐容积）；</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气体报警仪（超标自动报警）</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27000" marB="127000" anchor="ctr" anchorCtr="0"/>
                </a:tc>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无额外要求</a:t>
                      </a:r>
                      <a:endParaRPr lang="zh-CN" sz="1000">
                        <a:latin typeface="微软雅黑" panose="020B0503020204020204" pitchFamily="34" charset="-122"/>
                        <a:ea typeface="微软雅黑" panose="020B0503020204020204" pitchFamily="34" charset="-122"/>
                      </a:endParaRPr>
                    </a:p>
                  </a:txBody>
                  <a:tcPr marL="254000" marR="254000" marT="127000" marB="127000" anchor="ctr" anchorCtr="0"/>
                </a:tc>
                <a:tc>
                  <a:txBody>
                    <a:bodyPr/>
                    <a:p>
                      <a:pPr marL="0" indent="0" algn="ctr">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增设有毒气体报警仪（乙硫醇阈值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0.5ppm</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围堰额外增加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30%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容积（防挥发）；</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储存区地面铺聚四氟乙烯板（防腐蚀）</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27000" marB="127000" anchor="ctr" anchorCtr="0"/>
                </a:tc>
              </a:tr>
              <a:tr h="1083310">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标识要求</a:t>
                      </a:r>
                      <a:endParaRPr lang="zh-CN" sz="1000">
                        <a:latin typeface="微软雅黑" panose="020B0503020204020204" pitchFamily="34" charset="-122"/>
                        <a:ea typeface="微软雅黑" panose="020B0503020204020204" pitchFamily="34" charset="-122"/>
                      </a:endParaRPr>
                    </a:p>
                  </a:txBody>
                  <a:tcPr marL="254000" marR="254000" marT="127000" marB="127000" anchor="ctr" anchorCtr="0"/>
                </a:tc>
                <a:tc>
                  <a:txBody>
                    <a:bodyPr/>
                    <a:p>
                      <a:pPr marL="0" indent="0" algn="ctr">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醒目的 “危险化学品”“易燃液体”“有毒” 标识；</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加臭剂名称、</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SDS</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、应急联系方式张贴于储存区入口；</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禁止吸烟、禁止明火标识</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27000" marB="127000" anchor="ctr" anchorCtr="0"/>
                </a:tc>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无额外要求</a:t>
                      </a:r>
                      <a:endParaRPr lang="zh-CN" sz="1000">
                        <a:latin typeface="微软雅黑" panose="020B0503020204020204" pitchFamily="34" charset="-122"/>
                        <a:ea typeface="微软雅黑" panose="020B0503020204020204" pitchFamily="34" charset="-122"/>
                      </a:endParaRPr>
                    </a:p>
                  </a:txBody>
                  <a:tcPr marL="254000" marR="254000" marT="127000" marB="127000" anchor="ctr" anchorCtr="0"/>
                </a:tc>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增加</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“强腐蚀”“强刺激性” 标识</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27000" marB="12700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20459" y="388759"/>
            <a:ext cx="5572519" cy="887528"/>
            <a:chOff x="3320458" y="354253"/>
            <a:chExt cx="5572519" cy="887528"/>
          </a:xfrm>
        </p:grpSpPr>
        <p:grpSp>
          <p:nvGrpSpPr>
            <p:cNvPr id="6" name="组合 5"/>
            <p:cNvGrpSpPr/>
            <p:nvPr/>
          </p:nvGrpSpPr>
          <p:grpSpPr>
            <a:xfrm>
              <a:off x="3320458" y="354253"/>
              <a:ext cx="5572519" cy="703137"/>
              <a:chOff x="1679798" y="438128"/>
              <a:chExt cx="5572519" cy="703137"/>
            </a:xfrm>
          </p:grpSpPr>
          <p:sp>
            <p:nvSpPr>
              <p:cNvPr id="8" name="文本框 7"/>
              <p:cNvSpPr txBox="1"/>
              <p:nvPr/>
            </p:nvSpPr>
            <p:spPr>
              <a:xfrm>
                <a:off x="2418820" y="438128"/>
                <a:ext cx="409448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储存管理：</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储存操作规范</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26" name="任意多边形: 形状 25"/>
          <p:cNvSpPr/>
          <p:nvPr>
            <p:custDataLst>
              <p:tags r:id="rId1"/>
            </p:custDataLst>
          </p:nvPr>
        </p:nvSpPr>
        <p:spPr>
          <a:xfrm>
            <a:off x="741045" y="3931921"/>
            <a:ext cx="5184000" cy="2124000"/>
          </a:xfrm>
          <a:custGeom>
            <a:avLst/>
            <a:gdLst>
              <a:gd name="connsiteX0" fmla="*/ 0 w 5184000"/>
              <a:gd name="connsiteY0" fmla="*/ 0 h 2124000"/>
              <a:gd name="connsiteX1" fmla="*/ 5184000 w 5184000"/>
              <a:gd name="connsiteY1" fmla="*/ 0 h 2124000"/>
              <a:gd name="connsiteX2" fmla="*/ 5184000 w 5184000"/>
              <a:gd name="connsiteY2" fmla="*/ 2124000 h 2124000"/>
              <a:gd name="connsiteX3" fmla="*/ 354007 w 5184000"/>
              <a:gd name="connsiteY3" fmla="*/ 2124000 h 2124000"/>
              <a:gd name="connsiteX4" fmla="*/ 0 w 5184000"/>
              <a:gd name="connsiteY4" fmla="*/ 1769993 h 2124000"/>
              <a:gd name="connsiteX5" fmla="*/ 0 w 5184000"/>
              <a:gd name="connsiteY5" fmla="*/ 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4000" h="2124000">
                <a:moveTo>
                  <a:pt x="0" y="0"/>
                </a:moveTo>
                <a:lnTo>
                  <a:pt x="5184000" y="0"/>
                </a:lnTo>
                <a:lnTo>
                  <a:pt x="5184000" y="2124000"/>
                </a:lnTo>
                <a:lnTo>
                  <a:pt x="354007" y="2124000"/>
                </a:lnTo>
                <a:cubicBezTo>
                  <a:pt x="158494" y="2124000"/>
                  <a:pt x="0" y="1965506"/>
                  <a:pt x="0" y="1769993"/>
                </a:cubicBezTo>
                <a:lnTo>
                  <a:pt x="0" y="0"/>
                </a:lnTo>
                <a:close/>
              </a:path>
            </a:pathLst>
          </a:custGeom>
          <a:solidFill>
            <a:schemeClr val="accent1">
              <a:lumMod val="40000"/>
              <a:lumOff val="60000"/>
              <a:alpha val="12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lIns="288000" tIns="0" rIns="1260000" bIns="0" rtlCol="0" anchor="ctr">
            <a:noAutofit/>
          </a:bodyPr>
          <a:p>
            <a:pPr algn="just">
              <a:lnSpc>
                <a:spcPct val="130000"/>
              </a:lnSpc>
              <a:spcBef>
                <a:spcPts val="0"/>
              </a:spcBef>
              <a:spcAft>
                <a:spcPts val="0"/>
              </a:spcAft>
            </a:pPr>
            <a:r>
              <a:rPr lang="zh-CN" altLang="en-US" sz="1300" b="1" dirty="0">
                <a:solidFill>
                  <a:srgbClr val="3F7FBB"/>
                </a:solidFill>
                <a:latin typeface="微软雅黑" panose="020B0503020204020204" pitchFamily="34" charset="-122"/>
                <a:ea typeface="微软雅黑" panose="020B0503020204020204" pitchFamily="34" charset="-122"/>
                <a:cs typeface="+mn-ea"/>
                <a:sym typeface="+mn-ea"/>
              </a:rPr>
              <a:t>日常管理：</a:t>
            </a:r>
            <a:endParaRPr lang="zh-CN" altLang="en-US" sz="1300" b="1" dirty="0">
              <a:solidFill>
                <a:srgbClr val="3F7FBB"/>
              </a:solidFill>
              <a:latin typeface="微软雅黑" panose="020B0503020204020204" pitchFamily="34" charset="-122"/>
              <a:ea typeface="微软雅黑" panose="020B0503020204020204" pitchFamily="34" charset="-122"/>
              <a:cs typeface="+mn-ea"/>
              <a:sym typeface="+mn-ea"/>
            </a:endParaRPr>
          </a:p>
          <a:p>
            <a:pPr algn="just">
              <a:lnSpc>
                <a:spcPct val="130000"/>
              </a:lnSpc>
              <a:spcBef>
                <a:spcPts val="0"/>
              </a:spcBef>
              <a:spcAft>
                <a:spcPts val="0"/>
              </a:spcAft>
            </a:pPr>
            <a:r>
              <a:rPr lang="zh-CN" altLang="en-US" sz="13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ea"/>
              </a:rPr>
              <a:t>每日检查：</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ea"/>
              </a:rPr>
              <a:t>检查温度、湿度、报警仪状态及包装密封性，并记录于台账。</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ea"/>
            </a:endParaRPr>
          </a:p>
          <a:p>
            <a:pPr algn="just">
              <a:lnSpc>
                <a:spcPct val="130000"/>
              </a:lnSpc>
              <a:spcBef>
                <a:spcPts val="0"/>
              </a:spcBef>
              <a:spcAft>
                <a:spcPts val="0"/>
              </a:spcAft>
            </a:pPr>
            <a:r>
              <a:rPr lang="zh-CN" altLang="en-US" sz="13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ea"/>
              </a:rPr>
              <a:t>每周检查：</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ea"/>
              </a:rPr>
              <a:t>检查防爆电气、应急设施、围堰，乙硫醇储存区须额外检查腐蚀情况。</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ea"/>
            </a:endParaRPr>
          </a:p>
          <a:p>
            <a:pPr algn="just">
              <a:lnSpc>
                <a:spcPct val="130000"/>
              </a:lnSpc>
              <a:spcBef>
                <a:spcPts val="0"/>
              </a:spcBef>
              <a:spcAft>
                <a:spcPts val="0"/>
              </a:spcAft>
            </a:pPr>
            <a:r>
              <a:rPr lang="zh-CN" altLang="en-US" sz="13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ea"/>
              </a:rPr>
              <a:t>每月盘点：</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ea"/>
              </a:rPr>
              <a:t>核对库存实物与记录，对数量差异须立即追查原因。</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ea"/>
            </a:endParaRPr>
          </a:p>
        </p:txBody>
      </p:sp>
      <p:sp>
        <p:nvSpPr>
          <p:cNvPr id="28" name="任意多边形: 形状 27"/>
          <p:cNvSpPr/>
          <p:nvPr>
            <p:custDataLst>
              <p:tags r:id="rId2"/>
            </p:custDataLst>
          </p:nvPr>
        </p:nvSpPr>
        <p:spPr>
          <a:xfrm>
            <a:off x="6356985" y="3931921"/>
            <a:ext cx="5184000" cy="2124000"/>
          </a:xfrm>
          <a:custGeom>
            <a:avLst/>
            <a:gdLst>
              <a:gd name="connsiteX0" fmla="*/ 0 w 5184000"/>
              <a:gd name="connsiteY0" fmla="*/ 0 h 2124000"/>
              <a:gd name="connsiteX1" fmla="*/ 5184000 w 5184000"/>
              <a:gd name="connsiteY1" fmla="*/ 0 h 2124000"/>
              <a:gd name="connsiteX2" fmla="*/ 5184000 w 5184000"/>
              <a:gd name="connsiteY2" fmla="*/ 1769993 h 2124000"/>
              <a:gd name="connsiteX3" fmla="*/ 4829993 w 5184000"/>
              <a:gd name="connsiteY3" fmla="*/ 2124000 h 2124000"/>
              <a:gd name="connsiteX4" fmla="*/ 0 w 5184000"/>
              <a:gd name="connsiteY4" fmla="*/ 2124000 h 2124000"/>
              <a:gd name="connsiteX5" fmla="*/ 0 w 5184000"/>
              <a:gd name="connsiteY5" fmla="*/ 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4000" h="2124000">
                <a:moveTo>
                  <a:pt x="0" y="0"/>
                </a:moveTo>
                <a:lnTo>
                  <a:pt x="5184000" y="0"/>
                </a:lnTo>
                <a:lnTo>
                  <a:pt x="5184000" y="1769993"/>
                </a:lnTo>
                <a:cubicBezTo>
                  <a:pt x="5184000" y="1965506"/>
                  <a:pt x="5025506" y="2124000"/>
                  <a:pt x="4829993" y="2124000"/>
                </a:cubicBezTo>
                <a:lnTo>
                  <a:pt x="0" y="2124000"/>
                </a:lnTo>
                <a:lnTo>
                  <a:pt x="0" y="0"/>
                </a:lnTo>
                <a:close/>
              </a:path>
            </a:pathLst>
          </a:custGeom>
          <a:solidFill>
            <a:schemeClr val="accent2">
              <a:lumMod val="40000"/>
              <a:lumOff val="60000"/>
              <a:alpha val="12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1332000" tIns="0" rIns="288000" bIns="0" numCol="1" spcCol="0" rtlCol="0" fromWordArt="0" anchor="ctr" anchorCtr="0" forceAA="0" compatLnSpc="1">
            <a:noAutofit/>
          </a:bodyPr>
          <a:p>
            <a:pPr algn="r">
              <a:lnSpc>
                <a:spcPct val="130000"/>
              </a:lnSpc>
              <a:spcBef>
                <a:spcPts val="0"/>
              </a:spcBef>
              <a:spcAft>
                <a:spcPts val="0"/>
              </a:spcAft>
            </a:pPr>
            <a:r>
              <a:rPr lang="zh-CN" altLang="en-US" sz="1300" b="1"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出库管理：</a:t>
            </a:r>
            <a:endParaRPr lang="zh-CN" altLang="en-US" sz="1300" b="1"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r">
              <a:lnSpc>
                <a:spcPct val="130000"/>
              </a:lnSpc>
              <a:spcBef>
                <a:spcPts val="0"/>
              </a:spcBef>
              <a:spcAft>
                <a:spcPts val="0"/>
              </a:spcAft>
            </a:pPr>
            <a:r>
              <a:rPr lang="zh-CN" altLang="en-US" sz="13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双人管理：</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所有加臭剂出库需执行</a:t>
            </a: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双人收发、双人保管</a:t>
            </a: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制度，乙硫醇必须严格遵守。</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r">
              <a:lnSpc>
                <a:spcPct val="130000"/>
              </a:lnSpc>
              <a:spcBef>
                <a:spcPts val="0"/>
              </a:spcBef>
              <a:spcAft>
                <a:spcPts val="0"/>
              </a:spcAft>
            </a:pPr>
            <a:r>
              <a:rPr lang="zh-CN" altLang="en-US" sz="13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出库检查：</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出库前确认包装完好，并规范填写《加臭剂出库记录》，确保信息完整可追溯。</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r">
              <a:lnSpc>
                <a:spcPct val="130000"/>
              </a:lnSpc>
              <a:spcBef>
                <a:spcPts val="0"/>
              </a:spcBef>
              <a:spcAft>
                <a:spcPts val="0"/>
              </a:spcAft>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限时使用：乙硫醇出库后须在</a:t>
            </a: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24</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小时内使用完毕，以防挥发或分解。</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矩形: 单圆角 8"/>
          <p:cNvSpPr/>
          <p:nvPr>
            <p:custDataLst>
              <p:tags r:id="rId3"/>
            </p:custDataLst>
          </p:nvPr>
        </p:nvSpPr>
        <p:spPr>
          <a:xfrm flipH="1">
            <a:off x="741045" y="1452245"/>
            <a:ext cx="5184000" cy="2124000"/>
          </a:xfrm>
          <a:prstGeom prst="round1Rect">
            <a:avLst/>
          </a:prstGeom>
          <a:solidFill>
            <a:schemeClr val="accent1">
              <a:lumMod val="40000"/>
              <a:lumOff val="60000"/>
              <a:alpha val="12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180000" tIns="0" rIns="1260000" bIns="0" numCol="1" spcCol="0" rtlCol="0" fromWordArt="0" anchor="ctr" anchorCtr="0" forceAA="0" compatLnSpc="1">
            <a:noAutofit/>
          </a:bodyPr>
          <a:p>
            <a:pPr algn="just">
              <a:lnSpc>
                <a:spcPct val="150000"/>
              </a:lnSpc>
              <a:spcBef>
                <a:spcPct val="0"/>
              </a:spcBef>
              <a:spcAft>
                <a:spcPct val="0"/>
              </a:spcAft>
            </a:pPr>
            <a:r>
              <a:rPr lang="zh-CN" altLang="en-US" sz="1400" b="1"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入库验收：</a:t>
            </a:r>
            <a:endParaRPr lang="zh-CN" altLang="en-US" sz="1400" b="1"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50000"/>
              </a:lnSpc>
              <a:spcBef>
                <a:spcPct val="0"/>
              </a:spcBef>
              <a:spcAft>
                <a:spcPct val="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核对加臭剂名称、纯度、生产日期（有效期内），检查包装无破损、泄漏；</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50000"/>
              </a:lnSpc>
              <a:spcBef>
                <a:spcPct val="0"/>
              </a:spcBef>
              <a:spcAft>
                <a:spcPct val="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乙硫醇需额外检测纯度</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≥95%</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、温度</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≤25</a:t>
            </a:r>
            <a:r>
              <a:rPr lang="en-US"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矩形: 单圆角 11"/>
          <p:cNvSpPr/>
          <p:nvPr>
            <p:custDataLst>
              <p:tags r:id="rId4"/>
            </p:custDataLst>
          </p:nvPr>
        </p:nvSpPr>
        <p:spPr>
          <a:xfrm>
            <a:off x="6356985" y="1452245"/>
            <a:ext cx="5184000" cy="2124000"/>
          </a:xfrm>
          <a:prstGeom prst="round1Rect">
            <a:avLst/>
          </a:prstGeom>
          <a:solidFill>
            <a:schemeClr val="accent2">
              <a:lumMod val="40000"/>
              <a:lumOff val="60000"/>
              <a:alpha val="12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1188000" tIns="0" rIns="180000" bIns="0" numCol="1" spcCol="0" rtlCol="0" fromWordArt="0" anchor="ctr" anchorCtr="0" forceAA="0" compatLnSpc="1">
            <a:noAutofit/>
          </a:bodyPr>
          <a:p>
            <a:pPr algn="r">
              <a:lnSpc>
                <a:spcPct val="150000"/>
              </a:lnSpc>
              <a:spcBef>
                <a:spcPct val="0"/>
              </a:spcBef>
              <a:spcAft>
                <a:spcPct val="0"/>
              </a:spcAft>
            </a:pPr>
            <a:r>
              <a:rPr lang="zh-CN" altLang="en-US" sz="1400" b="1"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堆放要求：</a:t>
            </a:r>
            <a:endParaRPr lang="zh-CN" altLang="en-US" sz="1400" b="1"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r">
              <a:lnSpc>
                <a:spcPct val="150000"/>
              </a:lnSpc>
              <a:spcBef>
                <a:spcPct val="0"/>
              </a:spcBef>
              <a:spcAft>
                <a:spcPct val="0"/>
              </a:spcAft>
            </a:pPr>
            <a:r>
              <a:rPr lang="en-US"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桶装加臭剂：</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码放高度</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层，间距</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≥10cm</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，离地面</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≥15cm</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（防潮）；</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r">
              <a:lnSpc>
                <a:spcPct val="150000"/>
              </a:lnSpc>
              <a:spcBef>
                <a:spcPct val="0"/>
              </a:spcBef>
              <a:spcAft>
                <a:spcPct val="0"/>
              </a:spcAft>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乙硫醇：</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单独堆放（不与其他加臭剂混放），桶盖密封严密（用聚四氟乙烯塞）；</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圆角矩形 3"/>
          <p:cNvSpPr/>
          <p:nvPr>
            <p:custDataLst>
              <p:tags r:id="rId5"/>
            </p:custDataLst>
          </p:nvPr>
        </p:nvSpPr>
        <p:spPr>
          <a:xfrm>
            <a:off x="4823460" y="2435861"/>
            <a:ext cx="2635885" cy="2635885"/>
          </a:xfrm>
          <a:prstGeom prst="roundRect">
            <a:avLst>
              <a:gd name="adj" fmla="val 26999"/>
            </a:avLst>
          </a:prstGeom>
          <a:solidFill>
            <a:schemeClr val="accent1">
              <a:alpha val="2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5" name="任意多边形: 形状 7"/>
          <p:cNvSpPr/>
          <p:nvPr>
            <p:custDataLst>
              <p:tags r:id="rId6"/>
            </p:custDataLst>
          </p:nvPr>
        </p:nvSpPr>
        <p:spPr>
          <a:xfrm>
            <a:off x="4505325" y="2117726"/>
            <a:ext cx="3272155" cy="3272155"/>
          </a:xfrm>
          <a:custGeom>
            <a:avLst/>
            <a:gdLst>
              <a:gd name="connsiteX0" fmla="*/ 1636065 w 3272128"/>
              <a:gd name="connsiteY0" fmla="*/ 0 h 3272127"/>
              <a:gd name="connsiteX1" fmla="*/ 2068615 w 3272128"/>
              <a:gd name="connsiteY1" fmla="*/ 179168 h 3272127"/>
              <a:gd name="connsiteX2" fmla="*/ 3092959 w 3272128"/>
              <a:gd name="connsiteY2" fmla="*/ 1203512 h 3272127"/>
              <a:gd name="connsiteX3" fmla="*/ 3092959 w 3272128"/>
              <a:gd name="connsiteY3" fmla="*/ 2068614 h 3272127"/>
              <a:gd name="connsiteX4" fmla="*/ 2068615 w 3272128"/>
              <a:gd name="connsiteY4" fmla="*/ 3092958 h 3272127"/>
              <a:gd name="connsiteX5" fmla="*/ 1203514 w 3272128"/>
              <a:gd name="connsiteY5" fmla="*/ 3092958 h 3272127"/>
              <a:gd name="connsiteX6" fmla="*/ 179169 w 3272128"/>
              <a:gd name="connsiteY6" fmla="*/ 2068614 h 3272127"/>
              <a:gd name="connsiteX7" fmla="*/ 179169 w 3272128"/>
              <a:gd name="connsiteY7" fmla="*/ 1203512 h 3272127"/>
              <a:gd name="connsiteX8" fmla="*/ 1203514 w 3272128"/>
              <a:gd name="connsiteY8" fmla="*/ 179168 h 3272127"/>
              <a:gd name="connsiteX9" fmla="*/ 1636065 w 3272128"/>
              <a:gd name="connsiteY9" fmla="*/ 0 h 327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2128" h="3272127">
                <a:moveTo>
                  <a:pt x="1636065" y="0"/>
                </a:moveTo>
                <a:cubicBezTo>
                  <a:pt x="1792617" y="0"/>
                  <a:pt x="1949170" y="59723"/>
                  <a:pt x="2068615" y="179168"/>
                </a:cubicBezTo>
                <a:lnTo>
                  <a:pt x="3092959" y="1203512"/>
                </a:lnTo>
                <a:cubicBezTo>
                  <a:pt x="3331851" y="1442404"/>
                  <a:pt x="3331851" y="1829723"/>
                  <a:pt x="3092959" y="2068614"/>
                </a:cubicBezTo>
                <a:lnTo>
                  <a:pt x="2068615" y="3092958"/>
                </a:lnTo>
                <a:cubicBezTo>
                  <a:pt x="1829724" y="3331850"/>
                  <a:pt x="1442405" y="3331850"/>
                  <a:pt x="1203514" y="3092958"/>
                </a:cubicBezTo>
                <a:lnTo>
                  <a:pt x="179169" y="2068614"/>
                </a:lnTo>
                <a:cubicBezTo>
                  <a:pt x="-59722" y="1829723"/>
                  <a:pt x="-59722" y="1442404"/>
                  <a:pt x="179169" y="1203512"/>
                </a:cubicBezTo>
                <a:lnTo>
                  <a:pt x="1203514" y="179168"/>
                </a:lnTo>
                <a:cubicBezTo>
                  <a:pt x="1322960" y="59723"/>
                  <a:pt x="1479512" y="0"/>
                  <a:pt x="1636065" y="0"/>
                </a:cubicBezTo>
                <a:close/>
              </a:path>
            </a:pathLst>
          </a:custGeom>
          <a:solidFill>
            <a:srgbClr val="FFFFFF"/>
          </a:solidFill>
          <a:ln>
            <a:solidFill>
              <a:schemeClr val="accent1">
                <a:lumMod val="75000"/>
              </a:schemeClr>
            </a:solidFill>
          </a:ln>
          <a:effectLst>
            <a:outerShdw blurRad="177800" dist="203200" dir="5400000" algn="t" rotWithShape="0">
              <a:schemeClr val="accent1">
                <a:alpha val="15000"/>
              </a:schemeClr>
            </a:outerShdw>
          </a:effectLst>
        </p:spPr>
        <p:style>
          <a:lnRef idx="2">
            <a:schemeClr val="accent1">
              <a:lumMod val="75000"/>
            </a:schemeClr>
          </a:lnRef>
          <a:fillRef idx="1">
            <a:schemeClr val="accent1"/>
          </a:fillRef>
          <a:effectRef idx="0">
            <a:srgbClr val="FFFFFF"/>
          </a:effectRef>
          <a:fontRef idx="minor">
            <a:schemeClr val="lt1"/>
          </a:fontRef>
        </p:style>
        <p:txBody>
          <a:bodyPr lIns="590550" tIns="1410335" rIns="592455" bIns="921385" rtlCol="0" anchor="ctr"/>
          <a:p>
            <a:pPr algn="ctr"/>
            <a:r>
              <a:rPr lang="zh-CN" altLang="en-US" sz="2800" b="1" dirty="0">
                <a:solidFill>
                  <a:schemeClr val="accent1"/>
                </a:solidFill>
                <a:latin typeface="微软雅黑" panose="020B0503020204020204" pitchFamily="34" charset="-122"/>
                <a:ea typeface="微软雅黑" panose="020B0503020204020204" pitchFamily="34" charset="-122"/>
              </a:rPr>
              <a:t>储存操作</a:t>
            </a:r>
            <a:endParaRPr lang="zh-CN" altLang="en-US" sz="2800" b="1" dirty="0">
              <a:solidFill>
                <a:schemeClr val="accent1"/>
              </a:solidFill>
              <a:latin typeface="微软雅黑" panose="020B0503020204020204" pitchFamily="34" charset="-122"/>
              <a:ea typeface="微软雅黑" panose="020B0503020204020204" pitchFamily="34" charset="-122"/>
            </a:endParaRPr>
          </a:p>
          <a:p>
            <a:pPr algn="ctr"/>
            <a:r>
              <a:rPr lang="zh-CN" altLang="en-US" sz="2800" b="1" dirty="0">
                <a:solidFill>
                  <a:schemeClr val="accent1"/>
                </a:solidFill>
                <a:latin typeface="微软雅黑" panose="020B0503020204020204" pitchFamily="34" charset="-122"/>
                <a:ea typeface="微软雅黑" panose="020B0503020204020204" pitchFamily="34" charset="-122"/>
              </a:rPr>
              <a:t>规范</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pic>
        <p:nvPicPr>
          <p:cNvPr id="7" name="图片 5" descr="343435383037343b343532333833373bb9abcbbe"/>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5817235" y="2764156"/>
            <a:ext cx="647230" cy="6472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30"/>
          <p:cNvSpPr txBox="1"/>
          <p:nvPr/>
        </p:nvSpPr>
        <p:spPr>
          <a:xfrm>
            <a:off x="1359561" y="2491339"/>
            <a:ext cx="2436372" cy="2322830"/>
          </a:xfrm>
          <a:prstGeom prst="rect">
            <a:avLst/>
          </a:prstGeom>
          <a:noFill/>
        </p:spPr>
        <p:txBody>
          <a:bodyPr wrap="square" rtlCol="0">
            <a:spAutoFit/>
          </a:bodyPr>
          <a:lstStyle/>
          <a:p>
            <a:pPr algn="r" defTabSz="228600"/>
            <a:r>
              <a:rPr lang="en-US" altLang="zh-CN" sz="14500" dirty="0" smtClean="0">
                <a:solidFill>
                  <a:schemeClr val="accent2">
                    <a:alpha val="20000"/>
                  </a:schemeClr>
                </a:solidFill>
                <a:latin typeface="思源宋体 CN Heavy" panose="02020900000000000000" pitchFamily="18" charset="-122"/>
                <a:ea typeface="思源宋体 CN Heavy" panose="02020900000000000000" pitchFamily="18" charset="-122"/>
                <a:cs typeface="Aa楷体" panose="02000500000000000000" pitchFamily="2" charset="-122"/>
              </a:rPr>
              <a:t>10</a:t>
            </a:r>
            <a:endParaRPr lang="zh-CN" altLang="en-US" sz="14500" dirty="0">
              <a:solidFill>
                <a:schemeClr val="accent2">
                  <a:alpha val="20000"/>
                </a:schemeClr>
              </a:solidFill>
              <a:latin typeface="思源宋体 CN Heavy" panose="02020900000000000000" pitchFamily="18" charset="-122"/>
              <a:ea typeface="思源宋体 CN Heavy" panose="02020900000000000000" pitchFamily="18" charset="-122"/>
              <a:cs typeface="Aa楷体" panose="02000500000000000000" pitchFamily="2" charset="-122"/>
            </a:endParaRPr>
          </a:p>
        </p:txBody>
      </p:sp>
      <p:sp>
        <p:nvSpPr>
          <p:cNvPr id="12" name="文本框 11"/>
          <p:cNvSpPr txBox="1"/>
          <p:nvPr/>
        </p:nvSpPr>
        <p:spPr>
          <a:xfrm>
            <a:off x="4378960" y="2296795"/>
            <a:ext cx="7454900" cy="1891665"/>
          </a:xfrm>
          <a:prstGeom prst="rect">
            <a:avLst/>
          </a:prstGeom>
          <a:noFill/>
          <a:scene3d>
            <a:camera prst="orthographicFront"/>
            <a:lightRig rig="threePt" dir="t"/>
          </a:scene3d>
        </p:spPr>
        <p:txBody>
          <a:bodyPr wrap="square" rtlCol="0">
            <a:spAutoFit/>
          </a:bodyPr>
          <a:lstStyle/>
          <a:p>
            <a:pPr>
              <a:lnSpc>
                <a:spcPct val="130000"/>
              </a:lnSpc>
            </a:pPr>
            <a:r>
              <a:rPr lang="zh-CN" altLang="en-US" sz="4500" b="1" dirty="0">
                <a:solidFill>
                  <a:srgbClr val="1B1B1B"/>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加臭设备维保检定</a:t>
            </a:r>
            <a:endParaRPr lang="zh-CN" altLang="en-US" sz="4500" b="1" dirty="0">
              <a:solidFill>
                <a:srgbClr val="1B1B1B"/>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a:p>
            <a:pPr>
              <a:lnSpc>
                <a:spcPct val="130000"/>
              </a:lnSpc>
            </a:pPr>
            <a:r>
              <a:rPr lang="zh-CN" altLang="en-US" sz="4500" b="1" dirty="0">
                <a:solidFill>
                  <a:srgbClr val="1B1B1B"/>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与常见问题处理</a:t>
            </a:r>
            <a:endParaRPr lang="zh-CN" altLang="en-US" sz="4500" b="1" dirty="0">
              <a:solidFill>
                <a:srgbClr val="1B1B1B"/>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13" name="Rectangle 3"/>
          <p:cNvSpPr/>
          <p:nvPr/>
        </p:nvSpPr>
        <p:spPr bwMode="auto">
          <a:xfrm>
            <a:off x="4479041" y="4194688"/>
            <a:ext cx="5346619"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120000"/>
              </a:lnSpc>
              <a:spcBef>
                <a:spcPct val="0"/>
              </a:spcBef>
              <a:buSzTx/>
              <a:buFontTx/>
              <a:buNone/>
            </a:pP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Lorem ipsum dolor sit amet, consectetuer </a:t>
            </a: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dipiscing </a:t>
            </a: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elit, sed diam </a:t>
            </a:r>
            <a:endParaRPr lang="en-US"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endParaRPr>
          </a:p>
          <a:p>
            <a:pPr eaLnBrk="1">
              <a:lnSpc>
                <a:spcPct val="120000"/>
              </a:lnSpc>
              <a:spcBef>
                <a:spcPct val="0"/>
              </a:spcBef>
              <a:buSzTx/>
              <a:buFontTx/>
              <a:buNone/>
            </a:pP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nonummy nibheuismod </a:t>
            </a: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tincidunt ut laoreet dolore magna aliquam erat volutpat. Ut wisi enim ad minim </a:t>
            </a: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veniam</a:t>
            </a:r>
            <a:endPar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endParaRPr>
          </a:p>
        </p:txBody>
      </p:sp>
      <p:sp>
        <p:nvSpPr>
          <p:cNvPr id="14" name="平行四边形 13"/>
          <p:cNvSpPr/>
          <p:nvPr/>
        </p:nvSpPr>
        <p:spPr>
          <a:xfrm flipH="1" flipV="1">
            <a:off x="11498754" y="5765570"/>
            <a:ext cx="1077967" cy="1119813"/>
          </a:xfrm>
          <a:prstGeom prst="parallelogram">
            <a:avLst>
              <a:gd name="adj" fmla="val 70972"/>
            </a:avLst>
          </a:prstGeom>
          <a:gradFill>
            <a:gsLst>
              <a:gs pos="0">
                <a:srgbClr val="E4E4E4">
                  <a:alpha val="34000"/>
                </a:srgbClr>
              </a:gs>
              <a:gs pos="85000">
                <a:srgbClr val="E4E4E4">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等腰三角形 16"/>
          <p:cNvSpPr/>
          <p:nvPr/>
        </p:nvSpPr>
        <p:spPr>
          <a:xfrm flipH="1" flipV="1">
            <a:off x="-46848" y="0"/>
            <a:ext cx="3046503" cy="2862274"/>
          </a:xfrm>
          <a:prstGeom prst="triangle">
            <a:avLst>
              <a:gd name="adj" fmla="val 100000"/>
            </a:avLst>
          </a:prstGeom>
          <a:gradFill>
            <a:gsLst>
              <a:gs pos="0">
                <a:srgbClr val="64A9D7"/>
              </a:gs>
              <a:gs pos="90000">
                <a:srgbClr val="3F7FBB"/>
              </a:gs>
            </a:gsLst>
            <a:lin ang="5400000" scaled="1"/>
          </a:grad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9" name="矩形 28"/>
          <p:cNvSpPr/>
          <p:nvPr/>
        </p:nvSpPr>
        <p:spPr>
          <a:xfrm>
            <a:off x="1271687" y="3438656"/>
            <a:ext cx="2552327" cy="355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0" name="TextBox 30"/>
          <p:cNvSpPr txBox="1"/>
          <p:nvPr/>
        </p:nvSpPr>
        <p:spPr>
          <a:xfrm>
            <a:off x="1813694" y="3454420"/>
            <a:ext cx="1352357" cy="337185"/>
          </a:xfrm>
          <a:prstGeom prst="rect">
            <a:avLst/>
          </a:prstGeom>
          <a:noFill/>
        </p:spPr>
        <p:txBody>
          <a:bodyPr wrap="square" rtlCol="0">
            <a:spAutoFit/>
          </a:bodyPr>
          <a:lstStyle/>
          <a:p>
            <a:pPr algn="ctr" defTabSz="228600"/>
            <a:r>
              <a:rPr lang="en-US" altLang="zh-CN" sz="1600" dirty="0" smtClean="0">
                <a:solidFill>
                  <a:srgbClr val="1B1B1B"/>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a楷体" panose="02000500000000000000" pitchFamily="2" charset="-122"/>
              </a:rPr>
              <a:t>PART TEN</a:t>
            </a:r>
            <a:endParaRPr lang="zh-CN" altLang="en-US" sz="1600" dirty="0">
              <a:solidFill>
                <a:srgbClr val="1B1B1B"/>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a楷体" panose="02000500000000000000" pitchFamily="2" charset="-122"/>
            </a:endParaRPr>
          </a:p>
        </p:txBody>
      </p:sp>
      <p:cxnSp>
        <p:nvCxnSpPr>
          <p:cNvPr id="31" name="直接连接符 30"/>
          <p:cNvCxnSpPr/>
          <p:nvPr/>
        </p:nvCxnSpPr>
        <p:spPr>
          <a:xfrm>
            <a:off x="3960692" y="2873475"/>
            <a:ext cx="0" cy="1510342"/>
          </a:xfrm>
          <a:prstGeom prst="line">
            <a:avLst/>
          </a:prstGeom>
          <a:ln w="12700">
            <a:solidFill>
              <a:srgbClr val="2D354B">
                <a:alpha val="20000"/>
              </a:srgbClr>
            </a:solidFill>
          </a:ln>
        </p:spPr>
        <p:style>
          <a:lnRef idx="1">
            <a:schemeClr val="accent1"/>
          </a:lnRef>
          <a:fillRef idx="0">
            <a:schemeClr val="accent1"/>
          </a:fillRef>
          <a:effectRef idx="0">
            <a:schemeClr val="accent1"/>
          </a:effectRef>
          <a:fontRef idx="minor">
            <a:schemeClr val="tx1"/>
          </a:fontRef>
        </p:style>
      </p:cxnSp>
      <p:sp>
        <p:nvSpPr>
          <p:cNvPr id="32" name="圆角矩形 31"/>
          <p:cNvSpPr/>
          <p:nvPr/>
        </p:nvSpPr>
        <p:spPr>
          <a:xfrm rot="2700000">
            <a:off x="609964" y="726490"/>
            <a:ext cx="369745" cy="369745"/>
          </a:xfrm>
          <a:prstGeom prst="roundRect">
            <a:avLst>
              <a:gd name="adj" fmla="val 12610"/>
            </a:avLst>
          </a:prstGeom>
          <a:solidFill>
            <a:schemeClr val="bg1">
              <a:lumMod val="95000"/>
            </a:scheme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94C5DE"/>
                  </a:gs>
                  <a:gs pos="100000">
                    <a:srgbClr val="356A9C"/>
                  </a:gs>
                </a:gsLst>
                <a:lin ang="2700000" scaled="0"/>
              </a:gradFill>
              <a:latin typeface="微软雅黑" panose="020B0503020204020204" pitchFamily="34" charset="-122"/>
              <a:ea typeface="微软雅黑" panose="020B0503020204020204" pitchFamily="34" charset="-122"/>
            </a:endParaRPr>
          </a:p>
        </p:txBody>
      </p:sp>
      <p:sp>
        <p:nvSpPr>
          <p:cNvPr id="33" name="圆角矩形 32"/>
          <p:cNvSpPr/>
          <p:nvPr/>
        </p:nvSpPr>
        <p:spPr>
          <a:xfrm rot="2700000">
            <a:off x="555613" y="1858238"/>
            <a:ext cx="134147" cy="134147"/>
          </a:xfrm>
          <a:prstGeom prst="roundRect">
            <a:avLst>
              <a:gd name="adj" fmla="val 12610"/>
            </a:avLst>
          </a:prstGeom>
          <a:solidFill>
            <a:schemeClr val="bg1">
              <a:lumMod val="95000"/>
            </a:scheme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3" name="直接连接符 2"/>
          <p:cNvCxnSpPr>
            <a:stCxn id="17" idx="2"/>
            <a:endCxn id="17" idx="0"/>
          </p:cNvCxnSpPr>
          <p:nvPr/>
        </p:nvCxnSpPr>
        <p:spPr>
          <a:xfrm flipH="1">
            <a:off x="-46848" y="0"/>
            <a:ext cx="3046503" cy="286227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flipH="1">
            <a:off x="11606369" y="442911"/>
            <a:ext cx="227603" cy="170090"/>
            <a:chOff x="762000" y="6033231"/>
            <a:chExt cx="598382" cy="258336"/>
          </a:xfrm>
        </p:grpSpPr>
        <p:cxnSp>
          <p:nvCxnSpPr>
            <p:cNvPr id="41" name="直接连接符 40"/>
            <p:cNvCxnSpPr/>
            <p:nvPr/>
          </p:nvCxnSpPr>
          <p:spPr>
            <a:xfrm>
              <a:off x="762000" y="6033231"/>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62000" y="6162399"/>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62000" y="6291567"/>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44" name="直接连接符 43"/>
          <p:cNvCxnSpPr/>
          <p:nvPr/>
        </p:nvCxnSpPr>
        <p:spPr>
          <a:xfrm flipH="1">
            <a:off x="7872075" y="5535170"/>
            <a:ext cx="1422832" cy="135021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图片 3" descr="图片122222222222"/>
          <p:cNvPicPr>
            <a:picLocks noChangeAspect="1"/>
          </p:cNvPicPr>
          <p:nvPr/>
        </p:nvPicPr>
        <p:blipFill>
          <a:blip r:embed="rId1"/>
          <a:stretch>
            <a:fillRect/>
          </a:stretch>
        </p:blipFill>
        <p:spPr>
          <a:xfrm>
            <a:off x="533400" y="953770"/>
            <a:ext cx="1609090" cy="1176655"/>
          </a:xfrm>
          <a:prstGeom prst="rect">
            <a:avLst/>
          </a:prstGeom>
          <a:effectLst>
            <a:outerShdw blurRad="50800" dist="38100" dir="2700000" algn="tl" rotWithShape="0">
              <a:prstClr val="black">
                <a:alpha val="13000"/>
              </a:prstClr>
            </a:outerShdw>
          </a:effectLst>
        </p:spPr>
      </p:pic>
      <p:pic>
        <p:nvPicPr>
          <p:cNvPr id="5" name="图片 4" descr="图片22222"/>
          <p:cNvPicPr>
            <a:picLocks noChangeAspect="1"/>
          </p:cNvPicPr>
          <p:nvPr/>
        </p:nvPicPr>
        <p:blipFill>
          <a:blip r:embed="rId2"/>
          <a:stretch>
            <a:fillRect/>
          </a:stretch>
        </p:blipFill>
        <p:spPr>
          <a:xfrm>
            <a:off x="8203565" y="3111500"/>
            <a:ext cx="4053840" cy="3822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11" grpId="0"/>
      <p:bldP spid="12" grpId="0"/>
      <p:bldP spid="13" grpId="0" bldLvl="0" animBg="1"/>
      <p:bldP spid="17" grpId="0" bldLvl="0" animBg="1"/>
      <p:bldP spid="30" grpId="0"/>
      <p:bldP spid="32" grpId="0" bldLvl="0" animBg="1"/>
      <p:bldP spid="33"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992681" y="388759"/>
            <a:ext cx="6228080" cy="887528"/>
            <a:chOff x="2992680" y="354253"/>
            <a:chExt cx="6228080" cy="887528"/>
          </a:xfrm>
        </p:grpSpPr>
        <p:grpSp>
          <p:nvGrpSpPr>
            <p:cNvPr id="6" name="组合 5"/>
            <p:cNvGrpSpPr/>
            <p:nvPr/>
          </p:nvGrpSpPr>
          <p:grpSpPr>
            <a:xfrm>
              <a:off x="2992680" y="354253"/>
              <a:ext cx="6228080" cy="703137"/>
              <a:chOff x="1352020" y="438128"/>
              <a:chExt cx="6228080" cy="703137"/>
            </a:xfrm>
          </p:grpSpPr>
          <p:sp>
            <p:nvSpPr>
              <p:cNvPr id="8" name="文本框 7"/>
              <p:cNvSpPr txBox="1"/>
              <p:nvPr/>
            </p:nvSpPr>
            <p:spPr>
              <a:xfrm>
                <a:off x="1352020" y="438128"/>
                <a:ext cx="622808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加臭设备维保：</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加臭机维保（分周期）</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2" name="表格 1"/>
          <p:cNvGraphicFramePr/>
          <p:nvPr>
            <p:custDataLst>
              <p:tags r:id="rId1"/>
            </p:custDataLst>
          </p:nvPr>
        </p:nvGraphicFramePr>
        <p:xfrm>
          <a:off x="565467" y="1536571"/>
          <a:ext cx="11061065" cy="4639945"/>
        </p:xfrm>
        <a:graphic>
          <a:graphicData uri="http://schemas.openxmlformats.org/drawingml/2006/table">
            <a:tbl>
              <a:tblPr firstRow="1" bandRow="1">
                <a:tableStyleId>{34FCBAEA-1912-405B-8E1B-6CAAF8BD596A}</a:tableStyleId>
              </a:tblPr>
              <a:tblGrid>
                <a:gridCol w="1477645"/>
                <a:gridCol w="1829435"/>
                <a:gridCol w="4029075"/>
                <a:gridCol w="2490470"/>
                <a:gridCol w="1234440"/>
              </a:tblGrid>
              <a:tr h="457835">
                <a:tc>
                  <a:txBody>
                    <a:bodyPr/>
                    <a:p>
                      <a:pPr marL="0" indent="0" algn="ctr">
                        <a:lnSpc>
                          <a:spcPct val="120000"/>
                        </a:lnSpc>
                        <a:spcBef>
                          <a:spcPts val="0"/>
                        </a:spcBef>
                        <a:spcAft>
                          <a:spcPts val="0"/>
                        </a:spcAft>
                      </a:pPr>
                      <a:r>
                        <a:rPr lang="zh-CN" sz="1000" spc="120">
                          <a:latin typeface="微软雅黑" panose="020B0503020204020204" pitchFamily="34" charset="-122"/>
                          <a:ea typeface="微软雅黑" panose="020B0503020204020204" pitchFamily="34" charset="-122"/>
                        </a:rPr>
                        <a:t>维保周期</a:t>
                      </a:r>
                      <a:endParaRPr lang="zh-CN" sz="1000" spc="12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zh-CN" sz="1000" spc="120">
                          <a:latin typeface="微软雅黑" panose="020B0503020204020204" pitchFamily="34" charset="-122"/>
                          <a:ea typeface="微软雅黑" panose="020B0503020204020204" pitchFamily="34" charset="-122"/>
                        </a:rPr>
                        <a:t>维保项目</a:t>
                      </a:r>
                      <a:endParaRPr lang="zh-CN" sz="1000" spc="12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zh-CN" sz="1000" spc="120">
                          <a:latin typeface="微软雅黑" panose="020B0503020204020204" pitchFamily="34" charset="-122"/>
                          <a:ea typeface="微软雅黑" panose="020B0503020204020204" pitchFamily="34" charset="-122"/>
                        </a:rPr>
                        <a:t>操作步骤</a:t>
                      </a:r>
                      <a:endParaRPr lang="zh-CN" sz="1000" spc="12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zh-CN" sz="1000" spc="120">
                          <a:latin typeface="微软雅黑" panose="020B0503020204020204" pitchFamily="34" charset="-122"/>
                          <a:ea typeface="微软雅黑" panose="020B0503020204020204" pitchFamily="34" charset="-122"/>
                        </a:rPr>
                        <a:t>合格标准</a:t>
                      </a:r>
                      <a:endParaRPr lang="zh-CN" sz="1000" spc="12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zh-CN" sz="1000" spc="120">
                          <a:latin typeface="微软雅黑" panose="020B0503020204020204" pitchFamily="34" charset="-122"/>
                          <a:ea typeface="微软雅黑" panose="020B0503020204020204" pitchFamily="34" charset="-122"/>
                        </a:rPr>
                        <a:t>维保工具</a:t>
                      </a:r>
                      <a:endParaRPr lang="zh-CN" sz="1000" spc="120">
                        <a:latin typeface="微软雅黑" panose="020B0503020204020204" pitchFamily="34" charset="-122"/>
                        <a:ea typeface="微软雅黑" panose="020B0503020204020204" pitchFamily="34" charset="-122"/>
                      </a:endParaRPr>
                    </a:p>
                  </a:txBody>
                  <a:tcPr marL="177800" marR="177800" marT="107950" marB="107950" anchor="ctr" anchorCtr="0"/>
                </a:tc>
              </a:tr>
              <a:tr h="997585">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日常维护（每日）</a:t>
                      </a:r>
                      <a:endParaRPr lang="zh-CN" sz="100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外观清洁；</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液位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压力检查；</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泄漏检测</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用湿布擦拭设备表面，清除灰尘；</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读取储罐液位、管道压力，记录数据；</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肥皂水检测接口、焊缝</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设备无油污、灰尘；</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液位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10%-90%</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，压力</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≤0.1MPa</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无气泡（泄漏）</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抹布、肥皂水、便携式检测仪</a:t>
                      </a:r>
                      <a:endParaRPr lang="zh-CN" sz="1000">
                        <a:latin typeface="微软雅黑" panose="020B0503020204020204" pitchFamily="34" charset="-122"/>
                        <a:ea typeface="微软雅黑" panose="020B0503020204020204" pitchFamily="34" charset="-122"/>
                      </a:endParaRPr>
                    </a:p>
                  </a:txBody>
                  <a:tcPr marL="177800" marR="177800" marT="107950" marB="107950" anchor="ctr" anchorCtr="0"/>
                </a:tc>
              </a:tr>
              <a:tr h="996950">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月度维护（每月）</a:t>
                      </a:r>
                      <a:endParaRPr lang="zh-CN" sz="100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加臭泵校准；</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过滤器清洗；</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止回阀测试</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校准：用标定柱（</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100mL</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）检测泵单次输出量（如设定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100mg /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次，实测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98-102mg /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次）；</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清洗：拆卸过滤器，用异丙醇冲洗滤芯，晾干后安装；</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测试：关闭出口阀，启动泵，压力上升</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≥0.1MPa</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（止回阀密封）</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输出误差</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滤芯无杂质、通畅；</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压力稳定，无下降</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标定柱、扳手、异丙醇、滤芯</a:t>
                      </a:r>
                      <a:endParaRPr lang="zh-CN" sz="1000">
                        <a:latin typeface="微软雅黑" panose="020B0503020204020204" pitchFamily="34" charset="-122"/>
                        <a:ea typeface="微软雅黑" panose="020B0503020204020204" pitchFamily="34" charset="-122"/>
                      </a:endParaRPr>
                    </a:p>
                  </a:txBody>
                  <a:tcPr marL="177800" marR="177800" marT="107950" marB="107950" anchor="ctr" anchorCtr="0"/>
                </a:tc>
              </a:tr>
              <a:tr h="805180">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季度维护（每</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个月）</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膜片检查；</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管线试压；</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控制器参数校准</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检查：拆卸泵头，目视膜片无破损、变形；</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试压：用氮气（</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0.1MPa</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）试压管线，保压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30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分钟无泄漏；</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校准：用信号发生器校准流量信号（</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4-20mA</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），误差</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膜片完好，无裂纹；</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管线无泄漏；</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控制器参数与设定一致</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扳手、氮气瓶、信号发生器</a:t>
                      </a:r>
                      <a:endParaRPr lang="zh-CN" sz="1000">
                        <a:latin typeface="微软雅黑" panose="020B0503020204020204" pitchFamily="34" charset="-122"/>
                        <a:ea typeface="微软雅黑" panose="020B0503020204020204" pitchFamily="34" charset="-122"/>
                      </a:endParaRPr>
                    </a:p>
                  </a:txBody>
                  <a:tcPr marL="177800" marR="177800" marT="107950" marB="107950" anchor="ctr" anchorCtr="0"/>
                </a:tc>
              </a:tr>
              <a:tr h="1382395">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年度维保（每年）</a:t>
                      </a:r>
                      <a:endParaRPr lang="zh-CN" sz="1000">
                        <a:latin typeface="微软雅黑" panose="020B0503020204020204" pitchFamily="34" charset="-122"/>
                        <a:ea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泵体拆解维护；</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储罐内壁检测；</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全机性能测试</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拆解：清洗泵体内部零件（轴承、单向阀），更换磨损件；</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检测：用内窥镜检查储罐内壁，无腐蚀、锈蚀；</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测试：全机运行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48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小时，输出精度</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，无异常</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零件磨损＞</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0.1mm</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：更换；</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储罐腐蚀：除锈、防腐处理；</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性能不达标：更换泵头或控制器</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nchorCtr="0"/>
                </a:tc>
                <a:tc>
                  <a:txBody>
                    <a:bodyPr/>
                    <a:p>
                      <a:pPr marL="0" indent="0" algn="l">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内窥镜、扳手、替换零件、性能测试台</a:t>
                      </a:r>
                      <a:endParaRPr lang="zh-CN" sz="1000">
                        <a:latin typeface="微软雅黑" panose="020B0503020204020204" pitchFamily="34" charset="-122"/>
                        <a:ea typeface="微软雅黑" panose="020B0503020204020204" pitchFamily="34" charset="-122"/>
                      </a:endParaRPr>
                    </a:p>
                  </a:txBody>
                  <a:tcPr marL="177800" marR="177800" marT="107950" marB="10795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316406" y="388759"/>
            <a:ext cx="7580630" cy="887528"/>
            <a:chOff x="2316405" y="354253"/>
            <a:chExt cx="7580630" cy="887528"/>
          </a:xfrm>
        </p:grpSpPr>
        <p:grpSp>
          <p:nvGrpSpPr>
            <p:cNvPr id="6" name="组合 5"/>
            <p:cNvGrpSpPr/>
            <p:nvPr/>
          </p:nvGrpSpPr>
          <p:grpSpPr>
            <a:xfrm>
              <a:off x="2316405" y="354253"/>
              <a:ext cx="7580630" cy="703137"/>
              <a:chOff x="675745" y="438128"/>
              <a:chExt cx="7580630" cy="703137"/>
            </a:xfrm>
          </p:grpSpPr>
          <p:sp>
            <p:nvSpPr>
              <p:cNvPr id="8" name="文本框 7"/>
              <p:cNvSpPr txBox="1"/>
              <p:nvPr/>
            </p:nvSpPr>
            <p:spPr>
              <a:xfrm>
                <a:off x="675745" y="438128"/>
                <a:ext cx="75806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检测仪器维保：</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在线式监测仪（</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LGC110</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）维保</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3" name="表格 2"/>
          <p:cNvGraphicFramePr/>
          <p:nvPr>
            <p:custDataLst>
              <p:tags r:id="rId1"/>
            </p:custDataLst>
          </p:nvPr>
        </p:nvGraphicFramePr>
        <p:xfrm>
          <a:off x="860742" y="1524506"/>
          <a:ext cx="10470515" cy="4664075"/>
        </p:xfrm>
        <a:graphic>
          <a:graphicData uri="http://schemas.openxmlformats.org/drawingml/2006/table">
            <a:tbl>
              <a:tblPr firstRow="1" bandRow="1">
                <a:tableStyleId>{D90AD623-CACF-4108-9AD0-B87F5F0D9A8D}</a:tableStyleId>
              </a:tblPr>
              <a:tblGrid>
                <a:gridCol w="1507490"/>
                <a:gridCol w="1506855"/>
                <a:gridCol w="3930015"/>
                <a:gridCol w="3526155"/>
              </a:tblGrid>
              <a:tr h="427355">
                <a:tc>
                  <a:txBody>
                    <a:bodyPr/>
                    <a:p>
                      <a:pPr marL="0" indent="0" algn="ctr">
                        <a:lnSpc>
                          <a:spcPct val="120000"/>
                        </a:lnSpc>
                        <a:spcBef>
                          <a:spcPts val="0"/>
                        </a:spcBef>
                        <a:spcAft>
                          <a:spcPts val="0"/>
                        </a:spcAft>
                      </a:pPr>
                      <a:r>
                        <a:rPr lang="zh-CN" sz="1000" spc="120">
                          <a:latin typeface="微软雅黑" panose="020B0503020204020204" pitchFamily="34" charset="-122"/>
                          <a:ea typeface="微软雅黑" panose="020B0503020204020204" pitchFamily="34" charset="-122"/>
                        </a:rPr>
                        <a:t>维保周期</a:t>
                      </a:r>
                      <a:endParaRPr lang="zh-CN" sz="1000" spc="120">
                        <a:latin typeface="微软雅黑" panose="020B0503020204020204" pitchFamily="34" charset="-122"/>
                        <a:ea typeface="微软雅黑" panose="020B0503020204020204" pitchFamily="34" charset="-122"/>
                      </a:endParaRPr>
                    </a:p>
                  </a:txBody>
                  <a:tcPr marL="254000" marR="254000" marT="76200" marB="76200" anchor="ctr" anchorCtr="0"/>
                </a:tc>
                <a:tc>
                  <a:txBody>
                    <a:bodyPr/>
                    <a:p>
                      <a:pPr marL="0" indent="0" algn="ctr">
                        <a:lnSpc>
                          <a:spcPct val="120000"/>
                        </a:lnSpc>
                        <a:spcBef>
                          <a:spcPts val="0"/>
                        </a:spcBef>
                        <a:spcAft>
                          <a:spcPts val="0"/>
                        </a:spcAft>
                      </a:pPr>
                      <a:r>
                        <a:rPr lang="zh-CN" sz="1000" spc="120">
                          <a:latin typeface="微软雅黑" panose="020B0503020204020204" pitchFamily="34" charset="-122"/>
                          <a:ea typeface="微软雅黑" panose="020B0503020204020204" pitchFamily="34" charset="-122"/>
                        </a:rPr>
                        <a:t>维保项目</a:t>
                      </a:r>
                      <a:endParaRPr lang="zh-CN" sz="1000" spc="120">
                        <a:latin typeface="微软雅黑" panose="020B0503020204020204" pitchFamily="34" charset="-122"/>
                        <a:ea typeface="微软雅黑" panose="020B0503020204020204" pitchFamily="34" charset="-122"/>
                      </a:endParaRPr>
                    </a:p>
                  </a:txBody>
                  <a:tcPr marL="254000" marR="254000" marT="76200" marB="76200" anchor="ctr" anchorCtr="0"/>
                </a:tc>
                <a:tc>
                  <a:txBody>
                    <a:bodyPr/>
                    <a:p>
                      <a:pPr marL="0" indent="0" algn="ctr">
                        <a:lnSpc>
                          <a:spcPct val="120000"/>
                        </a:lnSpc>
                        <a:spcBef>
                          <a:spcPts val="0"/>
                        </a:spcBef>
                        <a:spcAft>
                          <a:spcPts val="0"/>
                        </a:spcAft>
                      </a:pPr>
                      <a:r>
                        <a:rPr lang="zh-CN" sz="1000" spc="120">
                          <a:latin typeface="微软雅黑" panose="020B0503020204020204" pitchFamily="34" charset="-122"/>
                          <a:ea typeface="微软雅黑" panose="020B0503020204020204" pitchFamily="34" charset="-122"/>
                        </a:rPr>
                        <a:t>操作步骤</a:t>
                      </a:r>
                      <a:endParaRPr lang="zh-CN" sz="1000" spc="120">
                        <a:latin typeface="微软雅黑" panose="020B0503020204020204" pitchFamily="34" charset="-122"/>
                        <a:ea typeface="微软雅黑" panose="020B0503020204020204" pitchFamily="34" charset="-122"/>
                      </a:endParaRPr>
                    </a:p>
                  </a:txBody>
                  <a:tcPr marL="254000" marR="254000" marT="76200" marB="76200" anchor="ctr" anchorCtr="0"/>
                </a:tc>
                <a:tc>
                  <a:txBody>
                    <a:bodyPr/>
                    <a:p>
                      <a:pPr marL="0" indent="0" algn="ctr">
                        <a:lnSpc>
                          <a:spcPct val="120000"/>
                        </a:lnSpc>
                        <a:spcBef>
                          <a:spcPts val="0"/>
                        </a:spcBef>
                        <a:spcAft>
                          <a:spcPts val="0"/>
                        </a:spcAft>
                      </a:pPr>
                      <a:r>
                        <a:rPr lang="zh-CN" sz="1000" spc="120">
                          <a:latin typeface="微软雅黑" panose="020B0503020204020204" pitchFamily="34" charset="-122"/>
                          <a:ea typeface="微软雅黑" panose="020B0503020204020204" pitchFamily="34" charset="-122"/>
                        </a:rPr>
                        <a:t>注意事项</a:t>
                      </a:r>
                      <a:endParaRPr lang="zh-CN" sz="1000" spc="120">
                        <a:latin typeface="微软雅黑" panose="020B0503020204020204" pitchFamily="34" charset="-122"/>
                        <a:ea typeface="微软雅黑" panose="020B0503020204020204" pitchFamily="34" charset="-122"/>
                      </a:endParaRPr>
                    </a:p>
                  </a:txBody>
                  <a:tcPr marL="254000" marR="254000" marT="76200" marB="76200" anchor="ctr" anchorCtr="0"/>
                </a:tc>
              </a:tr>
              <a:tr h="847090">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每日</a:t>
                      </a:r>
                      <a:endParaRPr lang="zh-CN" sz="1000">
                        <a:latin typeface="微软雅黑" panose="020B0503020204020204" pitchFamily="34" charset="-122"/>
                        <a:ea typeface="微软雅黑" panose="020B0503020204020204" pitchFamily="34" charset="-122"/>
                      </a:endParaRPr>
                    </a:p>
                  </a:txBody>
                  <a:tcPr marL="254000" marR="254000" marT="76200" marB="76200" anchor="ctr" anchorCtr="0"/>
                </a:tc>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零点校准</a:t>
                      </a:r>
                      <a:endParaRPr lang="zh-CN" sz="1000">
                        <a:latin typeface="微软雅黑" panose="020B0503020204020204" pitchFamily="34" charset="-122"/>
                        <a:ea typeface="微软雅黑" panose="020B0503020204020204" pitchFamily="34" charset="-122"/>
                      </a:endParaRPr>
                    </a:p>
                  </a:txBody>
                  <a:tcPr marL="254000" marR="254000" marT="76200" marB="7620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连接高纯氮气（</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0.5L/min</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进入 “校准” 菜单，选择 “零点校准”；</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校准完成，误差</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≤±0.02ppm</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76200" marB="76200" anchor="ctr" anchorCtr="0"/>
                </a:tc>
                <a:tc>
                  <a:txBody>
                    <a:bodyPr/>
                    <a:p>
                      <a:pPr marL="0" indent="0" algn="l">
                        <a:lnSpc>
                          <a:spcPct val="120000"/>
                        </a:lnSpc>
                        <a:spcBef>
                          <a:spcPts val="0"/>
                        </a:spcBef>
                        <a:spcAft>
                          <a:spcPts val="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氮气纯度</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≥99.999%</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，避免杂质影响校准</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76200" marB="76200" anchor="ctr" anchorCtr="0"/>
                </a:tc>
              </a:tr>
              <a:tr h="847725">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每周</a:t>
                      </a:r>
                      <a:endParaRPr lang="zh-CN" sz="1000">
                        <a:latin typeface="微软雅黑" panose="020B0503020204020204" pitchFamily="34" charset="-122"/>
                        <a:ea typeface="微软雅黑" panose="020B0503020204020204" pitchFamily="34" charset="-122"/>
                      </a:endParaRPr>
                    </a:p>
                  </a:txBody>
                  <a:tcPr marL="254000" marR="254000" marT="76200" marB="76200" anchor="ctr" anchorCtr="0"/>
                </a:tc>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采样系统清洗</a:t>
                      </a:r>
                      <a:endParaRPr lang="zh-CN" sz="1000">
                        <a:latin typeface="微软雅黑" panose="020B0503020204020204" pitchFamily="34" charset="-122"/>
                        <a:ea typeface="微软雅黑" panose="020B0503020204020204" pitchFamily="34" charset="-122"/>
                      </a:endParaRPr>
                    </a:p>
                  </a:txBody>
                  <a:tcPr marL="254000" marR="254000" marT="76200" marB="7620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拆卸采样管，用异丙醇冲洗内壁；</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更换采样过滤器滤芯；</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重新安装，测试采样流量（</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0.5L/min</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76200" marB="76200" anchor="ctr" anchorCtr="0"/>
                </a:tc>
                <a:tc>
                  <a:txBody>
                    <a:bodyPr/>
                    <a:p>
                      <a:pPr marL="0" indent="0" algn="l">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清洗后晾干，避免残留液体影响检测</a:t>
                      </a:r>
                      <a:endParaRPr lang="zh-CN" sz="1000">
                        <a:latin typeface="微软雅黑" panose="020B0503020204020204" pitchFamily="34" charset="-122"/>
                        <a:ea typeface="微软雅黑" panose="020B0503020204020204" pitchFamily="34" charset="-122"/>
                      </a:endParaRPr>
                    </a:p>
                  </a:txBody>
                  <a:tcPr marL="254000" marR="254000" marT="76200" marB="76200" anchor="ctr" anchorCtr="0"/>
                </a:tc>
              </a:tr>
              <a:tr h="847090">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每月</a:t>
                      </a:r>
                      <a:endParaRPr lang="zh-CN" sz="1000">
                        <a:latin typeface="微软雅黑" panose="020B0503020204020204" pitchFamily="34" charset="-122"/>
                        <a:ea typeface="微软雅黑" panose="020B0503020204020204" pitchFamily="34" charset="-122"/>
                      </a:endParaRPr>
                    </a:p>
                  </a:txBody>
                  <a:tcPr marL="254000" marR="254000" marT="76200" marB="76200" anchor="ctr" anchorCtr="0"/>
                </a:tc>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跨度校准</a:t>
                      </a:r>
                      <a:endParaRPr lang="zh-CN" sz="1000">
                        <a:latin typeface="微软雅黑" panose="020B0503020204020204" pitchFamily="34" charset="-122"/>
                        <a:ea typeface="微软雅黑" panose="020B0503020204020204" pitchFamily="34" charset="-122"/>
                      </a:endParaRPr>
                    </a:p>
                  </a:txBody>
                  <a:tcPr marL="254000" marR="254000" marT="76200" marB="7620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连接标准气（如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10ppm THT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选择 “跨度校准”，等待完成；</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校准后示值误差</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≤±5%</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76200" marB="76200" anchor="ctr" anchorCtr="0"/>
                </a:tc>
                <a:tc>
                  <a:txBody>
                    <a:bodyPr/>
                    <a:p>
                      <a:pPr marL="0" indent="0" algn="l">
                        <a:lnSpc>
                          <a:spcPct val="120000"/>
                        </a:lnSpc>
                        <a:spcBef>
                          <a:spcPts val="0"/>
                        </a:spcBef>
                        <a:spcAft>
                          <a:spcPts val="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标准气在有效期内，压力</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≥0.2MPa</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76200" marB="76200" anchor="ctr" anchorCtr="0"/>
                </a:tc>
              </a:tr>
              <a:tr h="847725">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每季度</a:t>
                      </a:r>
                      <a:endParaRPr lang="zh-CN" sz="1000">
                        <a:latin typeface="微软雅黑" panose="020B0503020204020204" pitchFamily="34" charset="-122"/>
                        <a:ea typeface="微软雅黑" panose="020B0503020204020204" pitchFamily="34" charset="-122"/>
                      </a:endParaRPr>
                    </a:p>
                  </a:txBody>
                  <a:tcPr marL="254000" marR="254000" marT="76200" marB="76200" anchor="ctr" anchorCtr="0"/>
                </a:tc>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检测器维护</a:t>
                      </a:r>
                      <a:endParaRPr lang="zh-CN" sz="1000">
                        <a:latin typeface="微软雅黑" panose="020B0503020204020204" pitchFamily="34" charset="-122"/>
                        <a:ea typeface="微软雅黑" panose="020B0503020204020204" pitchFamily="34" charset="-122"/>
                      </a:endParaRPr>
                    </a:p>
                  </a:txBody>
                  <a:tcPr marL="254000" marR="254000" marT="76200" marB="7620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关闭仪器电源，拆卸检测器（</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FPD</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用乙醇擦拭检测器窗口，清除积碳；</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重新安装，开机预热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30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分钟</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76200" marB="76200" anchor="ctr" anchorCtr="0"/>
                </a:tc>
                <a:tc>
                  <a:txBody>
                    <a:bodyPr/>
                    <a:p>
                      <a:pPr marL="0" indent="0" algn="l">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断电操作，避免静电损坏检测器</a:t>
                      </a:r>
                      <a:endParaRPr lang="zh-CN" sz="1000">
                        <a:latin typeface="微软雅黑" panose="020B0503020204020204" pitchFamily="34" charset="-122"/>
                        <a:ea typeface="微软雅黑" panose="020B0503020204020204" pitchFamily="34" charset="-122"/>
                      </a:endParaRPr>
                    </a:p>
                  </a:txBody>
                  <a:tcPr marL="254000" marR="254000" marT="76200" marB="76200" anchor="ctr" anchorCtr="0"/>
                </a:tc>
              </a:tr>
              <a:tr h="847090">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每年</a:t>
                      </a:r>
                      <a:endParaRPr lang="zh-CN" sz="1000">
                        <a:latin typeface="微软雅黑" panose="020B0503020204020204" pitchFamily="34" charset="-122"/>
                        <a:ea typeface="微软雅黑" panose="020B0503020204020204" pitchFamily="34" charset="-122"/>
                      </a:endParaRPr>
                    </a:p>
                  </a:txBody>
                  <a:tcPr marL="254000" marR="254000" marT="76200" marB="76200" anchor="ctr" anchorCtr="0"/>
                </a:tc>
                <a:tc>
                  <a:txBody>
                    <a:bodyPr/>
                    <a:p>
                      <a:pPr marL="0" indent="0" algn="ctr">
                        <a:lnSpc>
                          <a:spcPct val="120000"/>
                        </a:lnSpc>
                        <a:spcBef>
                          <a:spcPts val="0"/>
                        </a:spcBef>
                        <a:spcAft>
                          <a:spcPts val="0"/>
                        </a:spcAft>
                      </a:pPr>
                      <a:r>
                        <a:rPr lang="zh-CN" sz="1000">
                          <a:latin typeface="微软雅黑" panose="020B0503020204020204" pitchFamily="34" charset="-122"/>
                          <a:ea typeface="微软雅黑" panose="020B0503020204020204" pitchFamily="34" charset="-122"/>
                        </a:rPr>
                        <a:t>整机检定</a:t>
                      </a:r>
                      <a:endParaRPr lang="zh-CN" sz="1000">
                        <a:latin typeface="微软雅黑" panose="020B0503020204020204" pitchFamily="34" charset="-122"/>
                        <a:ea typeface="微软雅黑" panose="020B0503020204020204" pitchFamily="34" charset="-122"/>
                      </a:endParaRPr>
                    </a:p>
                  </a:txBody>
                  <a:tcPr marL="254000" marR="254000" marT="76200" marB="76200" anchor="ctr" anchorCtr="0"/>
                </a:tc>
                <a:tc>
                  <a:txBody>
                    <a:bodyPr/>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送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CMA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资质机构检定；</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检定项目：示值误差、重复性、响应时间；</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a:lnSpc>
                          <a:spcPct val="120000"/>
                        </a:lnSpc>
                        <a:spcBef>
                          <a:spcPts val="0"/>
                        </a:spcBef>
                        <a:spcAft>
                          <a:spcPts val="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检定合格后贴检定标签</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76200" marB="76200" anchor="ctr" anchorCtr="0"/>
                </a:tc>
                <a:tc>
                  <a:txBody>
                    <a:bodyPr/>
                    <a:p>
                      <a:pPr marL="0" indent="0" algn="l">
                        <a:lnSpc>
                          <a:spcPct val="120000"/>
                        </a:lnSpc>
                        <a:spcBef>
                          <a:spcPts val="0"/>
                        </a:spcBef>
                        <a:spcAft>
                          <a:spcPts val="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检定报告保存</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年，超期未检定禁止使用</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76200" marB="7620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040816" y="388759"/>
            <a:ext cx="8131810" cy="887528"/>
            <a:chOff x="2040815" y="354253"/>
            <a:chExt cx="8131810" cy="887528"/>
          </a:xfrm>
        </p:grpSpPr>
        <p:grpSp>
          <p:nvGrpSpPr>
            <p:cNvPr id="6" name="组合 5"/>
            <p:cNvGrpSpPr/>
            <p:nvPr/>
          </p:nvGrpSpPr>
          <p:grpSpPr>
            <a:xfrm>
              <a:off x="2040815" y="354253"/>
              <a:ext cx="8131810" cy="703137"/>
              <a:chOff x="400155" y="438128"/>
              <a:chExt cx="8131810" cy="703137"/>
            </a:xfrm>
          </p:grpSpPr>
          <p:sp>
            <p:nvSpPr>
              <p:cNvPr id="8" name="文本框 7"/>
              <p:cNvSpPr txBox="1"/>
              <p:nvPr/>
            </p:nvSpPr>
            <p:spPr>
              <a:xfrm>
                <a:off x="400155" y="438128"/>
                <a:ext cx="813181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检测仪器维保：</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便携式检测仪（</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PGM-7340</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）维保</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2" name="表格 1"/>
          <p:cNvGraphicFramePr/>
          <p:nvPr>
            <p:custDataLst>
              <p:tags r:id="rId1"/>
            </p:custDataLst>
          </p:nvPr>
        </p:nvGraphicFramePr>
        <p:xfrm>
          <a:off x="1137920" y="1555115"/>
          <a:ext cx="10162540" cy="4478655"/>
        </p:xfrm>
        <a:graphic>
          <a:graphicData uri="http://schemas.openxmlformats.org/drawingml/2006/table">
            <a:tbl>
              <a:tblPr firstRow="1" bandRow="1">
                <a:tableStyleId>{1C8AAE77-13A8-4E2E-86F4-F27149B401AC}</a:tableStyleId>
              </a:tblPr>
              <a:tblGrid>
                <a:gridCol w="2540635"/>
                <a:gridCol w="1386205"/>
                <a:gridCol w="3695065"/>
                <a:gridCol w="2540635"/>
              </a:tblGrid>
              <a:tr h="27813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维保周期</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维保项目</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操作步骤</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合格标准</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r>
              <a:tr h="70993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每次使用前</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电池检查</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开机查看电池电量（</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≥80%</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若电量不足，充电</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≥8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小时</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电量充足，无低电量报警</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r>
              <a:tr h="92710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每周</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传感器检查</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暴露在清洁空气中，零点稳定（</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≤0.1ppm</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接触标准气，响应正常（</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≤60s</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传感器无漂移，响应时间符合要求</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r>
              <a:tr h="70993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每月</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外壳清洁</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用湿布擦拭外壳，清除灰尘；</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检查采样泵进气口，无堵塞</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外壳无破损，采样泵吸力正常</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r>
              <a:tr h="92710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cs typeface="微软雅黑" panose="020B0503020204020204" pitchFamily="34" charset="-122"/>
                        </a:rPr>
                        <a:t>每</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6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个月</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传感器校准</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零点校准：清洁空气环境中完成；</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跨度校准：用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5ppm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标准气校准，误差</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≤±5%</a:t>
                      </a:r>
                      <a:endParaRPr lang="en-US" altLang="zh-CN"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校准后示值准确，无超差</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r>
              <a:tr h="92646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cs typeface="微软雅黑" panose="020B0503020204020204" pitchFamily="34" charset="-122"/>
                        </a:rPr>
                        <a:t>每</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传感器更换</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关闭电源，拆卸旧传感器；</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安装新传感器，开机预热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24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小时；</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重新校准</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cs typeface="微软雅黑" panose="020B0503020204020204" pitchFamily="34" charset="-122"/>
                        </a:rPr>
                        <a:t>新传感器响应正常，误差</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20459" y="388759"/>
            <a:ext cx="5572519" cy="887528"/>
            <a:chOff x="3320458" y="354253"/>
            <a:chExt cx="5572519" cy="887528"/>
          </a:xfrm>
        </p:grpSpPr>
        <p:grpSp>
          <p:nvGrpSpPr>
            <p:cNvPr id="6" name="组合 5"/>
            <p:cNvGrpSpPr/>
            <p:nvPr/>
          </p:nvGrpSpPr>
          <p:grpSpPr>
            <a:xfrm>
              <a:off x="3320458" y="354253"/>
              <a:ext cx="5572519" cy="703137"/>
              <a:chOff x="1679798" y="438128"/>
              <a:chExt cx="5572519" cy="703137"/>
            </a:xfrm>
          </p:grpSpPr>
          <p:sp>
            <p:nvSpPr>
              <p:cNvPr id="8" name="文本框 7"/>
              <p:cNvSpPr txBox="1"/>
              <p:nvPr/>
            </p:nvSpPr>
            <p:spPr>
              <a:xfrm>
                <a:off x="1885420" y="438128"/>
                <a:ext cx="516128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常见问题处理：</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加臭机常见问题</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3" name="表格 2"/>
          <p:cNvGraphicFramePr/>
          <p:nvPr>
            <p:custDataLst>
              <p:tags r:id="rId1"/>
            </p:custDataLst>
          </p:nvPr>
        </p:nvGraphicFramePr>
        <p:xfrm>
          <a:off x="565467" y="1490851"/>
          <a:ext cx="11061065" cy="4731385"/>
        </p:xfrm>
        <a:graphic>
          <a:graphicData uri="http://schemas.openxmlformats.org/drawingml/2006/table">
            <a:tbl>
              <a:tblPr firstRow="1">
                <a:tableStyleId>{0AADAE13-95D7-41FE-8C04-93031D2CC59D}</a:tableStyleId>
              </a:tblPr>
              <a:tblGrid>
                <a:gridCol w="1351280"/>
                <a:gridCol w="1689100"/>
                <a:gridCol w="3466465"/>
                <a:gridCol w="2922270"/>
                <a:gridCol w="1631950"/>
              </a:tblGrid>
              <a:tr h="448310">
                <a:tc>
                  <a:txBody>
                    <a:bodyPr/>
                    <a:p>
                      <a:pPr marL="0" indent="0" algn="l">
                        <a:lnSpc>
                          <a:spcPct val="120000"/>
                        </a:lnSpc>
                        <a:spcBef>
                          <a:spcPts val="0"/>
                        </a:spcBef>
                        <a:spcAft>
                          <a:spcPts val="0"/>
                        </a:spcAft>
                      </a:pPr>
                      <a:r>
                        <a:rPr lang="zh-CN" sz="1200" spc="120"/>
                        <a:t>问题现象</a:t>
                      </a:r>
                      <a:endParaRPr lang="zh-CN" sz="1200" spc="120"/>
                    </a:p>
                  </a:txBody>
                  <a:tcPr marL="177800" marR="177800" marT="107950" marB="107950" anchor="ctr" anchorCtr="0"/>
                </a:tc>
                <a:tc>
                  <a:txBody>
                    <a:bodyPr/>
                    <a:p>
                      <a:pPr marL="0" indent="0" algn="l">
                        <a:lnSpc>
                          <a:spcPct val="120000"/>
                        </a:lnSpc>
                        <a:spcBef>
                          <a:spcPts val="0"/>
                        </a:spcBef>
                        <a:spcAft>
                          <a:spcPts val="0"/>
                        </a:spcAft>
                      </a:pPr>
                      <a:r>
                        <a:rPr lang="zh-CN" sz="1200" spc="120"/>
                        <a:t>可能原因</a:t>
                      </a:r>
                      <a:endParaRPr lang="zh-CN" sz="1200" spc="120"/>
                    </a:p>
                  </a:txBody>
                  <a:tcPr marL="177800" marR="177800" marT="107950" marB="107950" anchor="ctr" anchorCtr="0"/>
                </a:tc>
                <a:tc>
                  <a:txBody>
                    <a:bodyPr/>
                    <a:p>
                      <a:pPr marL="0" indent="0" algn="l">
                        <a:lnSpc>
                          <a:spcPct val="120000"/>
                        </a:lnSpc>
                        <a:spcBef>
                          <a:spcPts val="0"/>
                        </a:spcBef>
                        <a:spcAft>
                          <a:spcPts val="0"/>
                        </a:spcAft>
                      </a:pPr>
                      <a:r>
                        <a:rPr lang="zh-CN" sz="1200" spc="120"/>
                        <a:t>排查步骤</a:t>
                      </a:r>
                      <a:endParaRPr lang="zh-CN" sz="1200" spc="120"/>
                    </a:p>
                  </a:txBody>
                  <a:tcPr marL="177800" marR="177800" marT="107950" marB="107950" anchor="ctr" anchorCtr="0"/>
                </a:tc>
                <a:tc>
                  <a:txBody>
                    <a:bodyPr/>
                    <a:p>
                      <a:pPr marL="0" indent="0" algn="l">
                        <a:lnSpc>
                          <a:spcPct val="120000"/>
                        </a:lnSpc>
                        <a:spcBef>
                          <a:spcPts val="0"/>
                        </a:spcBef>
                        <a:spcAft>
                          <a:spcPts val="0"/>
                        </a:spcAft>
                      </a:pPr>
                      <a:r>
                        <a:rPr lang="zh-CN" sz="1200" spc="120"/>
                        <a:t>解决方案</a:t>
                      </a:r>
                      <a:endParaRPr lang="zh-CN" sz="1200" spc="120"/>
                    </a:p>
                  </a:txBody>
                  <a:tcPr marL="177800" marR="177800" marT="107950" marB="107950" anchor="ctr" anchorCtr="0"/>
                </a:tc>
                <a:tc>
                  <a:txBody>
                    <a:bodyPr/>
                    <a:p>
                      <a:pPr marL="0" indent="0" algn="l">
                        <a:lnSpc>
                          <a:spcPct val="120000"/>
                        </a:lnSpc>
                        <a:spcBef>
                          <a:spcPts val="0"/>
                        </a:spcBef>
                        <a:spcAft>
                          <a:spcPts val="0"/>
                        </a:spcAft>
                      </a:pPr>
                      <a:r>
                        <a:rPr lang="zh-CN" sz="1200" spc="120"/>
                        <a:t>案例参考</a:t>
                      </a:r>
                      <a:endParaRPr lang="zh-CN" sz="1200" spc="120"/>
                    </a:p>
                  </a:txBody>
                  <a:tcPr marL="177800" marR="177800" marT="107950" marB="107950" anchor="ctr" anchorCtr="0"/>
                </a:tc>
              </a:tr>
              <a:tr h="976630">
                <a:tc>
                  <a:txBody>
                    <a:bodyPr/>
                    <a:p>
                      <a:pPr marL="0" indent="0" algn="l">
                        <a:lnSpc>
                          <a:spcPct val="120000"/>
                        </a:lnSpc>
                        <a:spcBef>
                          <a:spcPts val="0"/>
                        </a:spcBef>
                        <a:spcAft>
                          <a:spcPts val="0"/>
                        </a:spcAft>
                      </a:pPr>
                      <a:r>
                        <a:rPr lang="zh-CN" sz="1000"/>
                        <a:t>加臭泵无输出</a:t>
                      </a:r>
                      <a:endParaRPr lang="zh-CN" sz="1000"/>
                    </a:p>
                  </a:txBody>
                  <a:tcPr marL="177800" marR="177800" marT="107950" marB="107950" anchor="ctr" anchorCtr="0"/>
                </a:tc>
                <a:tc>
                  <a:txBody>
                    <a:bodyPr/>
                    <a:p>
                      <a:pPr marL="0" indent="0" algn="l">
                        <a:lnSpc>
                          <a:spcPct val="120000"/>
                        </a:lnSpc>
                        <a:spcBef>
                          <a:spcPts val="0"/>
                        </a:spcBef>
                        <a:spcAft>
                          <a:spcPts val="0"/>
                        </a:spcAft>
                      </a:pPr>
                      <a:r>
                        <a:rPr lang="en-US" altLang="zh-CN" sz="1000"/>
                        <a:t>1. </a:t>
                      </a:r>
                      <a:r>
                        <a:rPr lang="zh-CN" altLang="en-US" sz="1000"/>
                        <a:t>过滤器堵塞；</a:t>
                      </a:r>
                      <a:endParaRPr lang="zh-CN" altLang="en-US" sz="1000"/>
                    </a:p>
                    <a:p>
                      <a:pPr marL="0" indent="0" algn="l">
                        <a:lnSpc>
                          <a:spcPct val="120000"/>
                        </a:lnSpc>
                        <a:spcBef>
                          <a:spcPts val="0"/>
                        </a:spcBef>
                        <a:spcAft>
                          <a:spcPts val="0"/>
                        </a:spcAft>
                      </a:pPr>
                      <a:r>
                        <a:rPr lang="en-US" altLang="zh-CN" sz="1000"/>
                        <a:t>2. </a:t>
                      </a:r>
                      <a:r>
                        <a:rPr lang="zh-CN" altLang="en-US" sz="1000"/>
                        <a:t>膜片破损；</a:t>
                      </a:r>
                      <a:endParaRPr lang="zh-CN" altLang="en-US" sz="1000"/>
                    </a:p>
                    <a:p>
                      <a:pPr marL="0" indent="0" algn="l">
                        <a:lnSpc>
                          <a:spcPct val="120000"/>
                        </a:lnSpc>
                        <a:spcBef>
                          <a:spcPts val="0"/>
                        </a:spcBef>
                        <a:spcAft>
                          <a:spcPts val="0"/>
                        </a:spcAft>
                      </a:pPr>
                      <a:r>
                        <a:rPr lang="en-US" altLang="zh-CN" sz="1000"/>
                        <a:t>3. </a:t>
                      </a:r>
                      <a:r>
                        <a:rPr lang="zh-CN" altLang="en-US" sz="1000"/>
                        <a:t>电机故障；</a:t>
                      </a:r>
                      <a:endParaRPr lang="zh-CN" altLang="en-US" sz="1000"/>
                    </a:p>
                    <a:p>
                      <a:pPr marL="0" indent="0" algn="l">
                        <a:lnSpc>
                          <a:spcPct val="120000"/>
                        </a:lnSpc>
                        <a:spcBef>
                          <a:spcPts val="0"/>
                        </a:spcBef>
                        <a:spcAft>
                          <a:spcPts val="0"/>
                        </a:spcAft>
                      </a:pPr>
                      <a:r>
                        <a:rPr lang="en-US" altLang="zh-CN" sz="1000"/>
                        <a:t>4. </a:t>
                      </a:r>
                      <a:r>
                        <a:rPr lang="zh-CN" altLang="en-US" sz="1000"/>
                        <a:t>限流阀未打开</a:t>
                      </a:r>
                      <a:endParaRPr lang="zh-CN" altLang="en-US" sz="1000"/>
                    </a:p>
                  </a:txBody>
                  <a:tcPr marL="177800" marR="177800" marT="107950" marB="107950" anchor="ctr" anchorCtr="0"/>
                </a:tc>
                <a:tc>
                  <a:txBody>
                    <a:bodyPr/>
                    <a:p>
                      <a:pPr marL="0" indent="0" algn="l">
                        <a:lnSpc>
                          <a:spcPct val="120000"/>
                        </a:lnSpc>
                        <a:spcBef>
                          <a:spcPts val="0"/>
                        </a:spcBef>
                        <a:spcAft>
                          <a:spcPts val="0"/>
                        </a:spcAft>
                      </a:pPr>
                      <a:r>
                        <a:rPr lang="en-US" altLang="zh-CN" sz="1000"/>
                        <a:t>1. </a:t>
                      </a:r>
                      <a:r>
                        <a:rPr lang="zh-CN" altLang="en-US" sz="1000"/>
                        <a:t>检查过滤器压差（＞</a:t>
                      </a:r>
                      <a:r>
                        <a:rPr lang="en-US" altLang="zh-CN" sz="1000"/>
                        <a:t>0.05MPa </a:t>
                      </a:r>
                      <a:r>
                        <a:rPr lang="zh-CN" altLang="en-US" sz="1000"/>
                        <a:t>为堵塞）；</a:t>
                      </a:r>
                      <a:endParaRPr lang="zh-CN" altLang="en-US" sz="1000"/>
                    </a:p>
                    <a:p>
                      <a:pPr marL="0" indent="0" algn="l">
                        <a:lnSpc>
                          <a:spcPct val="120000"/>
                        </a:lnSpc>
                        <a:spcBef>
                          <a:spcPts val="0"/>
                        </a:spcBef>
                        <a:spcAft>
                          <a:spcPts val="0"/>
                        </a:spcAft>
                      </a:pPr>
                      <a:r>
                        <a:rPr lang="en-US" altLang="zh-CN" sz="1000"/>
                        <a:t>2. </a:t>
                      </a:r>
                      <a:r>
                        <a:rPr lang="zh-CN" altLang="en-US" sz="1000"/>
                        <a:t>拆卸泵头，目视膜片是否破损；</a:t>
                      </a:r>
                      <a:endParaRPr lang="zh-CN" altLang="en-US" sz="1000"/>
                    </a:p>
                    <a:p>
                      <a:pPr marL="0" indent="0" algn="l">
                        <a:lnSpc>
                          <a:spcPct val="120000"/>
                        </a:lnSpc>
                        <a:spcBef>
                          <a:spcPts val="0"/>
                        </a:spcBef>
                        <a:spcAft>
                          <a:spcPts val="0"/>
                        </a:spcAft>
                      </a:pPr>
                      <a:r>
                        <a:rPr lang="en-US" altLang="zh-CN" sz="1000"/>
                        <a:t>3. </a:t>
                      </a:r>
                      <a:r>
                        <a:rPr lang="zh-CN" altLang="en-US" sz="1000"/>
                        <a:t>测电机电压（</a:t>
                      </a:r>
                      <a:r>
                        <a:rPr lang="en-US" altLang="zh-CN" sz="1000"/>
                        <a:t>220V±10%</a:t>
                      </a:r>
                      <a:r>
                        <a:rPr lang="zh-CN" altLang="en-US" sz="1000"/>
                        <a:t>），无电压为电机故障；</a:t>
                      </a:r>
                      <a:endParaRPr lang="zh-CN" altLang="en-US" sz="1000"/>
                    </a:p>
                    <a:p>
                      <a:pPr marL="0" indent="0" algn="l">
                        <a:lnSpc>
                          <a:spcPct val="120000"/>
                        </a:lnSpc>
                        <a:spcBef>
                          <a:spcPts val="0"/>
                        </a:spcBef>
                        <a:spcAft>
                          <a:spcPts val="0"/>
                        </a:spcAft>
                      </a:pPr>
                      <a:r>
                        <a:rPr lang="en-US" altLang="zh-CN" sz="1000"/>
                        <a:t>4. </a:t>
                      </a:r>
                      <a:r>
                        <a:rPr lang="zh-CN" altLang="en-US" sz="1000"/>
                        <a:t>检查限流阀位置（是否在 “开” 位）</a:t>
                      </a:r>
                      <a:endParaRPr lang="zh-CN" altLang="en-US" sz="1000"/>
                    </a:p>
                  </a:txBody>
                  <a:tcPr marL="177800" marR="177800" marT="107950" marB="107950" anchor="ctr" anchorCtr="0"/>
                </a:tc>
                <a:tc>
                  <a:txBody>
                    <a:bodyPr/>
                    <a:p>
                      <a:pPr marL="0" indent="0" algn="l">
                        <a:lnSpc>
                          <a:spcPct val="120000"/>
                        </a:lnSpc>
                        <a:spcBef>
                          <a:spcPts val="0"/>
                        </a:spcBef>
                        <a:spcAft>
                          <a:spcPts val="0"/>
                        </a:spcAft>
                      </a:pPr>
                      <a:r>
                        <a:rPr lang="en-US" altLang="zh-CN" sz="1000"/>
                        <a:t>1. </a:t>
                      </a:r>
                      <a:r>
                        <a:rPr lang="zh-CN" altLang="en-US" sz="1000"/>
                        <a:t>堵塞：清洗滤芯；</a:t>
                      </a:r>
                      <a:endParaRPr lang="zh-CN" altLang="en-US" sz="1000"/>
                    </a:p>
                    <a:p>
                      <a:pPr marL="0" indent="0" algn="l">
                        <a:lnSpc>
                          <a:spcPct val="120000"/>
                        </a:lnSpc>
                        <a:spcBef>
                          <a:spcPts val="0"/>
                        </a:spcBef>
                        <a:spcAft>
                          <a:spcPts val="0"/>
                        </a:spcAft>
                      </a:pPr>
                      <a:r>
                        <a:rPr lang="en-US" altLang="zh-CN" sz="1000"/>
                        <a:t>2. </a:t>
                      </a:r>
                      <a:r>
                        <a:rPr lang="zh-CN" altLang="en-US" sz="1000"/>
                        <a:t>膜片破损：更换膜片（氟橡胶材质）</a:t>
                      </a:r>
                      <a:endParaRPr lang="zh-CN" altLang="en-US" sz="1000"/>
                    </a:p>
                    <a:p>
                      <a:pPr marL="0" indent="0" algn="l">
                        <a:lnSpc>
                          <a:spcPct val="120000"/>
                        </a:lnSpc>
                        <a:spcBef>
                          <a:spcPts val="0"/>
                        </a:spcBef>
                        <a:spcAft>
                          <a:spcPts val="0"/>
                        </a:spcAft>
                      </a:pPr>
                      <a:r>
                        <a:rPr lang="en-US" altLang="zh-CN" sz="1000"/>
                        <a:t>3. </a:t>
                      </a:r>
                      <a:r>
                        <a:rPr lang="zh-CN" altLang="en-US" sz="1000"/>
                        <a:t>电机故障：更换电机，检查接线；</a:t>
                      </a:r>
                      <a:endParaRPr lang="zh-CN" altLang="en-US" sz="1000"/>
                    </a:p>
                    <a:p>
                      <a:pPr marL="0" indent="0" algn="l">
                        <a:lnSpc>
                          <a:spcPct val="120000"/>
                        </a:lnSpc>
                        <a:spcBef>
                          <a:spcPts val="0"/>
                        </a:spcBef>
                        <a:spcAft>
                          <a:spcPts val="0"/>
                        </a:spcAft>
                      </a:pPr>
                      <a:r>
                        <a:rPr lang="en-US" altLang="zh-CN" sz="1000"/>
                        <a:t>4. </a:t>
                      </a:r>
                      <a:r>
                        <a:rPr lang="zh-CN" altLang="en-US" sz="1000"/>
                        <a:t>限流阀未开：打开阀门，锁定位置</a:t>
                      </a:r>
                      <a:endParaRPr lang="zh-CN" altLang="en-US" sz="1000"/>
                    </a:p>
                  </a:txBody>
                  <a:tcPr marL="177800" marR="177800" marT="107950" marB="107950" anchor="ctr" anchorCtr="0"/>
                </a:tc>
                <a:tc>
                  <a:txBody>
                    <a:bodyPr/>
                    <a:p>
                      <a:pPr marL="0" indent="0" algn="l">
                        <a:lnSpc>
                          <a:spcPct val="120000"/>
                        </a:lnSpc>
                        <a:spcBef>
                          <a:spcPts val="0"/>
                        </a:spcBef>
                        <a:spcAft>
                          <a:spcPts val="0"/>
                        </a:spcAft>
                      </a:pPr>
                      <a:r>
                        <a:rPr lang="zh-CN" sz="1000"/>
                        <a:t>某站加臭泵无输出，排查发现过滤器压差</a:t>
                      </a:r>
                      <a:r>
                        <a:rPr lang="zh-CN" altLang="en-US" sz="1000"/>
                        <a:t> </a:t>
                      </a:r>
                      <a:r>
                        <a:rPr lang="en-US" altLang="zh-CN" sz="1000"/>
                        <a:t>0.1MPa</a:t>
                      </a:r>
                      <a:r>
                        <a:rPr lang="zh-CN" altLang="en-US" sz="1000"/>
                        <a:t>（堵塞），清洗滤芯后恢复输出</a:t>
                      </a:r>
                      <a:endParaRPr lang="zh-CN" altLang="en-US" sz="1000"/>
                    </a:p>
                  </a:txBody>
                  <a:tcPr marL="177800" marR="177800" marT="107950" marB="107950" anchor="ctr" anchorCtr="0"/>
                </a:tc>
              </a:tr>
              <a:tr h="1165225">
                <a:tc>
                  <a:txBody>
                    <a:bodyPr/>
                    <a:p>
                      <a:pPr marL="0" indent="0" algn="l">
                        <a:lnSpc>
                          <a:spcPct val="120000"/>
                        </a:lnSpc>
                        <a:spcBef>
                          <a:spcPts val="0"/>
                        </a:spcBef>
                        <a:spcAft>
                          <a:spcPts val="0"/>
                        </a:spcAft>
                      </a:pPr>
                      <a:r>
                        <a:rPr lang="zh-CN" sz="1000"/>
                        <a:t>加臭量偏差大（＞</a:t>
                      </a:r>
                      <a:r>
                        <a:rPr lang="en-US" altLang="zh-CN" sz="1000"/>
                        <a:t>±5%</a:t>
                      </a:r>
                      <a:r>
                        <a:rPr lang="zh-CN" altLang="en-US" sz="1000"/>
                        <a:t>）</a:t>
                      </a:r>
                      <a:endParaRPr lang="zh-CN" altLang="en-US" sz="1000"/>
                    </a:p>
                  </a:txBody>
                  <a:tcPr marL="177800" marR="177800" marT="107950" marB="107950" anchor="ctr" anchorCtr="0"/>
                </a:tc>
                <a:tc>
                  <a:txBody>
                    <a:bodyPr/>
                    <a:p>
                      <a:pPr marL="0" indent="0" algn="l">
                        <a:lnSpc>
                          <a:spcPct val="120000"/>
                        </a:lnSpc>
                        <a:spcBef>
                          <a:spcPts val="0"/>
                        </a:spcBef>
                        <a:spcAft>
                          <a:spcPts val="0"/>
                        </a:spcAft>
                      </a:pPr>
                      <a:r>
                        <a:rPr lang="en-US" altLang="zh-CN" sz="1000"/>
                        <a:t>1. </a:t>
                      </a:r>
                      <a:r>
                        <a:rPr lang="zh-CN" altLang="en-US" sz="1000"/>
                        <a:t>流量计故障；</a:t>
                      </a:r>
                      <a:endParaRPr lang="zh-CN" altLang="en-US" sz="1000"/>
                    </a:p>
                    <a:p>
                      <a:pPr marL="0" indent="0" algn="l">
                        <a:lnSpc>
                          <a:spcPct val="120000"/>
                        </a:lnSpc>
                        <a:spcBef>
                          <a:spcPts val="0"/>
                        </a:spcBef>
                        <a:spcAft>
                          <a:spcPts val="0"/>
                        </a:spcAft>
                      </a:pPr>
                      <a:r>
                        <a:rPr lang="en-US" altLang="zh-CN" sz="1000"/>
                        <a:t>2. </a:t>
                      </a:r>
                      <a:r>
                        <a:rPr lang="zh-CN" altLang="en-US" sz="1000"/>
                        <a:t>泵行程调整不当；</a:t>
                      </a:r>
                      <a:endParaRPr lang="zh-CN" altLang="en-US" sz="1000"/>
                    </a:p>
                    <a:p>
                      <a:pPr marL="0" indent="0" algn="l">
                        <a:lnSpc>
                          <a:spcPct val="120000"/>
                        </a:lnSpc>
                        <a:spcBef>
                          <a:spcPts val="0"/>
                        </a:spcBef>
                        <a:spcAft>
                          <a:spcPts val="0"/>
                        </a:spcAft>
                      </a:pPr>
                      <a:r>
                        <a:rPr lang="en-US" altLang="zh-CN" sz="1000"/>
                        <a:t>3. </a:t>
                      </a:r>
                      <a:r>
                        <a:rPr lang="zh-CN" altLang="en-US" sz="1000"/>
                        <a:t>燃气流量信号异常；</a:t>
                      </a:r>
                      <a:endParaRPr lang="zh-CN" altLang="en-US" sz="1000"/>
                    </a:p>
                    <a:p>
                      <a:pPr marL="0" indent="0" algn="l">
                        <a:lnSpc>
                          <a:spcPct val="120000"/>
                        </a:lnSpc>
                        <a:spcBef>
                          <a:spcPts val="0"/>
                        </a:spcBef>
                        <a:spcAft>
                          <a:spcPts val="0"/>
                        </a:spcAft>
                      </a:pPr>
                      <a:r>
                        <a:rPr lang="en-US" altLang="zh-CN" sz="1000"/>
                        <a:t>4. </a:t>
                      </a:r>
                      <a:r>
                        <a:rPr lang="zh-CN" altLang="en-US" sz="1000"/>
                        <a:t>加臭剂黏度变化</a:t>
                      </a:r>
                      <a:endParaRPr lang="zh-CN" altLang="en-US" sz="1000"/>
                    </a:p>
                  </a:txBody>
                  <a:tcPr marL="177800" marR="177800" marT="107950" marB="107950" anchor="ctr" anchorCtr="0"/>
                </a:tc>
                <a:tc>
                  <a:txBody>
                    <a:bodyPr/>
                    <a:p>
                      <a:pPr marL="0" indent="0" algn="l">
                        <a:lnSpc>
                          <a:spcPct val="120000"/>
                        </a:lnSpc>
                        <a:spcBef>
                          <a:spcPts val="0"/>
                        </a:spcBef>
                        <a:spcAft>
                          <a:spcPts val="0"/>
                        </a:spcAft>
                      </a:pPr>
                      <a:r>
                        <a:rPr lang="en-US" altLang="zh-CN" sz="1000"/>
                        <a:t>1. </a:t>
                      </a:r>
                      <a:r>
                        <a:rPr lang="zh-CN" altLang="en-US" sz="1000"/>
                        <a:t>用标定柱校准流量计（误差＞</a:t>
                      </a:r>
                      <a:r>
                        <a:rPr lang="en-US" altLang="zh-CN" sz="1000"/>
                        <a:t>±5% </a:t>
                      </a:r>
                      <a:r>
                        <a:rPr lang="zh-CN" altLang="en-US" sz="1000"/>
                        <a:t>为故障）；</a:t>
                      </a:r>
                      <a:endParaRPr lang="zh-CN" altLang="en-US" sz="1000"/>
                    </a:p>
                    <a:p>
                      <a:pPr marL="0" indent="0" algn="l">
                        <a:lnSpc>
                          <a:spcPct val="120000"/>
                        </a:lnSpc>
                        <a:spcBef>
                          <a:spcPts val="0"/>
                        </a:spcBef>
                        <a:spcAft>
                          <a:spcPts val="0"/>
                        </a:spcAft>
                      </a:pPr>
                      <a:r>
                        <a:rPr lang="en-US" altLang="zh-CN" sz="1000"/>
                        <a:t>2. </a:t>
                      </a:r>
                      <a:r>
                        <a:rPr lang="zh-CN" altLang="en-US" sz="1000"/>
                        <a:t>检查泵行程指针（是否与设定一致，如 </a:t>
                      </a:r>
                      <a:r>
                        <a:rPr lang="en-US" altLang="zh-CN" sz="1000"/>
                        <a:t>10mm</a:t>
                      </a:r>
                      <a:r>
                        <a:rPr lang="zh-CN" altLang="en-US" sz="1000"/>
                        <a:t>）；</a:t>
                      </a:r>
                      <a:endParaRPr lang="zh-CN" altLang="en-US" sz="1000"/>
                    </a:p>
                    <a:p>
                      <a:pPr marL="0" indent="0" algn="l">
                        <a:lnSpc>
                          <a:spcPct val="120000"/>
                        </a:lnSpc>
                        <a:spcBef>
                          <a:spcPts val="0"/>
                        </a:spcBef>
                        <a:spcAft>
                          <a:spcPts val="0"/>
                        </a:spcAft>
                      </a:pPr>
                      <a:r>
                        <a:rPr lang="en-US" altLang="zh-CN" sz="1000"/>
                        <a:t>3. </a:t>
                      </a:r>
                      <a:r>
                        <a:rPr lang="zh-CN" altLang="en-US" sz="1000"/>
                        <a:t>用信号发生器测试流量信号（</a:t>
                      </a:r>
                      <a:r>
                        <a:rPr lang="en-US" altLang="zh-CN" sz="1000"/>
                        <a:t>4-20mA </a:t>
                      </a:r>
                      <a:r>
                        <a:rPr lang="zh-CN" altLang="en-US" sz="1000"/>
                        <a:t>是否稳定）；</a:t>
                      </a:r>
                      <a:endParaRPr lang="zh-CN" altLang="en-US" sz="1000"/>
                    </a:p>
                    <a:p>
                      <a:pPr marL="0" indent="0" algn="l">
                        <a:lnSpc>
                          <a:spcPct val="120000"/>
                        </a:lnSpc>
                        <a:spcBef>
                          <a:spcPts val="0"/>
                        </a:spcBef>
                        <a:spcAft>
                          <a:spcPts val="0"/>
                        </a:spcAft>
                      </a:pPr>
                      <a:r>
                        <a:rPr lang="en-US" altLang="zh-CN" sz="1000"/>
                        <a:t>4. </a:t>
                      </a:r>
                      <a:r>
                        <a:rPr lang="zh-CN" altLang="en-US" sz="1000"/>
                        <a:t>检测加臭剂黏度（如 </a:t>
                      </a:r>
                      <a:r>
                        <a:rPr lang="en-US" altLang="zh-CN" sz="1000"/>
                        <a:t>THT </a:t>
                      </a:r>
                      <a:r>
                        <a:rPr lang="zh-CN" altLang="en-US" sz="1000"/>
                        <a:t>黏度是否＞</a:t>
                      </a:r>
                      <a:r>
                        <a:rPr lang="en-US" altLang="zh-CN" sz="1000"/>
                        <a:t>1.5cP</a:t>
                      </a:r>
                      <a:r>
                        <a:rPr lang="zh-CN" altLang="en-US" sz="1000"/>
                        <a:t>）</a:t>
                      </a:r>
                      <a:endParaRPr lang="zh-CN" altLang="en-US" sz="1000"/>
                    </a:p>
                  </a:txBody>
                  <a:tcPr marL="177800" marR="177800" marT="107950" marB="107950" anchor="ctr" anchorCtr="0"/>
                </a:tc>
                <a:tc>
                  <a:txBody>
                    <a:bodyPr/>
                    <a:p>
                      <a:pPr marL="0" indent="0" algn="l">
                        <a:lnSpc>
                          <a:spcPct val="120000"/>
                        </a:lnSpc>
                        <a:spcBef>
                          <a:spcPts val="0"/>
                        </a:spcBef>
                        <a:spcAft>
                          <a:spcPts val="0"/>
                        </a:spcAft>
                      </a:pPr>
                      <a:r>
                        <a:rPr lang="en-US" altLang="zh-CN" sz="1000"/>
                        <a:t>1. </a:t>
                      </a:r>
                      <a:r>
                        <a:rPr lang="zh-CN" altLang="en-US" sz="1000"/>
                        <a:t>流量计故障：更换流量计；</a:t>
                      </a:r>
                      <a:endParaRPr lang="zh-CN" altLang="en-US" sz="1000"/>
                    </a:p>
                    <a:p>
                      <a:pPr marL="0" indent="0" algn="l">
                        <a:lnSpc>
                          <a:spcPct val="120000"/>
                        </a:lnSpc>
                        <a:spcBef>
                          <a:spcPts val="0"/>
                        </a:spcBef>
                        <a:spcAft>
                          <a:spcPts val="0"/>
                        </a:spcAft>
                      </a:pPr>
                      <a:r>
                        <a:rPr lang="en-US" altLang="zh-CN" sz="1000"/>
                        <a:t>2. </a:t>
                      </a:r>
                      <a:r>
                        <a:rPr lang="zh-CN" altLang="en-US" sz="1000"/>
                        <a:t>行程不当：调整行程螺母（向前减少，向后增加）；</a:t>
                      </a:r>
                      <a:endParaRPr lang="zh-CN" altLang="en-US" sz="1000"/>
                    </a:p>
                    <a:p>
                      <a:pPr marL="0" indent="0" algn="l">
                        <a:lnSpc>
                          <a:spcPct val="120000"/>
                        </a:lnSpc>
                        <a:spcBef>
                          <a:spcPts val="0"/>
                        </a:spcBef>
                        <a:spcAft>
                          <a:spcPts val="0"/>
                        </a:spcAft>
                      </a:pPr>
                      <a:r>
                        <a:rPr lang="en-US" altLang="zh-CN" sz="1000"/>
                        <a:t>3. </a:t>
                      </a:r>
                      <a:r>
                        <a:rPr lang="zh-CN" altLang="en-US" sz="1000"/>
                        <a:t>信号异常：检查信号线，重新接线；</a:t>
                      </a:r>
                      <a:endParaRPr lang="zh-CN" altLang="en-US" sz="1000"/>
                    </a:p>
                    <a:p>
                      <a:pPr marL="0" indent="0" algn="l">
                        <a:lnSpc>
                          <a:spcPct val="120000"/>
                        </a:lnSpc>
                        <a:spcBef>
                          <a:spcPts val="0"/>
                        </a:spcBef>
                        <a:spcAft>
                          <a:spcPts val="0"/>
                        </a:spcAft>
                      </a:pPr>
                      <a:r>
                        <a:rPr lang="en-US" altLang="zh-CN" sz="1000"/>
                        <a:t>4. </a:t>
                      </a:r>
                      <a:r>
                        <a:rPr lang="zh-CN" altLang="en-US" sz="1000"/>
                        <a:t>黏度变化：更换加臭剂，确保纯度</a:t>
                      </a:r>
                      <a:endParaRPr lang="zh-CN" altLang="en-US" sz="1000"/>
                    </a:p>
                  </a:txBody>
                  <a:tcPr marL="177800" marR="177800" marT="107950" marB="107950" anchor="ctr" anchorCtr="0"/>
                </a:tc>
                <a:tc>
                  <a:txBody>
                    <a:bodyPr/>
                    <a:p>
                      <a:pPr marL="0" indent="0" algn="l">
                        <a:lnSpc>
                          <a:spcPct val="120000"/>
                        </a:lnSpc>
                        <a:spcBef>
                          <a:spcPts val="0"/>
                        </a:spcBef>
                        <a:spcAft>
                          <a:spcPts val="0"/>
                        </a:spcAft>
                      </a:pPr>
                      <a:r>
                        <a:rPr lang="zh-CN" sz="1000"/>
                        <a:t>某门站加臭量偏差</a:t>
                      </a:r>
                      <a:r>
                        <a:rPr lang="zh-CN" altLang="en-US" sz="1000"/>
                        <a:t> </a:t>
                      </a:r>
                      <a:r>
                        <a:rPr lang="en-US" altLang="zh-CN" sz="1000"/>
                        <a:t>- 8%</a:t>
                      </a:r>
                      <a:r>
                        <a:rPr lang="zh-CN" altLang="en-US" sz="1000"/>
                        <a:t>，排查发现泵行程指针 </a:t>
                      </a:r>
                      <a:r>
                        <a:rPr lang="en-US" altLang="zh-CN" sz="1000"/>
                        <a:t>8mm</a:t>
                      </a:r>
                      <a:r>
                        <a:rPr lang="zh-CN" altLang="en-US" sz="1000"/>
                        <a:t>（设定 </a:t>
                      </a:r>
                      <a:r>
                        <a:rPr lang="en-US" altLang="zh-CN" sz="1000"/>
                        <a:t>10mm</a:t>
                      </a:r>
                      <a:r>
                        <a:rPr lang="zh-CN" altLang="en-US" sz="1000"/>
                        <a:t>），调整至 </a:t>
                      </a:r>
                      <a:r>
                        <a:rPr lang="en-US" altLang="zh-CN" sz="1000"/>
                        <a:t>10mm </a:t>
                      </a:r>
                      <a:r>
                        <a:rPr lang="zh-CN" altLang="en-US" sz="1000"/>
                        <a:t>后偏差 </a:t>
                      </a:r>
                      <a:r>
                        <a:rPr lang="en-US" altLang="zh-CN" sz="1000"/>
                        <a:t>2%</a:t>
                      </a:r>
                      <a:endParaRPr lang="en-US" altLang="zh-CN" sz="1000"/>
                    </a:p>
                  </a:txBody>
                  <a:tcPr marL="177800" marR="177800" marT="107950" marB="107950" anchor="ctr" anchorCtr="0"/>
                </a:tc>
              </a:tr>
              <a:tr h="975995">
                <a:tc>
                  <a:txBody>
                    <a:bodyPr/>
                    <a:p>
                      <a:pPr marL="0" indent="0" algn="l">
                        <a:lnSpc>
                          <a:spcPct val="120000"/>
                        </a:lnSpc>
                        <a:spcBef>
                          <a:spcPts val="0"/>
                        </a:spcBef>
                        <a:spcAft>
                          <a:spcPts val="0"/>
                        </a:spcAft>
                      </a:pPr>
                      <a:r>
                        <a:rPr lang="zh-CN" sz="1000"/>
                        <a:t>管道压力骤降</a:t>
                      </a:r>
                      <a:endParaRPr lang="zh-CN" sz="1000"/>
                    </a:p>
                  </a:txBody>
                  <a:tcPr marL="177800" marR="177800" marT="107950" marB="107950" anchor="ctr" anchorCtr="0"/>
                </a:tc>
                <a:tc>
                  <a:txBody>
                    <a:bodyPr/>
                    <a:p>
                      <a:pPr marL="0" indent="0" algn="l">
                        <a:lnSpc>
                          <a:spcPct val="120000"/>
                        </a:lnSpc>
                        <a:spcBef>
                          <a:spcPts val="0"/>
                        </a:spcBef>
                        <a:spcAft>
                          <a:spcPts val="0"/>
                        </a:spcAft>
                      </a:pPr>
                      <a:r>
                        <a:rPr lang="en-US" altLang="zh-CN" sz="1000"/>
                        <a:t>1. </a:t>
                      </a:r>
                      <a:r>
                        <a:rPr lang="zh-CN" altLang="en-US" sz="1000"/>
                        <a:t>泄漏；</a:t>
                      </a:r>
                      <a:endParaRPr lang="zh-CN" altLang="en-US" sz="1000"/>
                    </a:p>
                    <a:p>
                      <a:pPr marL="0" indent="0" algn="l">
                        <a:lnSpc>
                          <a:spcPct val="120000"/>
                        </a:lnSpc>
                        <a:spcBef>
                          <a:spcPts val="0"/>
                        </a:spcBef>
                        <a:spcAft>
                          <a:spcPts val="0"/>
                        </a:spcAft>
                      </a:pPr>
                      <a:r>
                        <a:rPr lang="en-US" altLang="zh-CN" sz="1000"/>
                        <a:t>2. </a:t>
                      </a:r>
                      <a:r>
                        <a:rPr lang="zh-CN" altLang="en-US" sz="1000"/>
                        <a:t>调压阀故障；</a:t>
                      </a:r>
                      <a:endParaRPr lang="zh-CN" altLang="en-US" sz="1000"/>
                    </a:p>
                    <a:p>
                      <a:pPr marL="0" indent="0" algn="l">
                        <a:lnSpc>
                          <a:spcPct val="120000"/>
                        </a:lnSpc>
                        <a:spcBef>
                          <a:spcPts val="0"/>
                        </a:spcBef>
                        <a:spcAft>
                          <a:spcPts val="0"/>
                        </a:spcAft>
                      </a:pPr>
                      <a:r>
                        <a:rPr lang="en-US" altLang="zh-CN" sz="1000"/>
                        <a:t>3. </a:t>
                      </a:r>
                      <a:r>
                        <a:rPr lang="zh-CN" altLang="en-US" sz="1000"/>
                        <a:t>上游供气压力下降；</a:t>
                      </a:r>
                      <a:endParaRPr lang="zh-CN" altLang="en-US" sz="1000"/>
                    </a:p>
                    <a:p>
                      <a:pPr marL="0" indent="0" algn="l">
                        <a:lnSpc>
                          <a:spcPct val="120000"/>
                        </a:lnSpc>
                        <a:spcBef>
                          <a:spcPts val="0"/>
                        </a:spcBef>
                        <a:spcAft>
                          <a:spcPts val="0"/>
                        </a:spcAft>
                      </a:pPr>
                      <a:r>
                        <a:rPr lang="en-US" altLang="zh-CN" sz="1000"/>
                        <a:t>4. </a:t>
                      </a:r>
                      <a:r>
                        <a:rPr lang="zh-CN" altLang="en-US" sz="1000"/>
                        <a:t>阀门误关</a:t>
                      </a:r>
                      <a:endParaRPr lang="zh-CN" altLang="en-US" sz="1000"/>
                    </a:p>
                  </a:txBody>
                  <a:tcPr marL="177800" marR="177800" marT="107950" marB="107950" anchor="ctr" anchorCtr="0"/>
                </a:tc>
                <a:tc>
                  <a:txBody>
                    <a:bodyPr/>
                    <a:p>
                      <a:pPr marL="0" indent="0" algn="l">
                        <a:lnSpc>
                          <a:spcPct val="120000"/>
                        </a:lnSpc>
                        <a:spcBef>
                          <a:spcPts val="0"/>
                        </a:spcBef>
                        <a:spcAft>
                          <a:spcPts val="0"/>
                        </a:spcAft>
                      </a:pPr>
                      <a:r>
                        <a:rPr lang="en-US" altLang="zh-CN" sz="1000"/>
                        <a:t>1. </a:t>
                      </a:r>
                      <a:r>
                        <a:rPr lang="zh-CN" altLang="en-US" sz="1000"/>
                        <a:t>用肥皂水检测管线接口、焊缝；</a:t>
                      </a:r>
                      <a:endParaRPr lang="zh-CN" altLang="en-US" sz="1000"/>
                    </a:p>
                    <a:p>
                      <a:pPr marL="0" indent="0" algn="l">
                        <a:lnSpc>
                          <a:spcPct val="120000"/>
                        </a:lnSpc>
                        <a:spcBef>
                          <a:spcPts val="0"/>
                        </a:spcBef>
                        <a:spcAft>
                          <a:spcPts val="0"/>
                        </a:spcAft>
                      </a:pPr>
                      <a:r>
                        <a:rPr lang="en-US" altLang="zh-CN" sz="1000"/>
                        <a:t>2. </a:t>
                      </a:r>
                      <a:r>
                        <a:rPr lang="zh-CN" altLang="en-US" sz="1000"/>
                        <a:t>检查调压阀出口压力（是否低于设定值）；</a:t>
                      </a:r>
                      <a:endParaRPr lang="zh-CN" altLang="en-US" sz="1000"/>
                    </a:p>
                    <a:p>
                      <a:pPr marL="0" indent="0" algn="l">
                        <a:lnSpc>
                          <a:spcPct val="120000"/>
                        </a:lnSpc>
                        <a:spcBef>
                          <a:spcPts val="0"/>
                        </a:spcBef>
                        <a:spcAft>
                          <a:spcPts val="0"/>
                        </a:spcAft>
                      </a:pPr>
                      <a:r>
                        <a:rPr lang="en-US" altLang="zh-CN" sz="1000"/>
                        <a:t>3. </a:t>
                      </a:r>
                      <a:r>
                        <a:rPr lang="zh-CN" altLang="en-US" sz="1000"/>
                        <a:t>联系调度中心，确认上游压力；</a:t>
                      </a:r>
                      <a:endParaRPr lang="zh-CN" altLang="en-US" sz="1000"/>
                    </a:p>
                    <a:p>
                      <a:pPr marL="0" indent="0" algn="l">
                        <a:lnSpc>
                          <a:spcPct val="120000"/>
                        </a:lnSpc>
                        <a:spcBef>
                          <a:spcPts val="0"/>
                        </a:spcBef>
                        <a:spcAft>
                          <a:spcPts val="0"/>
                        </a:spcAft>
                      </a:pPr>
                      <a:r>
                        <a:rPr lang="en-US" altLang="zh-CN" sz="1000"/>
                        <a:t>4. </a:t>
                      </a:r>
                      <a:r>
                        <a:rPr lang="zh-CN" altLang="en-US" sz="1000"/>
                        <a:t>检查阀门位置（是否在 “开” 位）</a:t>
                      </a:r>
                      <a:endParaRPr lang="zh-CN" altLang="en-US" sz="1000"/>
                    </a:p>
                  </a:txBody>
                  <a:tcPr marL="177800" marR="177800" marT="107950" marB="107950" anchor="ctr" anchorCtr="0"/>
                </a:tc>
                <a:tc>
                  <a:txBody>
                    <a:bodyPr/>
                    <a:p>
                      <a:pPr marL="0" indent="0" algn="l">
                        <a:lnSpc>
                          <a:spcPct val="120000"/>
                        </a:lnSpc>
                        <a:spcBef>
                          <a:spcPts val="0"/>
                        </a:spcBef>
                        <a:spcAft>
                          <a:spcPts val="0"/>
                        </a:spcAft>
                      </a:pPr>
                      <a:r>
                        <a:rPr lang="en-US" altLang="zh-CN" sz="1000"/>
                        <a:t>1. </a:t>
                      </a:r>
                      <a:r>
                        <a:rPr lang="zh-CN" altLang="en-US" sz="1000"/>
                        <a:t>泄漏：关闭阀门，修补管线；</a:t>
                      </a:r>
                      <a:endParaRPr lang="zh-CN" altLang="en-US" sz="1000"/>
                    </a:p>
                    <a:p>
                      <a:pPr marL="0" indent="0" algn="l">
                        <a:lnSpc>
                          <a:spcPct val="120000"/>
                        </a:lnSpc>
                        <a:spcBef>
                          <a:spcPts val="0"/>
                        </a:spcBef>
                        <a:spcAft>
                          <a:spcPts val="0"/>
                        </a:spcAft>
                      </a:pPr>
                      <a:r>
                        <a:rPr lang="en-US" altLang="zh-CN" sz="1000"/>
                        <a:t>2. </a:t>
                      </a:r>
                      <a:r>
                        <a:rPr lang="zh-CN" altLang="en-US" sz="1000"/>
                        <a:t>调压阀故障：更换调压阀；</a:t>
                      </a:r>
                      <a:endParaRPr lang="zh-CN" altLang="en-US" sz="1000"/>
                    </a:p>
                    <a:p>
                      <a:pPr marL="0" indent="0" algn="l">
                        <a:lnSpc>
                          <a:spcPct val="120000"/>
                        </a:lnSpc>
                        <a:spcBef>
                          <a:spcPts val="0"/>
                        </a:spcBef>
                        <a:spcAft>
                          <a:spcPts val="0"/>
                        </a:spcAft>
                      </a:pPr>
                      <a:r>
                        <a:rPr lang="en-US" altLang="zh-CN" sz="1000"/>
                        <a:t>3. </a:t>
                      </a:r>
                      <a:r>
                        <a:rPr lang="zh-CN" altLang="en-US" sz="1000"/>
                        <a:t>上游压力下降：等待调度调整；</a:t>
                      </a:r>
                      <a:endParaRPr lang="zh-CN" altLang="en-US" sz="1000"/>
                    </a:p>
                    <a:p>
                      <a:pPr marL="0" indent="0" algn="l">
                        <a:lnSpc>
                          <a:spcPct val="120000"/>
                        </a:lnSpc>
                        <a:spcBef>
                          <a:spcPts val="0"/>
                        </a:spcBef>
                        <a:spcAft>
                          <a:spcPts val="0"/>
                        </a:spcAft>
                      </a:pPr>
                      <a:r>
                        <a:rPr lang="en-US" altLang="zh-CN" sz="1000"/>
                        <a:t>4. </a:t>
                      </a:r>
                      <a:r>
                        <a:rPr lang="zh-CN" altLang="en-US" sz="1000"/>
                        <a:t>阀门误关：缓慢打开阀门，避免压力骤升</a:t>
                      </a:r>
                      <a:endParaRPr lang="zh-CN" altLang="en-US" sz="1000"/>
                    </a:p>
                  </a:txBody>
                  <a:tcPr marL="177800" marR="177800" marT="107950" marB="107950" anchor="ctr" anchorCtr="0"/>
                </a:tc>
                <a:tc>
                  <a:txBody>
                    <a:bodyPr/>
                    <a:p>
                      <a:pPr marL="0" indent="0" algn="l">
                        <a:lnSpc>
                          <a:spcPct val="120000"/>
                        </a:lnSpc>
                        <a:spcBef>
                          <a:spcPts val="0"/>
                        </a:spcBef>
                        <a:spcAft>
                          <a:spcPts val="0"/>
                        </a:spcAft>
                      </a:pPr>
                      <a:r>
                        <a:rPr lang="zh-CN" sz="1000"/>
                        <a:t>某区域调压站压力骤降，排查发现阀门被误关，打开后压力恢复正常</a:t>
                      </a:r>
                      <a:endParaRPr lang="zh-CN" sz="1000"/>
                    </a:p>
                  </a:txBody>
                  <a:tcPr marL="177800" marR="177800" marT="107950" marB="107950" anchor="ctr" anchorCtr="0"/>
                </a:tc>
              </a:tr>
              <a:tr h="1165225">
                <a:tc>
                  <a:txBody>
                    <a:bodyPr/>
                    <a:p>
                      <a:pPr marL="0" indent="0" algn="l">
                        <a:lnSpc>
                          <a:spcPct val="120000"/>
                        </a:lnSpc>
                        <a:spcBef>
                          <a:spcPts val="0"/>
                        </a:spcBef>
                        <a:spcAft>
                          <a:spcPts val="0"/>
                        </a:spcAft>
                      </a:pPr>
                      <a:r>
                        <a:rPr lang="zh-CN" sz="1000"/>
                        <a:t>控制器报警（液位低）</a:t>
                      </a:r>
                      <a:endParaRPr lang="zh-CN" sz="1000"/>
                    </a:p>
                  </a:txBody>
                  <a:tcPr marL="177800" marR="177800" marT="107950" marB="107950" anchor="ctr" anchorCtr="0"/>
                </a:tc>
                <a:tc>
                  <a:txBody>
                    <a:bodyPr/>
                    <a:p>
                      <a:pPr marL="0" indent="0" algn="l">
                        <a:lnSpc>
                          <a:spcPct val="120000"/>
                        </a:lnSpc>
                        <a:spcBef>
                          <a:spcPts val="0"/>
                        </a:spcBef>
                        <a:spcAft>
                          <a:spcPts val="0"/>
                        </a:spcAft>
                      </a:pPr>
                      <a:r>
                        <a:rPr lang="en-US" altLang="zh-CN" sz="1000"/>
                        <a:t>1. </a:t>
                      </a:r>
                      <a:r>
                        <a:rPr lang="zh-CN" altLang="en-US" sz="1000"/>
                        <a:t>储罐液位真低；</a:t>
                      </a:r>
                      <a:endParaRPr lang="zh-CN" altLang="en-US" sz="1000"/>
                    </a:p>
                    <a:p>
                      <a:pPr marL="0" indent="0" algn="l">
                        <a:lnSpc>
                          <a:spcPct val="120000"/>
                        </a:lnSpc>
                        <a:spcBef>
                          <a:spcPts val="0"/>
                        </a:spcBef>
                        <a:spcAft>
                          <a:spcPts val="0"/>
                        </a:spcAft>
                      </a:pPr>
                      <a:r>
                        <a:rPr lang="en-US" altLang="zh-CN" sz="1000"/>
                        <a:t>2. </a:t>
                      </a:r>
                      <a:r>
                        <a:rPr lang="zh-CN" altLang="en-US" sz="1000"/>
                        <a:t>液位计故障；</a:t>
                      </a:r>
                      <a:endParaRPr lang="zh-CN" altLang="en-US" sz="1000"/>
                    </a:p>
                    <a:p>
                      <a:pPr marL="0" indent="0" algn="l">
                        <a:lnSpc>
                          <a:spcPct val="120000"/>
                        </a:lnSpc>
                        <a:spcBef>
                          <a:spcPts val="0"/>
                        </a:spcBef>
                        <a:spcAft>
                          <a:spcPts val="0"/>
                        </a:spcAft>
                      </a:pPr>
                      <a:r>
                        <a:rPr lang="en-US" altLang="zh-CN" sz="1000"/>
                        <a:t>3. </a:t>
                      </a:r>
                      <a:r>
                        <a:rPr lang="zh-CN" altLang="en-US" sz="1000"/>
                        <a:t>液位信号断线；</a:t>
                      </a:r>
                      <a:endParaRPr lang="zh-CN" altLang="en-US" sz="1000"/>
                    </a:p>
                    <a:p>
                      <a:pPr marL="0" indent="0" algn="l">
                        <a:lnSpc>
                          <a:spcPct val="120000"/>
                        </a:lnSpc>
                        <a:spcBef>
                          <a:spcPts val="0"/>
                        </a:spcBef>
                        <a:spcAft>
                          <a:spcPts val="0"/>
                        </a:spcAft>
                      </a:pPr>
                      <a:r>
                        <a:rPr lang="en-US" altLang="zh-CN" sz="1000"/>
                        <a:t>4. </a:t>
                      </a:r>
                      <a:r>
                        <a:rPr lang="zh-CN" altLang="en-US" sz="1000"/>
                        <a:t>报警阈值设置过低</a:t>
                      </a:r>
                      <a:endParaRPr lang="zh-CN" altLang="en-US" sz="1000"/>
                    </a:p>
                  </a:txBody>
                  <a:tcPr marL="177800" marR="177800" marT="107950" marB="107950" anchor="ctr" anchorCtr="0"/>
                </a:tc>
                <a:tc>
                  <a:txBody>
                    <a:bodyPr/>
                    <a:p>
                      <a:pPr marL="0" indent="0" algn="l">
                        <a:lnSpc>
                          <a:spcPct val="120000"/>
                        </a:lnSpc>
                        <a:spcBef>
                          <a:spcPts val="0"/>
                        </a:spcBef>
                        <a:spcAft>
                          <a:spcPts val="0"/>
                        </a:spcAft>
                      </a:pPr>
                      <a:r>
                        <a:rPr lang="en-US" altLang="zh-CN" sz="1000"/>
                        <a:t>1. </a:t>
                      </a:r>
                      <a:r>
                        <a:rPr lang="zh-CN" altLang="en-US" sz="1000"/>
                        <a:t>目视液位计，确认液位是否＜</a:t>
                      </a:r>
                      <a:r>
                        <a:rPr lang="en-US" altLang="zh-CN" sz="1000"/>
                        <a:t>10%</a:t>
                      </a:r>
                      <a:r>
                        <a:rPr lang="zh-CN" altLang="en-US" sz="1000"/>
                        <a:t>；</a:t>
                      </a:r>
                      <a:endParaRPr lang="zh-CN" altLang="en-US" sz="1000"/>
                    </a:p>
                    <a:p>
                      <a:pPr marL="0" indent="0" algn="l">
                        <a:lnSpc>
                          <a:spcPct val="120000"/>
                        </a:lnSpc>
                        <a:spcBef>
                          <a:spcPts val="0"/>
                        </a:spcBef>
                        <a:spcAft>
                          <a:spcPts val="0"/>
                        </a:spcAft>
                      </a:pPr>
                      <a:r>
                        <a:rPr lang="en-US" altLang="zh-CN" sz="1000"/>
                        <a:t>2. </a:t>
                      </a:r>
                      <a:r>
                        <a:rPr lang="zh-CN" altLang="en-US" sz="1000"/>
                        <a:t>用万用表测液位计信号（</a:t>
                      </a:r>
                      <a:r>
                        <a:rPr lang="en-US" altLang="zh-CN" sz="1000"/>
                        <a:t>4-20mA</a:t>
                      </a:r>
                      <a:r>
                        <a:rPr lang="zh-CN" altLang="en-US" sz="1000"/>
                        <a:t>），无信号为故障；</a:t>
                      </a:r>
                      <a:endParaRPr lang="zh-CN" altLang="en-US" sz="1000"/>
                    </a:p>
                    <a:p>
                      <a:pPr marL="0" indent="0" algn="l">
                        <a:lnSpc>
                          <a:spcPct val="120000"/>
                        </a:lnSpc>
                        <a:spcBef>
                          <a:spcPts val="0"/>
                        </a:spcBef>
                        <a:spcAft>
                          <a:spcPts val="0"/>
                        </a:spcAft>
                      </a:pPr>
                      <a:r>
                        <a:rPr lang="en-US" altLang="zh-CN" sz="1000"/>
                        <a:t>3. </a:t>
                      </a:r>
                      <a:r>
                        <a:rPr lang="zh-CN" altLang="en-US" sz="1000"/>
                        <a:t>检查液位计接线，是否松动、断线；</a:t>
                      </a:r>
                      <a:endParaRPr lang="zh-CN" altLang="en-US" sz="1000"/>
                    </a:p>
                    <a:p>
                      <a:pPr marL="0" indent="0" algn="l">
                        <a:lnSpc>
                          <a:spcPct val="120000"/>
                        </a:lnSpc>
                        <a:spcBef>
                          <a:spcPts val="0"/>
                        </a:spcBef>
                        <a:spcAft>
                          <a:spcPts val="0"/>
                        </a:spcAft>
                      </a:pPr>
                      <a:r>
                        <a:rPr lang="en-US" altLang="zh-CN" sz="1000"/>
                        <a:t>4. </a:t>
                      </a:r>
                      <a:r>
                        <a:rPr lang="zh-CN" altLang="en-US" sz="1000"/>
                        <a:t>进入控制器菜单，查看报警阈值（是否设为＞</a:t>
                      </a:r>
                      <a:r>
                        <a:rPr lang="en-US" altLang="zh-CN" sz="1000"/>
                        <a:t>10%</a:t>
                      </a:r>
                      <a:r>
                        <a:rPr lang="zh-CN" altLang="en-US" sz="1000"/>
                        <a:t>）</a:t>
                      </a:r>
                      <a:endParaRPr lang="zh-CN" altLang="en-US" sz="1000"/>
                    </a:p>
                  </a:txBody>
                  <a:tcPr marL="177800" marR="177800" marT="107950" marB="107950" anchor="ctr" anchorCtr="0"/>
                </a:tc>
                <a:tc>
                  <a:txBody>
                    <a:bodyPr/>
                    <a:p>
                      <a:pPr marL="0" indent="0" algn="l">
                        <a:lnSpc>
                          <a:spcPct val="120000"/>
                        </a:lnSpc>
                        <a:spcBef>
                          <a:spcPts val="0"/>
                        </a:spcBef>
                        <a:spcAft>
                          <a:spcPts val="0"/>
                        </a:spcAft>
                      </a:pPr>
                      <a:r>
                        <a:rPr lang="en-US" altLang="zh-CN" sz="1000"/>
                        <a:t>1. </a:t>
                      </a:r>
                      <a:r>
                        <a:rPr lang="zh-CN" altLang="en-US" sz="1000"/>
                        <a:t>液位低：启动上料；</a:t>
                      </a:r>
                      <a:endParaRPr lang="zh-CN" altLang="en-US" sz="1000"/>
                    </a:p>
                    <a:p>
                      <a:pPr marL="0" indent="0" algn="l">
                        <a:lnSpc>
                          <a:spcPct val="120000"/>
                        </a:lnSpc>
                        <a:spcBef>
                          <a:spcPts val="0"/>
                        </a:spcBef>
                        <a:spcAft>
                          <a:spcPts val="0"/>
                        </a:spcAft>
                      </a:pPr>
                      <a:r>
                        <a:rPr lang="en-US" altLang="zh-CN" sz="1000"/>
                        <a:t>2. </a:t>
                      </a:r>
                      <a:r>
                        <a:rPr lang="zh-CN" altLang="en-US" sz="1000"/>
                        <a:t>液位计故障：更换液位计；</a:t>
                      </a:r>
                      <a:endParaRPr lang="zh-CN" altLang="en-US" sz="1000"/>
                    </a:p>
                    <a:p>
                      <a:pPr marL="0" indent="0" algn="l">
                        <a:lnSpc>
                          <a:spcPct val="120000"/>
                        </a:lnSpc>
                        <a:spcBef>
                          <a:spcPts val="0"/>
                        </a:spcBef>
                        <a:spcAft>
                          <a:spcPts val="0"/>
                        </a:spcAft>
                      </a:pPr>
                      <a:r>
                        <a:rPr lang="en-US" altLang="zh-CN" sz="1000"/>
                        <a:t>3. </a:t>
                      </a:r>
                      <a:r>
                        <a:rPr lang="zh-CN" altLang="en-US" sz="1000"/>
                        <a:t>信号断线：重新接线，固定端子；</a:t>
                      </a:r>
                      <a:endParaRPr lang="zh-CN" altLang="en-US" sz="1000"/>
                    </a:p>
                    <a:p>
                      <a:pPr marL="0" indent="0" algn="l">
                        <a:lnSpc>
                          <a:spcPct val="120000"/>
                        </a:lnSpc>
                        <a:spcBef>
                          <a:spcPts val="0"/>
                        </a:spcBef>
                        <a:spcAft>
                          <a:spcPts val="0"/>
                        </a:spcAft>
                      </a:pPr>
                      <a:r>
                        <a:rPr lang="en-US" altLang="zh-CN" sz="1000"/>
                        <a:t>4. </a:t>
                      </a:r>
                      <a:r>
                        <a:rPr lang="zh-CN" altLang="en-US" sz="1000"/>
                        <a:t>阈值过低：调整至 </a:t>
                      </a:r>
                      <a:r>
                        <a:rPr lang="en-US" altLang="zh-CN" sz="1000"/>
                        <a:t>10%</a:t>
                      </a:r>
                      <a:endParaRPr lang="en-US" altLang="zh-CN" sz="1000"/>
                    </a:p>
                  </a:txBody>
                  <a:tcPr marL="177800" marR="177800" marT="107950" marB="107950" anchor="ctr" anchorCtr="0"/>
                </a:tc>
                <a:tc>
                  <a:txBody>
                    <a:bodyPr/>
                    <a:p>
                      <a:pPr marL="0" indent="0" algn="l">
                        <a:lnSpc>
                          <a:spcPct val="120000"/>
                        </a:lnSpc>
                        <a:spcBef>
                          <a:spcPts val="0"/>
                        </a:spcBef>
                        <a:spcAft>
                          <a:spcPts val="0"/>
                        </a:spcAft>
                      </a:pPr>
                      <a:r>
                        <a:rPr lang="zh-CN" sz="1000"/>
                        <a:t>某站控制器报</a:t>
                      </a:r>
                      <a:r>
                        <a:rPr lang="zh-CN" altLang="en-US" sz="1000"/>
                        <a:t> “液位低”，目视液位计 </a:t>
                      </a:r>
                      <a:r>
                        <a:rPr lang="en-US" altLang="zh-CN" sz="1000"/>
                        <a:t>20%</a:t>
                      </a:r>
                      <a:r>
                        <a:rPr lang="zh-CN" altLang="en-US" sz="1000"/>
                        <a:t>，排查发现液位计信号断线，重新接线后报警消除</a:t>
                      </a:r>
                      <a:endParaRPr lang="zh-CN" altLang="en-US" sz="1000"/>
                    </a:p>
                  </a:txBody>
                  <a:tcPr marL="177800" marR="177800" marT="107950" marB="10795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20459" y="388759"/>
            <a:ext cx="5572519" cy="887528"/>
            <a:chOff x="3320458" y="354253"/>
            <a:chExt cx="5572519" cy="887528"/>
          </a:xfrm>
        </p:grpSpPr>
        <p:grpSp>
          <p:nvGrpSpPr>
            <p:cNvPr id="6" name="组合 5"/>
            <p:cNvGrpSpPr/>
            <p:nvPr/>
          </p:nvGrpSpPr>
          <p:grpSpPr>
            <a:xfrm>
              <a:off x="3320458" y="354253"/>
              <a:ext cx="5572519" cy="703137"/>
              <a:chOff x="1679798" y="438128"/>
              <a:chExt cx="5572519" cy="703137"/>
            </a:xfrm>
          </p:grpSpPr>
          <p:sp>
            <p:nvSpPr>
              <p:cNvPr id="8" name="文本框 7"/>
              <p:cNvSpPr txBox="1"/>
              <p:nvPr/>
            </p:nvSpPr>
            <p:spPr>
              <a:xfrm>
                <a:off x="1707620" y="438128"/>
                <a:ext cx="551688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常见问题处理：</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检测仪器常见问题</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2" name="表格 1"/>
          <p:cNvGraphicFramePr/>
          <p:nvPr>
            <p:custDataLst>
              <p:tags r:id="rId1"/>
            </p:custDataLst>
          </p:nvPr>
        </p:nvGraphicFramePr>
        <p:xfrm>
          <a:off x="757555" y="1555115"/>
          <a:ext cx="10779125" cy="4690745"/>
        </p:xfrm>
        <a:graphic>
          <a:graphicData uri="http://schemas.openxmlformats.org/drawingml/2006/table">
            <a:tbl>
              <a:tblPr firstRow="1" lastCol="1">
                <a:tableStyleId>{BA8089E8-1055-4B23-A171-8138414CA8DA}</a:tableStyleId>
              </a:tblPr>
              <a:tblGrid>
                <a:gridCol w="1127125"/>
                <a:gridCol w="1876425"/>
                <a:gridCol w="3781425"/>
                <a:gridCol w="2371725"/>
                <a:gridCol w="1622425"/>
              </a:tblGrid>
              <a:tr h="25781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问题现象</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可能原因</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排查步骤</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解决方案</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案例参考</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r>
              <a:tr h="145796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在线监测仪示值漂移大</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检测器污染；</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标准气失效；</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采样管线吸附；</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温度波动大</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检查检测器窗口（是否有积碳）；</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更换新标准气，重新校准；</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检查采样管线（是否为聚四氟乙烯材质，避免吸附）；</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查看环境温度（是否＞</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清洁检测器；</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更换标准气；</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更换采样管线（聚四氟乙烯）；</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开启空调控温</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b="0">
                          <a:latin typeface="微软雅黑" panose="020B0503020204020204" pitchFamily="34" charset="-122"/>
                          <a:ea typeface="微软雅黑" panose="020B0503020204020204" pitchFamily="34" charset="-122"/>
                          <a:cs typeface="微软雅黑" panose="020B0503020204020204" pitchFamily="34" charset="-122"/>
                        </a:rPr>
                        <a:t>某站在线监测仪示值漂移</a:t>
                      </a:r>
                      <a:r>
                        <a:rPr lang="zh-CN" altLang="en-US" sz="1100" b="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b="0">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100" b="0">
                          <a:latin typeface="微软雅黑" panose="020B0503020204020204" pitchFamily="34" charset="-122"/>
                          <a:ea typeface="微软雅黑" panose="020B0503020204020204" pitchFamily="34" charset="-122"/>
                          <a:cs typeface="微软雅黑" panose="020B0503020204020204" pitchFamily="34" charset="-122"/>
                        </a:rPr>
                        <a:t>，更换聚四氟乙烯采样管线后漂移 </a:t>
                      </a:r>
                      <a:r>
                        <a:rPr lang="en-US" altLang="zh-CN" sz="1100" b="0">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1100" b="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125793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便携式检测仪无响应</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电池没电；</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传感器失效；</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采样泵故障；</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主板故障</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充电后开机，查看是否启动；</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接触标准气，无响应为传感器失效；</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听采样泵声音（无声音为故障）；</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测主板电压（是否正常）</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充电或更换电池；</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更换传感器；</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维修或更换采样泵；</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更换主板</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b="0">
                          <a:latin typeface="微软雅黑" panose="020B0503020204020204" pitchFamily="34" charset="-122"/>
                          <a:ea typeface="微软雅黑" panose="020B0503020204020204" pitchFamily="34" charset="-122"/>
                        </a:rPr>
                        <a:t>某便携式检测仪无响应，充电后仍无法启动，更换电池后恢复</a:t>
                      </a:r>
                      <a:endParaRPr lang="zh-CN" sz="1100" b="0">
                        <a:latin typeface="微软雅黑" panose="020B0503020204020204" pitchFamily="34" charset="-122"/>
                        <a:ea typeface="微软雅黑" panose="020B0503020204020204" pitchFamily="34" charset="-122"/>
                      </a:endParaRPr>
                    </a:p>
                  </a:txBody>
                  <a:tcPr marL="76200" marR="76200" marT="38100" marB="19050" anchor="ctr" anchorCtr="0"/>
                </a:tc>
              </a:tr>
              <a:tr h="165798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检测结果与实验室偏差大</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采样方法错误；</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仪器未校准；</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样品保存不当；</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实验室方法不同</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检查采样是否在加臭点下游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60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倍管径处；</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确认仪器是否按要求校准（每周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次）；</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查看样品是否在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24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小时内检测（超时易变质）；</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核对实验室方法（是否为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GB/T 19206-2020</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按规范采样；</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重新校准仪器；</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样品及时检测；</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统一检测方法</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b="0">
                          <a:latin typeface="微软雅黑" panose="020B0503020204020204" pitchFamily="34" charset="-122"/>
                          <a:ea typeface="微软雅黑" panose="020B0503020204020204" pitchFamily="34" charset="-122"/>
                          <a:cs typeface="微软雅黑" panose="020B0503020204020204" pitchFamily="34" charset="-122"/>
                        </a:rPr>
                        <a:t>某用户端检测结果</a:t>
                      </a:r>
                      <a:r>
                        <a:rPr lang="zh-CN" altLang="en-US" sz="1100" b="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b="0">
                          <a:latin typeface="微软雅黑" panose="020B0503020204020204" pitchFamily="34" charset="-122"/>
                          <a:ea typeface="微软雅黑" panose="020B0503020204020204" pitchFamily="34" charset="-122"/>
                          <a:cs typeface="微软雅黑" panose="020B0503020204020204" pitchFamily="34" charset="-122"/>
                        </a:rPr>
                        <a:t>8mg/m³</a:t>
                      </a:r>
                      <a:r>
                        <a:rPr lang="zh-CN" altLang="en-US" sz="1100" b="0">
                          <a:latin typeface="微软雅黑" panose="020B0503020204020204" pitchFamily="34" charset="-122"/>
                          <a:ea typeface="微软雅黑" panose="020B0503020204020204" pitchFamily="34" charset="-122"/>
                          <a:cs typeface="微软雅黑" panose="020B0503020204020204" pitchFamily="34" charset="-122"/>
                        </a:rPr>
                        <a:t>，实验室 </a:t>
                      </a:r>
                      <a:r>
                        <a:rPr lang="en-US" altLang="zh-CN" sz="1100" b="0">
                          <a:latin typeface="微软雅黑" panose="020B0503020204020204" pitchFamily="34" charset="-122"/>
                          <a:ea typeface="微软雅黑" panose="020B0503020204020204" pitchFamily="34" charset="-122"/>
                          <a:cs typeface="微软雅黑" panose="020B0503020204020204" pitchFamily="34" charset="-122"/>
                        </a:rPr>
                        <a:t>10mg/m³</a:t>
                      </a:r>
                      <a:r>
                        <a:rPr lang="zh-CN" altLang="en-US" sz="1100" b="0">
                          <a:latin typeface="微软雅黑" panose="020B0503020204020204" pitchFamily="34" charset="-122"/>
                          <a:ea typeface="微软雅黑" panose="020B0503020204020204" pitchFamily="34" charset="-122"/>
                          <a:cs typeface="微软雅黑" panose="020B0503020204020204" pitchFamily="34" charset="-122"/>
                        </a:rPr>
                        <a:t>，排查发现采样点距离加臭点 </a:t>
                      </a:r>
                      <a:r>
                        <a:rPr lang="en-US" altLang="zh-CN" sz="1100" b="0">
                          <a:latin typeface="微软雅黑" panose="020B0503020204020204" pitchFamily="34" charset="-122"/>
                          <a:ea typeface="微软雅黑" panose="020B0503020204020204" pitchFamily="34" charset="-122"/>
                          <a:cs typeface="微软雅黑" panose="020B0503020204020204" pitchFamily="34" charset="-122"/>
                        </a:rPr>
                        <a:t>30 </a:t>
                      </a:r>
                      <a:r>
                        <a:rPr lang="zh-CN" altLang="en-US" sz="1100" b="0">
                          <a:latin typeface="微软雅黑" panose="020B0503020204020204" pitchFamily="34" charset="-122"/>
                          <a:ea typeface="微软雅黑" panose="020B0503020204020204" pitchFamily="34" charset="-122"/>
                          <a:cs typeface="微软雅黑" panose="020B0503020204020204" pitchFamily="34" charset="-122"/>
                        </a:rPr>
                        <a:t>倍管径（不足 </a:t>
                      </a:r>
                      <a:r>
                        <a:rPr lang="en-US" altLang="zh-CN" sz="1100" b="0">
                          <a:latin typeface="微软雅黑" panose="020B0503020204020204" pitchFamily="34" charset="-122"/>
                          <a:ea typeface="微软雅黑" panose="020B0503020204020204" pitchFamily="34" charset="-122"/>
                          <a:cs typeface="微软雅黑" panose="020B0503020204020204" pitchFamily="34" charset="-122"/>
                        </a:rPr>
                        <a:t>60 </a:t>
                      </a:r>
                      <a:r>
                        <a:rPr lang="zh-CN" altLang="en-US" sz="1100" b="0">
                          <a:latin typeface="微软雅黑" panose="020B0503020204020204" pitchFamily="34" charset="-122"/>
                          <a:ea typeface="微软雅黑" panose="020B0503020204020204" pitchFamily="34" charset="-122"/>
                          <a:cs typeface="微软雅黑" panose="020B0503020204020204" pitchFamily="34" charset="-122"/>
                        </a:rPr>
                        <a:t>倍），重新采样后一致</a:t>
                      </a:r>
                      <a:endParaRPr lang="zh-CN" altLang="en-US" sz="1100" b="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30"/>
          <p:cNvSpPr txBox="1"/>
          <p:nvPr/>
        </p:nvSpPr>
        <p:spPr>
          <a:xfrm>
            <a:off x="1359561" y="2491339"/>
            <a:ext cx="2436372" cy="2322830"/>
          </a:xfrm>
          <a:prstGeom prst="rect">
            <a:avLst/>
          </a:prstGeom>
          <a:noFill/>
        </p:spPr>
        <p:txBody>
          <a:bodyPr wrap="square" rtlCol="0">
            <a:spAutoFit/>
          </a:bodyPr>
          <a:lstStyle/>
          <a:p>
            <a:pPr algn="r" defTabSz="228600"/>
            <a:r>
              <a:rPr lang="en-US" altLang="zh-CN" sz="14500" dirty="0" smtClean="0">
                <a:solidFill>
                  <a:schemeClr val="accent2">
                    <a:alpha val="20000"/>
                  </a:schemeClr>
                </a:solidFill>
                <a:latin typeface="思源宋体 CN Heavy" panose="02020900000000000000" pitchFamily="18" charset="-122"/>
                <a:ea typeface="思源宋体 CN Heavy" panose="02020900000000000000" pitchFamily="18" charset="-122"/>
                <a:cs typeface="Aa楷体" panose="02000500000000000000" pitchFamily="2" charset="-122"/>
              </a:rPr>
              <a:t>11</a:t>
            </a:r>
            <a:endParaRPr lang="zh-CN" altLang="en-US" sz="14500" dirty="0">
              <a:solidFill>
                <a:schemeClr val="accent2">
                  <a:alpha val="20000"/>
                </a:schemeClr>
              </a:solidFill>
              <a:latin typeface="思源宋体 CN Heavy" panose="02020900000000000000" pitchFamily="18" charset="-122"/>
              <a:ea typeface="思源宋体 CN Heavy" panose="02020900000000000000" pitchFamily="18" charset="-122"/>
              <a:cs typeface="Aa楷体" panose="02000500000000000000" pitchFamily="2" charset="-122"/>
            </a:endParaRPr>
          </a:p>
        </p:txBody>
      </p:sp>
      <p:sp>
        <p:nvSpPr>
          <p:cNvPr id="12" name="文本框 11"/>
          <p:cNvSpPr txBox="1"/>
          <p:nvPr/>
        </p:nvSpPr>
        <p:spPr>
          <a:xfrm>
            <a:off x="4378960" y="2560320"/>
            <a:ext cx="7454900" cy="1170940"/>
          </a:xfrm>
          <a:prstGeom prst="rect">
            <a:avLst/>
          </a:prstGeom>
          <a:noFill/>
          <a:scene3d>
            <a:camera prst="orthographicFront"/>
            <a:lightRig rig="threePt" dir="t"/>
          </a:scene3d>
        </p:spPr>
        <p:txBody>
          <a:bodyPr wrap="square" rtlCol="0">
            <a:spAutoFit/>
          </a:bodyPr>
          <a:lstStyle/>
          <a:p>
            <a:pPr>
              <a:lnSpc>
                <a:spcPct val="130000"/>
              </a:lnSpc>
            </a:pPr>
            <a:r>
              <a:rPr lang="zh-CN" altLang="en-US" sz="5400" b="1" dirty="0">
                <a:solidFill>
                  <a:srgbClr val="1B1B1B"/>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加臭全方面管理</a:t>
            </a:r>
            <a:endParaRPr lang="zh-CN" altLang="en-US" sz="5400" b="1" dirty="0">
              <a:solidFill>
                <a:srgbClr val="1B1B1B"/>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13" name="Rectangle 3"/>
          <p:cNvSpPr/>
          <p:nvPr/>
        </p:nvSpPr>
        <p:spPr bwMode="auto">
          <a:xfrm>
            <a:off x="4478406" y="3847343"/>
            <a:ext cx="5346619"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120000"/>
              </a:lnSpc>
              <a:spcBef>
                <a:spcPct val="0"/>
              </a:spcBef>
              <a:buSzTx/>
              <a:buFontTx/>
              <a:buNone/>
            </a:pP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Lorem ipsum dolor sit amet, consectetuer </a:t>
            </a: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dipiscing </a:t>
            </a: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elit, sed diam </a:t>
            </a:r>
            <a:endParaRPr lang="en-US"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endParaRPr>
          </a:p>
          <a:p>
            <a:pPr eaLnBrk="1">
              <a:lnSpc>
                <a:spcPct val="120000"/>
              </a:lnSpc>
              <a:spcBef>
                <a:spcPct val="0"/>
              </a:spcBef>
              <a:buSzTx/>
              <a:buFontTx/>
              <a:buNone/>
            </a:pP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nonummy nibheuismod </a:t>
            </a: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tincidunt ut laoreet dolore magna aliquam erat volutpat. Ut wisi enim ad minim </a:t>
            </a: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veniam</a:t>
            </a:r>
            <a:endPar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endParaRPr>
          </a:p>
        </p:txBody>
      </p:sp>
      <p:sp>
        <p:nvSpPr>
          <p:cNvPr id="14" name="平行四边形 13"/>
          <p:cNvSpPr/>
          <p:nvPr/>
        </p:nvSpPr>
        <p:spPr>
          <a:xfrm flipH="1" flipV="1">
            <a:off x="11498754" y="5765570"/>
            <a:ext cx="1077967" cy="1119813"/>
          </a:xfrm>
          <a:prstGeom prst="parallelogram">
            <a:avLst>
              <a:gd name="adj" fmla="val 70972"/>
            </a:avLst>
          </a:prstGeom>
          <a:gradFill>
            <a:gsLst>
              <a:gs pos="0">
                <a:srgbClr val="E4E4E4">
                  <a:alpha val="34000"/>
                </a:srgbClr>
              </a:gs>
              <a:gs pos="85000">
                <a:srgbClr val="E4E4E4">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等腰三角形 16"/>
          <p:cNvSpPr/>
          <p:nvPr/>
        </p:nvSpPr>
        <p:spPr>
          <a:xfrm flipH="1" flipV="1">
            <a:off x="-46848" y="0"/>
            <a:ext cx="3046503" cy="2862274"/>
          </a:xfrm>
          <a:prstGeom prst="triangle">
            <a:avLst>
              <a:gd name="adj" fmla="val 100000"/>
            </a:avLst>
          </a:prstGeom>
          <a:gradFill>
            <a:gsLst>
              <a:gs pos="0">
                <a:srgbClr val="64A9D7"/>
              </a:gs>
              <a:gs pos="90000">
                <a:srgbClr val="3F7FBB"/>
              </a:gs>
            </a:gsLst>
            <a:lin ang="5400000" scaled="1"/>
          </a:grad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9" name="矩形 28"/>
          <p:cNvSpPr/>
          <p:nvPr/>
        </p:nvSpPr>
        <p:spPr>
          <a:xfrm>
            <a:off x="1271687" y="3438656"/>
            <a:ext cx="2552327" cy="355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0" name="TextBox 30"/>
          <p:cNvSpPr txBox="1"/>
          <p:nvPr/>
        </p:nvSpPr>
        <p:spPr>
          <a:xfrm>
            <a:off x="1813694" y="3454420"/>
            <a:ext cx="1352357" cy="337185"/>
          </a:xfrm>
          <a:prstGeom prst="rect">
            <a:avLst/>
          </a:prstGeom>
          <a:noFill/>
        </p:spPr>
        <p:txBody>
          <a:bodyPr wrap="square" rtlCol="0">
            <a:spAutoFit/>
          </a:bodyPr>
          <a:lstStyle/>
          <a:p>
            <a:pPr algn="ctr" defTabSz="228600"/>
            <a:r>
              <a:rPr lang="en-US" altLang="zh-CN" sz="1600" dirty="0" smtClean="0">
                <a:solidFill>
                  <a:srgbClr val="1B1B1B"/>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a楷体" panose="02000500000000000000" pitchFamily="2" charset="-122"/>
              </a:rPr>
              <a:t>PART ELEVEN</a:t>
            </a:r>
            <a:endParaRPr lang="zh-CN" altLang="en-US" sz="1600" dirty="0">
              <a:solidFill>
                <a:srgbClr val="1B1B1B"/>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a楷体" panose="02000500000000000000" pitchFamily="2" charset="-122"/>
            </a:endParaRPr>
          </a:p>
        </p:txBody>
      </p:sp>
      <p:cxnSp>
        <p:nvCxnSpPr>
          <p:cNvPr id="31" name="直接连接符 30"/>
          <p:cNvCxnSpPr/>
          <p:nvPr/>
        </p:nvCxnSpPr>
        <p:spPr>
          <a:xfrm>
            <a:off x="3960692" y="2873475"/>
            <a:ext cx="0" cy="1510342"/>
          </a:xfrm>
          <a:prstGeom prst="line">
            <a:avLst/>
          </a:prstGeom>
          <a:ln w="12700">
            <a:solidFill>
              <a:srgbClr val="2D354B">
                <a:alpha val="20000"/>
              </a:srgbClr>
            </a:solidFill>
          </a:ln>
        </p:spPr>
        <p:style>
          <a:lnRef idx="1">
            <a:schemeClr val="accent1"/>
          </a:lnRef>
          <a:fillRef idx="0">
            <a:schemeClr val="accent1"/>
          </a:fillRef>
          <a:effectRef idx="0">
            <a:schemeClr val="accent1"/>
          </a:effectRef>
          <a:fontRef idx="minor">
            <a:schemeClr val="tx1"/>
          </a:fontRef>
        </p:style>
      </p:cxnSp>
      <p:sp>
        <p:nvSpPr>
          <p:cNvPr id="32" name="圆角矩形 31"/>
          <p:cNvSpPr/>
          <p:nvPr/>
        </p:nvSpPr>
        <p:spPr>
          <a:xfrm rot="2700000">
            <a:off x="609964" y="726490"/>
            <a:ext cx="369745" cy="369745"/>
          </a:xfrm>
          <a:prstGeom prst="roundRect">
            <a:avLst>
              <a:gd name="adj" fmla="val 12610"/>
            </a:avLst>
          </a:prstGeom>
          <a:solidFill>
            <a:schemeClr val="bg1">
              <a:lumMod val="95000"/>
            </a:scheme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94C5DE"/>
                  </a:gs>
                  <a:gs pos="100000">
                    <a:srgbClr val="356A9C"/>
                  </a:gs>
                </a:gsLst>
                <a:lin ang="2700000" scaled="0"/>
              </a:gradFill>
              <a:latin typeface="微软雅黑" panose="020B0503020204020204" pitchFamily="34" charset="-122"/>
              <a:ea typeface="微软雅黑" panose="020B0503020204020204" pitchFamily="34" charset="-122"/>
            </a:endParaRPr>
          </a:p>
        </p:txBody>
      </p:sp>
      <p:sp>
        <p:nvSpPr>
          <p:cNvPr id="33" name="圆角矩形 32"/>
          <p:cNvSpPr/>
          <p:nvPr/>
        </p:nvSpPr>
        <p:spPr>
          <a:xfrm rot="2700000">
            <a:off x="555613" y="1858238"/>
            <a:ext cx="134147" cy="134147"/>
          </a:xfrm>
          <a:prstGeom prst="roundRect">
            <a:avLst>
              <a:gd name="adj" fmla="val 12610"/>
            </a:avLst>
          </a:prstGeom>
          <a:solidFill>
            <a:schemeClr val="bg1">
              <a:lumMod val="95000"/>
            </a:scheme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3" name="直接连接符 2"/>
          <p:cNvCxnSpPr>
            <a:stCxn id="17" idx="2"/>
            <a:endCxn id="17" idx="0"/>
          </p:cNvCxnSpPr>
          <p:nvPr/>
        </p:nvCxnSpPr>
        <p:spPr>
          <a:xfrm flipH="1">
            <a:off x="-46848" y="0"/>
            <a:ext cx="3046503" cy="286227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flipH="1">
            <a:off x="11606369" y="442911"/>
            <a:ext cx="227603" cy="170090"/>
            <a:chOff x="762000" y="6033231"/>
            <a:chExt cx="598382" cy="258336"/>
          </a:xfrm>
        </p:grpSpPr>
        <p:cxnSp>
          <p:nvCxnSpPr>
            <p:cNvPr id="41" name="直接连接符 40"/>
            <p:cNvCxnSpPr/>
            <p:nvPr/>
          </p:nvCxnSpPr>
          <p:spPr>
            <a:xfrm>
              <a:off x="762000" y="6033231"/>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62000" y="6162399"/>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62000" y="6291567"/>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44" name="直接连接符 43"/>
          <p:cNvCxnSpPr/>
          <p:nvPr/>
        </p:nvCxnSpPr>
        <p:spPr>
          <a:xfrm flipH="1">
            <a:off x="7872075" y="5535170"/>
            <a:ext cx="1422832" cy="135021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图片 3" descr="图片122222222222"/>
          <p:cNvPicPr>
            <a:picLocks noChangeAspect="1"/>
          </p:cNvPicPr>
          <p:nvPr/>
        </p:nvPicPr>
        <p:blipFill>
          <a:blip r:embed="rId1"/>
          <a:stretch>
            <a:fillRect/>
          </a:stretch>
        </p:blipFill>
        <p:spPr>
          <a:xfrm>
            <a:off x="533400" y="953770"/>
            <a:ext cx="1609090" cy="1176655"/>
          </a:xfrm>
          <a:prstGeom prst="rect">
            <a:avLst/>
          </a:prstGeom>
          <a:effectLst>
            <a:outerShdw blurRad="50800" dist="38100" dir="2700000" algn="tl" rotWithShape="0">
              <a:prstClr val="black">
                <a:alpha val="13000"/>
              </a:prstClr>
            </a:outerShdw>
          </a:effectLst>
        </p:spPr>
      </p:pic>
      <p:pic>
        <p:nvPicPr>
          <p:cNvPr id="5" name="图片 4" descr="图片22222"/>
          <p:cNvPicPr>
            <a:picLocks noChangeAspect="1"/>
          </p:cNvPicPr>
          <p:nvPr/>
        </p:nvPicPr>
        <p:blipFill>
          <a:blip r:embed="rId2"/>
          <a:stretch>
            <a:fillRect/>
          </a:stretch>
        </p:blipFill>
        <p:spPr>
          <a:xfrm>
            <a:off x="8203565" y="3111500"/>
            <a:ext cx="4053840" cy="3822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11" grpId="0"/>
      <p:bldP spid="12" grpId="0"/>
      <p:bldP spid="13" grpId="0" bldLvl="0" animBg="1"/>
      <p:bldP spid="17" grpId="0" bldLvl="0" animBg="1"/>
      <p:bldP spid="30" grpId="0"/>
      <p:bldP spid="32" grpId="0" bldLvl="0" animBg="1"/>
      <p:bldP spid="3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608506" y="388759"/>
            <a:ext cx="6996430" cy="887528"/>
            <a:chOff x="2608505" y="354253"/>
            <a:chExt cx="6996430" cy="887528"/>
          </a:xfrm>
        </p:grpSpPr>
        <p:grpSp>
          <p:nvGrpSpPr>
            <p:cNvPr id="6" name="组合 5"/>
            <p:cNvGrpSpPr/>
            <p:nvPr/>
          </p:nvGrpSpPr>
          <p:grpSpPr>
            <a:xfrm>
              <a:off x="2608505" y="354253"/>
              <a:ext cx="6996430" cy="703137"/>
              <a:chOff x="967845" y="438128"/>
              <a:chExt cx="6996430" cy="703137"/>
            </a:xfrm>
          </p:grpSpPr>
          <p:sp>
            <p:nvSpPr>
              <p:cNvPr id="8" name="文本框 7"/>
              <p:cNvSpPr txBox="1"/>
              <p:nvPr/>
            </p:nvSpPr>
            <p:spPr>
              <a:xfrm>
                <a:off x="967845" y="438128"/>
                <a:ext cx="69964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核心意义：</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合规要求</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规避重大安全隐患</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148" name="圆角矩形 1"/>
          <p:cNvSpPr/>
          <p:nvPr>
            <p:custDataLst>
              <p:tags r:id="rId1"/>
            </p:custDataLst>
          </p:nvPr>
        </p:nvSpPr>
        <p:spPr>
          <a:xfrm>
            <a:off x="421005" y="1638935"/>
            <a:ext cx="1840865" cy="4253865"/>
          </a:xfrm>
          <a:prstGeom prst="roundRect">
            <a:avLst>
              <a:gd name="adj" fmla="val 3766"/>
            </a:avLst>
          </a:prstGeom>
          <a:gradFill>
            <a:gsLst>
              <a:gs pos="0">
                <a:srgbClr val="FFFFFF">
                  <a:alpha val="10000"/>
                </a:srgbClr>
              </a:gs>
              <a:gs pos="100000">
                <a:schemeClr val="accent1">
                  <a:alpha val="15000"/>
                </a:schemeClr>
              </a:gs>
            </a:gsLst>
            <a:lin ang="5400000" scaled="0"/>
          </a:gradFill>
          <a:ln w="12700">
            <a:solidFill>
              <a:schemeClr val="accent1">
                <a:lumMod val="60000"/>
                <a:lumOff val="40000"/>
                <a:alpha val="5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149" name="任意多边形: 形状 1"/>
          <p:cNvSpPr/>
          <p:nvPr>
            <p:custDataLst>
              <p:tags r:id="rId2"/>
            </p:custDataLst>
          </p:nvPr>
        </p:nvSpPr>
        <p:spPr>
          <a:xfrm>
            <a:off x="796290" y="1592580"/>
            <a:ext cx="172720" cy="76200"/>
          </a:xfrm>
          <a:custGeom>
            <a:avLst/>
            <a:gdLst>
              <a:gd name="connsiteX0" fmla="*/ 442648 w 885297"/>
              <a:gd name="connsiteY0" fmla="*/ 0 h 185674"/>
              <a:gd name="connsiteX1" fmla="*/ 880881 w 885297"/>
              <a:gd name="connsiteY1" fmla="*/ 165392 h 185674"/>
              <a:gd name="connsiteX2" fmla="*/ 885297 w 885297"/>
              <a:gd name="connsiteY2" fmla="*/ 185674 h 185674"/>
              <a:gd name="connsiteX3" fmla="*/ 0 w 885297"/>
              <a:gd name="connsiteY3" fmla="*/ 185674 h 185674"/>
              <a:gd name="connsiteX4" fmla="*/ 4415 w 885297"/>
              <a:gd name="connsiteY4" fmla="*/ 165392 h 185674"/>
              <a:gd name="connsiteX5" fmla="*/ 442648 w 885297"/>
              <a:gd name="connsiteY5" fmla="*/ 0 h 18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297" h="185674">
                <a:moveTo>
                  <a:pt x="442648" y="0"/>
                </a:moveTo>
                <a:cubicBezTo>
                  <a:pt x="658816" y="0"/>
                  <a:pt x="839170" y="71003"/>
                  <a:pt x="880881" y="165392"/>
                </a:cubicBezTo>
                <a:lnTo>
                  <a:pt x="885297" y="185674"/>
                </a:lnTo>
                <a:lnTo>
                  <a:pt x="0" y="185674"/>
                </a:lnTo>
                <a:lnTo>
                  <a:pt x="4415" y="165392"/>
                </a:lnTo>
                <a:cubicBezTo>
                  <a:pt x="46126" y="71003"/>
                  <a:pt x="226480" y="0"/>
                  <a:pt x="442648" y="0"/>
                </a:cubicBezTo>
                <a:close/>
              </a:path>
            </a:pathLst>
          </a:custGeom>
          <a:solidFill>
            <a:schemeClr val="accent1">
              <a:lumMod val="50000"/>
            </a:schemeClr>
          </a:solidFill>
          <a:ln w="12700" cap="flat" cmpd="sng" algn="ctr">
            <a:noFill/>
            <a:prstDash val="solid"/>
            <a:miter lim="800000"/>
          </a:ln>
          <a:effectLst/>
        </p:spPr>
        <p:txBody>
          <a:bodyPr rtlCol="0" anchor="ctr"/>
          <a:p>
            <a:pPr algn="ctr">
              <a:spcBef>
                <a:spcPct val="0"/>
              </a:spcBef>
              <a:spcAft>
                <a:spcPct val="0"/>
              </a:spcAft>
            </a:pPr>
            <a:endParaRPr lang="zh-CN" altLang="en-US" kern="0">
              <a:solidFill>
                <a:prstClr val="white"/>
              </a:solidFill>
              <a:cs typeface="+mn-ea"/>
              <a:sym typeface="+mn-lt"/>
            </a:endParaRPr>
          </a:p>
        </p:txBody>
      </p:sp>
      <p:sp>
        <p:nvSpPr>
          <p:cNvPr id="150" name="任意多边形: 形状 3"/>
          <p:cNvSpPr/>
          <p:nvPr>
            <p:custDataLst>
              <p:tags r:id="rId3"/>
            </p:custDataLst>
          </p:nvPr>
        </p:nvSpPr>
        <p:spPr>
          <a:xfrm>
            <a:off x="2089150" y="1592580"/>
            <a:ext cx="172720" cy="76200"/>
          </a:xfrm>
          <a:custGeom>
            <a:avLst/>
            <a:gdLst>
              <a:gd name="connsiteX0" fmla="*/ 442648 w 885297"/>
              <a:gd name="connsiteY0" fmla="*/ 0 h 185674"/>
              <a:gd name="connsiteX1" fmla="*/ 880881 w 885297"/>
              <a:gd name="connsiteY1" fmla="*/ 165392 h 185674"/>
              <a:gd name="connsiteX2" fmla="*/ 885297 w 885297"/>
              <a:gd name="connsiteY2" fmla="*/ 185674 h 185674"/>
              <a:gd name="connsiteX3" fmla="*/ 0 w 885297"/>
              <a:gd name="connsiteY3" fmla="*/ 185674 h 185674"/>
              <a:gd name="connsiteX4" fmla="*/ 4415 w 885297"/>
              <a:gd name="connsiteY4" fmla="*/ 165392 h 185674"/>
              <a:gd name="connsiteX5" fmla="*/ 442648 w 885297"/>
              <a:gd name="connsiteY5" fmla="*/ 0 h 18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297" h="185674">
                <a:moveTo>
                  <a:pt x="442648" y="0"/>
                </a:moveTo>
                <a:cubicBezTo>
                  <a:pt x="658816" y="0"/>
                  <a:pt x="839170" y="71003"/>
                  <a:pt x="880881" y="165392"/>
                </a:cubicBezTo>
                <a:lnTo>
                  <a:pt x="885297" y="185674"/>
                </a:lnTo>
                <a:lnTo>
                  <a:pt x="0" y="185674"/>
                </a:lnTo>
                <a:lnTo>
                  <a:pt x="4415" y="165392"/>
                </a:lnTo>
                <a:cubicBezTo>
                  <a:pt x="46126" y="71003"/>
                  <a:pt x="226480" y="0"/>
                  <a:pt x="442648" y="0"/>
                </a:cubicBezTo>
                <a:close/>
              </a:path>
            </a:pathLst>
          </a:custGeom>
          <a:solidFill>
            <a:schemeClr val="accent1">
              <a:lumMod val="50000"/>
            </a:schemeClr>
          </a:solidFill>
          <a:ln w="12700" cap="flat" cmpd="sng" algn="ctr">
            <a:noFill/>
            <a:prstDash val="solid"/>
            <a:miter lim="800000"/>
          </a:ln>
          <a:effectLst/>
        </p:spPr>
        <p:txBody>
          <a:bodyPr rtlCol="0" anchor="ctr"/>
          <a:p>
            <a:pPr algn="ctr">
              <a:spcBef>
                <a:spcPct val="0"/>
              </a:spcBef>
              <a:spcAft>
                <a:spcPct val="0"/>
              </a:spcAft>
            </a:pPr>
            <a:endParaRPr lang="zh-CN" altLang="en-US" kern="0">
              <a:solidFill>
                <a:prstClr val="white"/>
              </a:solidFill>
              <a:cs typeface="+mn-ea"/>
              <a:sym typeface="+mn-lt"/>
            </a:endParaRPr>
          </a:p>
        </p:txBody>
      </p:sp>
      <p:sp>
        <p:nvSpPr>
          <p:cNvPr id="151" name="任意多边形: 形状 4" descr="D:\51PPT模板网\51pptmoban.com\图片.jpg"/>
          <p:cNvSpPr/>
          <p:nvPr>
            <p:custDataLst>
              <p:tags r:id="rId4"/>
            </p:custDataLst>
          </p:nvPr>
        </p:nvSpPr>
        <p:spPr>
          <a:xfrm>
            <a:off x="871220" y="1595120"/>
            <a:ext cx="1105535" cy="153670"/>
          </a:xfrm>
          <a:custGeom>
            <a:avLst/>
            <a:gdLst>
              <a:gd name="connsiteX0" fmla="*/ 9463 w 5671603"/>
              <a:gd name="connsiteY0" fmla="*/ 0 h 642809"/>
              <a:gd name="connsiteX1" fmla="*/ 772663 w 5671603"/>
              <a:gd name="connsiteY1" fmla="*/ 0 h 642809"/>
              <a:gd name="connsiteX2" fmla="*/ 1678703 w 5671603"/>
              <a:gd name="connsiteY2" fmla="*/ 0 h 642809"/>
              <a:gd name="connsiteX3" fmla="*/ 1992767 w 5671603"/>
              <a:gd name="connsiteY3" fmla="*/ 0 h 642809"/>
              <a:gd name="connsiteX4" fmla="*/ 2565400 w 5671603"/>
              <a:gd name="connsiteY4" fmla="*/ 0 h 642809"/>
              <a:gd name="connsiteX5" fmla="*/ 2803588 w 5671603"/>
              <a:gd name="connsiteY5" fmla="*/ 0 h 642809"/>
              <a:gd name="connsiteX6" fmla="*/ 2868015 w 5671603"/>
              <a:gd name="connsiteY6" fmla="*/ 0 h 642809"/>
              <a:gd name="connsiteX7" fmla="*/ 3106203 w 5671603"/>
              <a:gd name="connsiteY7" fmla="*/ 0 h 642809"/>
              <a:gd name="connsiteX8" fmla="*/ 3678836 w 5671603"/>
              <a:gd name="connsiteY8" fmla="*/ 0 h 642809"/>
              <a:gd name="connsiteX9" fmla="*/ 3992900 w 5671603"/>
              <a:gd name="connsiteY9" fmla="*/ 0 h 642809"/>
              <a:gd name="connsiteX10" fmla="*/ 4898940 w 5671603"/>
              <a:gd name="connsiteY10" fmla="*/ 0 h 642809"/>
              <a:gd name="connsiteX11" fmla="*/ 5662140 w 5671603"/>
              <a:gd name="connsiteY11" fmla="*/ 0 h 642809"/>
              <a:gd name="connsiteX12" fmla="*/ 5300826 w 5671603"/>
              <a:gd name="connsiteY12" fmla="*/ 111760 h 642809"/>
              <a:gd name="connsiteX13" fmla="*/ 5173190 w 5671603"/>
              <a:gd name="connsiteY13" fmla="*/ 461024 h 642809"/>
              <a:gd name="connsiteX14" fmla="*/ 4898940 w 5671603"/>
              <a:gd name="connsiteY14" fmla="*/ 642809 h 642809"/>
              <a:gd name="connsiteX15" fmla="*/ 3992900 w 5671603"/>
              <a:gd name="connsiteY15" fmla="*/ 642809 h 642809"/>
              <a:gd name="connsiteX16" fmla="*/ 3106203 w 5671603"/>
              <a:gd name="connsiteY16" fmla="*/ 642809 h 642809"/>
              <a:gd name="connsiteX17" fmla="*/ 2565400 w 5671603"/>
              <a:gd name="connsiteY17" fmla="*/ 642809 h 642809"/>
              <a:gd name="connsiteX18" fmla="*/ 1678703 w 5671603"/>
              <a:gd name="connsiteY18" fmla="*/ 642809 h 642809"/>
              <a:gd name="connsiteX19" fmla="*/ 772663 w 5671603"/>
              <a:gd name="connsiteY19" fmla="*/ 642809 h 642809"/>
              <a:gd name="connsiteX20" fmla="*/ 498413 w 5671603"/>
              <a:gd name="connsiteY20" fmla="*/ 461024 h 642809"/>
              <a:gd name="connsiteX21" fmla="*/ 370777 w 5671603"/>
              <a:gd name="connsiteY21" fmla="*/ 111760 h 642809"/>
              <a:gd name="connsiteX22" fmla="*/ 9463 w 5671603"/>
              <a:gd name="connsiteY22" fmla="*/ 0 h 64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71603" h="642809">
                <a:moveTo>
                  <a:pt x="9463" y="0"/>
                </a:moveTo>
                <a:lnTo>
                  <a:pt x="772663" y="0"/>
                </a:lnTo>
                <a:lnTo>
                  <a:pt x="1678703" y="0"/>
                </a:lnTo>
                <a:lnTo>
                  <a:pt x="1992767" y="0"/>
                </a:lnTo>
                <a:lnTo>
                  <a:pt x="2565400" y="0"/>
                </a:lnTo>
                <a:lnTo>
                  <a:pt x="2803588" y="0"/>
                </a:lnTo>
                <a:lnTo>
                  <a:pt x="2868015" y="0"/>
                </a:lnTo>
                <a:lnTo>
                  <a:pt x="3106203" y="0"/>
                </a:lnTo>
                <a:lnTo>
                  <a:pt x="3678836" y="0"/>
                </a:lnTo>
                <a:lnTo>
                  <a:pt x="3992900" y="0"/>
                </a:lnTo>
                <a:lnTo>
                  <a:pt x="4898940" y="0"/>
                </a:lnTo>
                <a:lnTo>
                  <a:pt x="5662140" y="0"/>
                </a:lnTo>
                <a:cubicBezTo>
                  <a:pt x="5729121" y="18627"/>
                  <a:pt x="5422799" y="-41277"/>
                  <a:pt x="5300826" y="111760"/>
                </a:cubicBezTo>
                <a:lnTo>
                  <a:pt x="5173190" y="461024"/>
                </a:lnTo>
                <a:cubicBezTo>
                  <a:pt x="5128005" y="567851"/>
                  <a:pt x="5022226" y="642809"/>
                  <a:pt x="4898940" y="642809"/>
                </a:cubicBezTo>
                <a:lnTo>
                  <a:pt x="3992900" y="642809"/>
                </a:lnTo>
                <a:lnTo>
                  <a:pt x="3106203" y="642809"/>
                </a:lnTo>
                <a:lnTo>
                  <a:pt x="2565400" y="642809"/>
                </a:lnTo>
                <a:lnTo>
                  <a:pt x="1678703" y="642809"/>
                </a:lnTo>
                <a:lnTo>
                  <a:pt x="772663" y="642809"/>
                </a:lnTo>
                <a:cubicBezTo>
                  <a:pt x="649377" y="642809"/>
                  <a:pt x="543598" y="567851"/>
                  <a:pt x="498413" y="461024"/>
                </a:cubicBezTo>
                <a:lnTo>
                  <a:pt x="370777" y="111760"/>
                </a:lnTo>
                <a:cubicBezTo>
                  <a:pt x="248804" y="-41277"/>
                  <a:pt x="-57518" y="18627"/>
                  <a:pt x="9463" y="0"/>
                </a:cubicBezTo>
                <a:close/>
              </a:path>
            </a:pathLst>
          </a:custGeom>
          <a:gradFill>
            <a:gsLst>
              <a:gs pos="0">
                <a:schemeClr val="accent1">
                  <a:lumMod val="60000"/>
                  <a:lumOff val="40000"/>
                  <a:alpha val="100000"/>
                </a:schemeClr>
              </a:gs>
              <a:gs pos="100000">
                <a:schemeClr val="accent1">
                  <a:alpha val="100000"/>
                </a:schemeClr>
              </a:gs>
            </a:gsLst>
            <a:lin ang="5400000" scaled="0"/>
          </a:gra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p>
            <a:endParaRPr lang="zh-CN" altLang="en-US">
              <a:solidFill>
                <a:schemeClr val="tx1"/>
              </a:solidFill>
              <a:cs typeface="+mn-ea"/>
              <a:sym typeface="+mn-lt"/>
            </a:endParaRPr>
          </a:p>
        </p:txBody>
      </p:sp>
      <p:sp>
        <p:nvSpPr>
          <p:cNvPr id="152" name="形状9"/>
          <p:cNvSpPr/>
          <p:nvPr>
            <p:custDataLst>
              <p:tags r:id="rId5"/>
            </p:custDataLst>
          </p:nvPr>
        </p:nvSpPr>
        <p:spPr>
          <a:xfrm>
            <a:off x="993775" y="5893435"/>
            <a:ext cx="906145" cy="76200"/>
          </a:xfrm>
          <a:prstGeom prst="roundRect">
            <a:avLst>
              <a:gd name="adj" fmla="val 50000"/>
            </a:avLst>
          </a:prstGeom>
          <a:solidFill>
            <a:schemeClr val="accent1">
              <a:alpha val="50000"/>
            </a:schemeClr>
          </a:solidFill>
          <a:ln w="3175">
            <a:noFill/>
          </a:ln>
          <a:effectLst>
            <a:outerShdw blurRad="127000" dist="63500" dir="3000000" algn="ctr" rotWithShape="0">
              <a:schemeClr val="bg1">
                <a:lumMod val="50000"/>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fontScale="25000" lnSpcReduction="20000"/>
          </a:bodyPr>
          <a:p>
            <a:pPr algn="ctr"/>
            <a:endParaRPr lang="zh-CN" altLang="en-US" sz="3200" b="1" dirty="0">
              <a:solidFill>
                <a:schemeClr val="lt1"/>
              </a:solidFill>
              <a:effectLst>
                <a:reflection blurRad="6350" stA="26000" endPos="60000" dist="30480" dir="5400000" sy="-100000" algn="bl" rotWithShape="0"/>
              </a:effectLst>
              <a:cs typeface="+mn-ea"/>
              <a:sym typeface="+mn-lt"/>
            </a:endParaRPr>
          </a:p>
        </p:txBody>
      </p:sp>
      <p:sp>
        <p:nvSpPr>
          <p:cNvPr id="153" name="矩形 152"/>
          <p:cNvSpPr/>
          <p:nvPr>
            <p:custDataLst>
              <p:tags r:id="rId6"/>
            </p:custDataLst>
          </p:nvPr>
        </p:nvSpPr>
        <p:spPr>
          <a:xfrm>
            <a:off x="684530" y="2970530"/>
            <a:ext cx="1387475" cy="2956560"/>
          </a:xfrm>
          <a:prstGeom prst="rect">
            <a:avLst/>
          </a:prstGeom>
          <a:noFill/>
        </p:spPr>
        <p:txBody>
          <a:bodyPr wrap="square" lIns="0" tIns="90170" rIns="0" bIns="0" rtlCol="0" anchor="t" anchorCtr="0">
            <a:noAutofit/>
          </a:bodyPr>
          <a:p>
            <a:pPr indent="0" algn="l" fontAlgn="auto">
              <a:lnSpc>
                <a:spcPct val="150000"/>
              </a:lnSpc>
              <a:spcAft>
                <a:spcPts val="1000"/>
              </a:spcAft>
            </a:pPr>
            <a:r>
              <a:rPr lang="en-US" altLang="zh-CN" sz="12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燃气经营者应当建立健全燃气质量检测制度，确保所供应的燃气质量符合国家</a:t>
            </a:r>
            <a:r>
              <a:rPr lang="en-US" altLang="zh-CN" sz="12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标准。</a:t>
            </a:r>
            <a:endParaRPr lang="zh-CN" altLang="en-US" sz="12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spcAft>
                <a:spcPts val="1000"/>
              </a:spcAft>
            </a:pPr>
            <a:endParaRPr lang="zh-CN" altLang="en-US" sz="14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spcBef>
                <a:spcPct val="0"/>
              </a:spcBef>
              <a:spcAft>
                <a:spcPct val="0"/>
              </a:spcAft>
            </a:pPr>
            <a:endParaRPr lang="zh-CN" altLang="en-US" sz="1400" dirty="0">
              <a:ln>
                <a:noFill/>
                <a:prstDash val="sysDot"/>
              </a:ln>
              <a:solidFill>
                <a:schemeClr val="tx1">
                  <a:lumMod val="85000"/>
                  <a:lumOff val="15000"/>
                </a:schemeClr>
              </a:solidFill>
              <a:latin typeface="+mn-ea"/>
              <a:cs typeface="+mn-ea"/>
            </a:endParaRPr>
          </a:p>
        </p:txBody>
      </p:sp>
      <p:sp>
        <p:nvSpPr>
          <p:cNvPr id="154" name="标题"/>
          <p:cNvSpPr txBox="1"/>
          <p:nvPr>
            <p:custDataLst>
              <p:tags r:id="rId7"/>
            </p:custDataLst>
          </p:nvPr>
        </p:nvSpPr>
        <p:spPr>
          <a:xfrm>
            <a:off x="525145" y="2234565"/>
            <a:ext cx="1671320" cy="583565"/>
          </a:xfrm>
          <a:prstGeom prst="rect">
            <a:avLst/>
          </a:prstGeom>
          <a:noFill/>
        </p:spPr>
        <p:txBody>
          <a:bodyPr wrap="square" lIns="0" tIns="0" rIns="0" bIns="0" rtlCol="0" anchor="ctr">
            <a:noAutofit/>
          </a:bodyPr>
          <a:p>
            <a:pPr algn="ctr"/>
            <a:r>
              <a:rPr lang="zh-CN" altLang="en-US" sz="1500" b="1" dirty="0">
                <a:solidFill>
                  <a:srgbClr val="3F7FBB"/>
                </a:solidFill>
                <a:latin typeface="微软雅黑" panose="020B0503020204020204" pitchFamily="34" charset="-122"/>
                <a:ea typeface="微软雅黑" panose="020B0503020204020204" pitchFamily="34" charset="-122"/>
                <a:sym typeface="+mn-ea"/>
              </a:rPr>
              <a:t>《城镇燃气管理条例》（国务院令第</a:t>
            </a:r>
            <a:r>
              <a:rPr lang="en-US" altLang="zh-CN" sz="1500" b="1" dirty="0">
                <a:solidFill>
                  <a:srgbClr val="3F7FBB"/>
                </a:solidFill>
                <a:latin typeface="微软雅黑" panose="020B0503020204020204" pitchFamily="34" charset="-122"/>
                <a:ea typeface="微软雅黑" panose="020B0503020204020204" pitchFamily="34" charset="-122"/>
                <a:sym typeface="+mn-ea"/>
              </a:rPr>
              <a:t> 583 </a:t>
            </a:r>
            <a:r>
              <a:rPr lang="zh-CN" altLang="en-US" sz="1500" b="1" dirty="0">
                <a:solidFill>
                  <a:srgbClr val="3F7FBB"/>
                </a:solidFill>
                <a:latin typeface="微软雅黑" panose="020B0503020204020204" pitchFamily="34" charset="-122"/>
                <a:ea typeface="微软雅黑" panose="020B0503020204020204" pitchFamily="34" charset="-122"/>
                <a:sym typeface="+mn-ea"/>
              </a:rPr>
              <a:t>号）第二十二条</a:t>
            </a:r>
            <a:endParaRPr lang="zh-CN" altLang="en-US" sz="1500" b="1" spc="300" dirty="0">
              <a:solidFill>
                <a:srgbClr val="3F7FBB"/>
              </a:solidFill>
              <a:latin typeface="+mn-ea"/>
            </a:endParaRPr>
          </a:p>
          <a:p>
            <a:pPr algn="ctr"/>
            <a:endParaRPr lang="zh-CN" altLang="en-US" sz="1500" b="1" spc="300" dirty="0">
              <a:solidFill>
                <a:srgbClr val="3F7FBB"/>
              </a:solidFill>
              <a:latin typeface="+mn-ea"/>
            </a:endParaRPr>
          </a:p>
        </p:txBody>
      </p:sp>
      <p:cxnSp>
        <p:nvCxnSpPr>
          <p:cNvPr id="155" name="直接连接符 154"/>
          <p:cNvCxnSpPr/>
          <p:nvPr>
            <p:custDataLst>
              <p:tags r:id="rId8"/>
            </p:custDataLst>
          </p:nvPr>
        </p:nvCxnSpPr>
        <p:spPr>
          <a:xfrm>
            <a:off x="559750" y="2869809"/>
            <a:ext cx="1612900" cy="0"/>
          </a:xfrm>
          <a:prstGeom prst="line">
            <a:avLst/>
          </a:prstGeom>
          <a:ln w="19050">
            <a:gradFill>
              <a:gsLst>
                <a:gs pos="100000">
                  <a:schemeClr val="accent1">
                    <a:alpha val="0"/>
                  </a:schemeClr>
                </a:gs>
                <a:gs pos="0">
                  <a:schemeClr val="accent1">
                    <a:alpha val="44000"/>
                  </a:schemeClr>
                </a:gs>
              </a:gsLst>
              <a:path path="circle">
                <a:fillToRect l="50000" t="50000" r="50000" b="50000"/>
              </a:path>
              <a:tileRect/>
            </a:gradFill>
          </a:ln>
          <a:effectLst>
            <a:outerShdw blurRad="50800" dist="25400" dir="5400000" algn="t" rotWithShape="0">
              <a:schemeClr val="accent1">
                <a:lumMod val="75000"/>
                <a:alpha val="16000"/>
              </a:schemeClr>
            </a:outerShdw>
          </a:effectLst>
        </p:spPr>
        <p:style>
          <a:lnRef idx="2">
            <a:schemeClr val="accent1"/>
          </a:lnRef>
          <a:fillRef idx="0">
            <a:srgbClr val="FFFFFF"/>
          </a:fillRef>
          <a:effectRef idx="0">
            <a:srgbClr val="FFFFFF"/>
          </a:effectRef>
          <a:fontRef idx="minor">
            <a:schemeClr val="tx1"/>
          </a:fontRef>
        </p:style>
      </p:cxnSp>
      <p:sp>
        <p:nvSpPr>
          <p:cNvPr id="156" name="圆角矩形 1"/>
          <p:cNvSpPr/>
          <p:nvPr>
            <p:custDataLst>
              <p:tags r:id="rId9"/>
            </p:custDataLst>
          </p:nvPr>
        </p:nvSpPr>
        <p:spPr>
          <a:xfrm>
            <a:off x="2839720" y="1638935"/>
            <a:ext cx="1840865" cy="4253865"/>
          </a:xfrm>
          <a:prstGeom prst="roundRect">
            <a:avLst>
              <a:gd name="adj" fmla="val 3766"/>
            </a:avLst>
          </a:prstGeom>
          <a:gradFill>
            <a:gsLst>
              <a:gs pos="0">
                <a:srgbClr val="FFFFFF">
                  <a:alpha val="10000"/>
                </a:srgbClr>
              </a:gs>
              <a:gs pos="100000">
                <a:schemeClr val="accent2">
                  <a:alpha val="15000"/>
                </a:schemeClr>
              </a:gs>
            </a:gsLst>
            <a:lin ang="5400000" scaled="0"/>
          </a:gradFill>
          <a:ln w="12700">
            <a:solidFill>
              <a:schemeClr val="accent2">
                <a:lumMod val="60000"/>
                <a:lumOff val="40000"/>
                <a:alpha val="5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157" name="任意多边形: 形状 1"/>
          <p:cNvSpPr/>
          <p:nvPr>
            <p:custDataLst>
              <p:tags r:id="rId10"/>
            </p:custDataLst>
          </p:nvPr>
        </p:nvSpPr>
        <p:spPr>
          <a:xfrm>
            <a:off x="3215005" y="1592580"/>
            <a:ext cx="172720" cy="76200"/>
          </a:xfrm>
          <a:custGeom>
            <a:avLst/>
            <a:gdLst>
              <a:gd name="connsiteX0" fmla="*/ 442648 w 885297"/>
              <a:gd name="connsiteY0" fmla="*/ 0 h 185674"/>
              <a:gd name="connsiteX1" fmla="*/ 880881 w 885297"/>
              <a:gd name="connsiteY1" fmla="*/ 165392 h 185674"/>
              <a:gd name="connsiteX2" fmla="*/ 885297 w 885297"/>
              <a:gd name="connsiteY2" fmla="*/ 185674 h 185674"/>
              <a:gd name="connsiteX3" fmla="*/ 0 w 885297"/>
              <a:gd name="connsiteY3" fmla="*/ 185674 h 185674"/>
              <a:gd name="connsiteX4" fmla="*/ 4415 w 885297"/>
              <a:gd name="connsiteY4" fmla="*/ 165392 h 185674"/>
              <a:gd name="connsiteX5" fmla="*/ 442648 w 885297"/>
              <a:gd name="connsiteY5" fmla="*/ 0 h 18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297" h="185674">
                <a:moveTo>
                  <a:pt x="442648" y="0"/>
                </a:moveTo>
                <a:cubicBezTo>
                  <a:pt x="658816" y="0"/>
                  <a:pt x="839170" y="71003"/>
                  <a:pt x="880881" y="165392"/>
                </a:cubicBezTo>
                <a:lnTo>
                  <a:pt x="885297" y="185674"/>
                </a:lnTo>
                <a:lnTo>
                  <a:pt x="0" y="185674"/>
                </a:lnTo>
                <a:lnTo>
                  <a:pt x="4415" y="165392"/>
                </a:lnTo>
                <a:cubicBezTo>
                  <a:pt x="46126" y="71003"/>
                  <a:pt x="226480" y="0"/>
                  <a:pt x="442648" y="0"/>
                </a:cubicBezTo>
                <a:close/>
              </a:path>
            </a:pathLst>
          </a:custGeom>
          <a:solidFill>
            <a:schemeClr val="accent2">
              <a:lumMod val="50000"/>
            </a:schemeClr>
          </a:solidFill>
          <a:ln w="12700" cap="flat" cmpd="sng" algn="ctr">
            <a:noFill/>
            <a:prstDash val="solid"/>
            <a:miter lim="800000"/>
          </a:ln>
          <a:effectLst/>
        </p:spPr>
        <p:txBody>
          <a:bodyPr rtlCol="0" anchor="ctr"/>
          <a:p>
            <a:pPr algn="ctr">
              <a:spcBef>
                <a:spcPct val="0"/>
              </a:spcBef>
              <a:spcAft>
                <a:spcPct val="0"/>
              </a:spcAft>
            </a:pPr>
            <a:endParaRPr lang="zh-CN" altLang="en-US" kern="0">
              <a:solidFill>
                <a:prstClr val="white"/>
              </a:solidFill>
              <a:cs typeface="+mn-ea"/>
              <a:sym typeface="+mn-lt"/>
            </a:endParaRPr>
          </a:p>
        </p:txBody>
      </p:sp>
      <p:sp>
        <p:nvSpPr>
          <p:cNvPr id="158" name="任意多边形: 形状 3"/>
          <p:cNvSpPr/>
          <p:nvPr>
            <p:custDataLst>
              <p:tags r:id="rId11"/>
            </p:custDataLst>
          </p:nvPr>
        </p:nvSpPr>
        <p:spPr>
          <a:xfrm>
            <a:off x="4507865" y="1592580"/>
            <a:ext cx="172720" cy="76200"/>
          </a:xfrm>
          <a:custGeom>
            <a:avLst/>
            <a:gdLst>
              <a:gd name="connsiteX0" fmla="*/ 442648 w 885297"/>
              <a:gd name="connsiteY0" fmla="*/ 0 h 185674"/>
              <a:gd name="connsiteX1" fmla="*/ 880881 w 885297"/>
              <a:gd name="connsiteY1" fmla="*/ 165392 h 185674"/>
              <a:gd name="connsiteX2" fmla="*/ 885297 w 885297"/>
              <a:gd name="connsiteY2" fmla="*/ 185674 h 185674"/>
              <a:gd name="connsiteX3" fmla="*/ 0 w 885297"/>
              <a:gd name="connsiteY3" fmla="*/ 185674 h 185674"/>
              <a:gd name="connsiteX4" fmla="*/ 4415 w 885297"/>
              <a:gd name="connsiteY4" fmla="*/ 165392 h 185674"/>
              <a:gd name="connsiteX5" fmla="*/ 442648 w 885297"/>
              <a:gd name="connsiteY5" fmla="*/ 0 h 18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297" h="185674">
                <a:moveTo>
                  <a:pt x="442648" y="0"/>
                </a:moveTo>
                <a:cubicBezTo>
                  <a:pt x="658816" y="0"/>
                  <a:pt x="839170" y="71003"/>
                  <a:pt x="880881" y="165392"/>
                </a:cubicBezTo>
                <a:lnTo>
                  <a:pt x="885297" y="185674"/>
                </a:lnTo>
                <a:lnTo>
                  <a:pt x="0" y="185674"/>
                </a:lnTo>
                <a:lnTo>
                  <a:pt x="4415" y="165392"/>
                </a:lnTo>
                <a:cubicBezTo>
                  <a:pt x="46126" y="71003"/>
                  <a:pt x="226480" y="0"/>
                  <a:pt x="442648" y="0"/>
                </a:cubicBezTo>
                <a:close/>
              </a:path>
            </a:pathLst>
          </a:custGeom>
          <a:solidFill>
            <a:schemeClr val="accent2">
              <a:lumMod val="50000"/>
            </a:schemeClr>
          </a:solidFill>
          <a:ln w="12700" cap="flat" cmpd="sng" algn="ctr">
            <a:noFill/>
            <a:prstDash val="solid"/>
            <a:miter lim="800000"/>
          </a:ln>
          <a:effectLst/>
        </p:spPr>
        <p:txBody>
          <a:bodyPr rtlCol="0" anchor="ctr"/>
          <a:p>
            <a:pPr algn="ctr">
              <a:spcBef>
                <a:spcPct val="0"/>
              </a:spcBef>
              <a:spcAft>
                <a:spcPct val="0"/>
              </a:spcAft>
            </a:pPr>
            <a:endParaRPr lang="zh-CN" altLang="en-US" kern="0">
              <a:solidFill>
                <a:prstClr val="white"/>
              </a:solidFill>
              <a:cs typeface="+mn-ea"/>
              <a:sym typeface="+mn-lt"/>
            </a:endParaRPr>
          </a:p>
        </p:txBody>
      </p:sp>
      <p:sp>
        <p:nvSpPr>
          <p:cNvPr id="159" name="任意多边形: 形状 4" descr="D:\51PPT模板网\51pptmoban.com\图片.jpg"/>
          <p:cNvSpPr/>
          <p:nvPr>
            <p:custDataLst>
              <p:tags r:id="rId12"/>
            </p:custDataLst>
          </p:nvPr>
        </p:nvSpPr>
        <p:spPr>
          <a:xfrm>
            <a:off x="3289935" y="1595120"/>
            <a:ext cx="1105535" cy="153670"/>
          </a:xfrm>
          <a:custGeom>
            <a:avLst/>
            <a:gdLst>
              <a:gd name="connsiteX0" fmla="*/ 9463 w 5671603"/>
              <a:gd name="connsiteY0" fmla="*/ 0 h 642809"/>
              <a:gd name="connsiteX1" fmla="*/ 772663 w 5671603"/>
              <a:gd name="connsiteY1" fmla="*/ 0 h 642809"/>
              <a:gd name="connsiteX2" fmla="*/ 1678703 w 5671603"/>
              <a:gd name="connsiteY2" fmla="*/ 0 h 642809"/>
              <a:gd name="connsiteX3" fmla="*/ 1992767 w 5671603"/>
              <a:gd name="connsiteY3" fmla="*/ 0 h 642809"/>
              <a:gd name="connsiteX4" fmla="*/ 2565400 w 5671603"/>
              <a:gd name="connsiteY4" fmla="*/ 0 h 642809"/>
              <a:gd name="connsiteX5" fmla="*/ 2803588 w 5671603"/>
              <a:gd name="connsiteY5" fmla="*/ 0 h 642809"/>
              <a:gd name="connsiteX6" fmla="*/ 2868015 w 5671603"/>
              <a:gd name="connsiteY6" fmla="*/ 0 h 642809"/>
              <a:gd name="connsiteX7" fmla="*/ 3106203 w 5671603"/>
              <a:gd name="connsiteY7" fmla="*/ 0 h 642809"/>
              <a:gd name="connsiteX8" fmla="*/ 3678836 w 5671603"/>
              <a:gd name="connsiteY8" fmla="*/ 0 h 642809"/>
              <a:gd name="connsiteX9" fmla="*/ 3992900 w 5671603"/>
              <a:gd name="connsiteY9" fmla="*/ 0 h 642809"/>
              <a:gd name="connsiteX10" fmla="*/ 4898940 w 5671603"/>
              <a:gd name="connsiteY10" fmla="*/ 0 h 642809"/>
              <a:gd name="connsiteX11" fmla="*/ 5662140 w 5671603"/>
              <a:gd name="connsiteY11" fmla="*/ 0 h 642809"/>
              <a:gd name="connsiteX12" fmla="*/ 5300826 w 5671603"/>
              <a:gd name="connsiteY12" fmla="*/ 111760 h 642809"/>
              <a:gd name="connsiteX13" fmla="*/ 5173190 w 5671603"/>
              <a:gd name="connsiteY13" fmla="*/ 461024 h 642809"/>
              <a:gd name="connsiteX14" fmla="*/ 4898940 w 5671603"/>
              <a:gd name="connsiteY14" fmla="*/ 642809 h 642809"/>
              <a:gd name="connsiteX15" fmla="*/ 3992900 w 5671603"/>
              <a:gd name="connsiteY15" fmla="*/ 642809 h 642809"/>
              <a:gd name="connsiteX16" fmla="*/ 3106203 w 5671603"/>
              <a:gd name="connsiteY16" fmla="*/ 642809 h 642809"/>
              <a:gd name="connsiteX17" fmla="*/ 2565400 w 5671603"/>
              <a:gd name="connsiteY17" fmla="*/ 642809 h 642809"/>
              <a:gd name="connsiteX18" fmla="*/ 1678703 w 5671603"/>
              <a:gd name="connsiteY18" fmla="*/ 642809 h 642809"/>
              <a:gd name="connsiteX19" fmla="*/ 772663 w 5671603"/>
              <a:gd name="connsiteY19" fmla="*/ 642809 h 642809"/>
              <a:gd name="connsiteX20" fmla="*/ 498413 w 5671603"/>
              <a:gd name="connsiteY20" fmla="*/ 461024 h 642809"/>
              <a:gd name="connsiteX21" fmla="*/ 370777 w 5671603"/>
              <a:gd name="connsiteY21" fmla="*/ 111760 h 642809"/>
              <a:gd name="connsiteX22" fmla="*/ 9463 w 5671603"/>
              <a:gd name="connsiteY22" fmla="*/ 0 h 64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71603" h="642809">
                <a:moveTo>
                  <a:pt x="9463" y="0"/>
                </a:moveTo>
                <a:lnTo>
                  <a:pt x="772663" y="0"/>
                </a:lnTo>
                <a:lnTo>
                  <a:pt x="1678703" y="0"/>
                </a:lnTo>
                <a:lnTo>
                  <a:pt x="1992767" y="0"/>
                </a:lnTo>
                <a:lnTo>
                  <a:pt x="2565400" y="0"/>
                </a:lnTo>
                <a:lnTo>
                  <a:pt x="2803588" y="0"/>
                </a:lnTo>
                <a:lnTo>
                  <a:pt x="2868015" y="0"/>
                </a:lnTo>
                <a:lnTo>
                  <a:pt x="3106203" y="0"/>
                </a:lnTo>
                <a:lnTo>
                  <a:pt x="3678836" y="0"/>
                </a:lnTo>
                <a:lnTo>
                  <a:pt x="3992900" y="0"/>
                </a:lnTo>
                <a:lnTo>
                  <a:pt x="4898940" y="0"/>
                </a:lnTo>
                <a:lnTo>
                  <a:pt x="5662140" y="0"/>
                </a:lnTo>
                <a:cubicBezTo>
                  <a:pt x="5729121" y="18627"/>
                  <a:pt x="5422799" y="-41277"/>
                  <a:pt x="5300826" y="111760"/>
                </a:cubicBezTo>
                <a:lnTo>
                  <a:pt x="5173190" y="461024"/>
                </a:lnTo>
                <a:cubicBezTo>
                  <a:pt x="5128005" y="567851"/>
                  <a:pt x="5022226" y="642809"/>
                  <a:pt x="4898940" y="642809"/>
                </a:cubicBezTo>
                <a:lnTo>
                  <a:pt x="3992900" y="642809"/>
                </a:lnTo>
                <a:lnTo>
                  <a:pt x="3106203" y="642809"/>
                </a:lnTo>
                <a:lnTo>
                  <a:pt x="2565400" y="642809"/>
                </a:lnTo>
                <a:lnTo>
                  <a:pt x="1678703" y="642809"/>
                </a:lnTo>
                <a:lnTo>
                  <a:pt x="772663" y="642809"/>
                </a:lnTo>
                <a:cubicBezTo>
                  <a:pt x="649377" y="642809"/>
                  <a:pt x="543598" y="567851"/>
                  <a:pt x="498413" y="461024"/>
                </a:cubicBezTo>
                <a:lnTo>
                  <a:pt x="370777" y="111760"/>
                </a:lnTo>
                <a:cubicBezTo>
                  <a:pt x="248804" y="-41277"/>
                  <a:pt x="-57518" y="18627"/>
                  <a:pt x="9463" y="0"/>
                </a:cubicBezTo>
                <a:close/>
              </a:path>
            </a:pathLst>
          </a:custGeom>
          <a:gradFill>
            <a:gsLst>
              <a:gs pos="0">
                <a:schemeClr val="accent2">
                  <a:lumMod val="60000"/>
                  <a:lumOff val="40000"/>
                  <a:alpha val="100000"/>
                </a:schemeClr>
              </a:gs>
              <a:gs pos="100000">
                <a:schemeClr val="accent2">
                  <a:alpha val="100000"/>
                </a:schemeClr>
              </a:gs>
            </a:gsLst>
            <a:lin ang="5400000" scaled="0"/>
          </a:gra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p>
            <a:endParaRPr lang="zh-CN" altLang="en-US">
              <a:solidFill>
                <a:schemeClr val="tx1"/>
              </a:solidFill>
              <a:cs typeface="+mn-ea"/>
              <a:sym typeface="+mn-lt"/>
            </a:endParaRPr>
          </a:p>
        </p:txBody>
      </p:sp>
      <p:sp>
        <p:nvSpPr>
          <p:cNvPr id="160" name="形状9"/>
          <p:cNvSpPr/>
          <p:nvPr>
            <p:custDataLst>
              <p:tags r:id="rId13"/>
            </p:custDataLst>
          </p:nvPr>
        </p:nvSpPr>
        <p:spPr>
          <a:xfrm>
            <a:off x="3412490" y="5893435"/>
            <a:ext cx="906145" cy="76200"/>
          </a:xfrm>
          <a:prstGeom prst="roundRect">
            <a:avLst>
              <a:gd name="adj" fmla="val 50000"/>
            </a:avLst>
          </a:prstGeom>
          <a:solidFill>
            <a:schemeClr val="accent2">
              <a:alpha val="50000"/>
            </a:schemeClr>
          </a:solidFill>
          <a:ln w="3175">
            <a:noFill/>
          </a:ln>
          <a:effectLst>
            <a:outerShdw blurRad="127000" dist="63500" dir="3000000" algn="ctr" rotWithShape="0">
              <a:schemeClr val="bg1">
                <a:lumMod val="50000"/>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fontScale="25000" lnSpcReduction="20000"/>
          </a:bodyPr>
          <a:p>
            <a:pPr algn="ctr"/>
            <a:endParaRPr lang="zh-CN" altLang="en-US" sz="3200" b="1" dirty="0">
              <a:solidFill>
                <a:schemeClr val="lt1"/>
              </a:solidFill>
              <a:effectLst>
                <a:reflection blurRad="6350" stA="26000" endPos="60000" dist="30480" dir="5400000" sy="-100000" algn="bl" rotWithShape="0"/>
              </a:effectLst>
              <a:cs typeface="+mn-ea"/>
              <a:sym typeface="+mn-lt"/>
            </a:endParaRPr>
          </a:p>
        </p:txBody>
      </p:sp>
      <p:sp>
        <p:nvSpPr>
          <p:cNvPr id="161" name="矩形 160"/>
          <p:cNvSpPr/>
          <p:nvPr>
            <p:custDataLst>
              <p:tags r:id="rId14"/>
            </p:custDataLst>
          </p:nvPr>
        </p:nvSpPr>
        <p:spPr>
          <a:xfrm>
            <a:off x="3079115" y="2959735"/>
            <a:ext cx="1463675" cy="2956560"/>
          </a:xfrm>
          <a:prstGeom prst="rect">
            <a:avLst/>
          </a:prstGeom>
          <a:noFill/>
        </p:spPr>
        <p:txBody>
          <a:bodyPr wrap="square" lIns="0" tIns="90170" rIns="0" bIns="0" rtlCol="0" anchor="t" anchorCtr="0">
            <a:noAutofit/>
          </a:bodyPr>
          <a:p>
            <a:pPr indent="0" algn="l" fontAlgn="auto">
              <a:lnSpc>
                <a:spcPct val="100000"/>
              </a:lnSpc>
              <a:spcAft>
                <a:spcPts val="1000"/>
              </a:spcAft>
            </a:pPr>
            <a:r>
              <a:rPr lang="en-US" altLang="zh-CN" sz="13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城镇燃气应具有可以察觉的臭味，燃气中加臭剂的最小</a:t>
            </a:r>
            <a:r>
              <a:rPr lang="en-US" altLang="zh-CN" sz="12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量应符合下列规定：</a:t>
            </a:r>
            <a:endParaRPr lang="zh-CN" altLang="en-US" sz="12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00000"/>
              </a:lnSpc>
              <a:spcAft>
                <a:spcPts val="1000"/>
              </a:spcAft>
            </a:pPr>
            <a:r>
              <a:rPr lang="en-US" altLang="zh-CN" sz="12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12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无毒燃气泄漏到空气中，达到爆炸下限的</a:t>
            </a:r>
            <a:r>
              <a:rPr lang="en-US" altLang="zh-CN" sz="12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2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时，应能</a:t>
            </a:r>
            <a:r>
              <a:rPr lang="en-US" altLang="zh-CN" sz="12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察觉；</a:t>
            </a:r>
            <a:endParaRPr lang="zh-CN" altLang="en-US" sz="12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00000"/>
              </a:lnSpc>
              <a:spcAft>
                <a:spcPts val="1000"/>
              </a:spcAft>
            </a:pPr>
            <a:r>
              <a:rPr lang="en-US" altLang="zh-CN" sz="12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12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有毒燃气泄漏到空气中，达到对人体允许的有害浓度时，</a:t>
            </a:r>
            <a:r>
              <a:rPr lang="en-US" altLang="zh-CN" sz="12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应能察觉；</a:t>
            </a:r>
            <a:endParaRPr lang="zh-CN" altLang="en-US" sz="12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00000"/>
              </a:lnSpc>
              <a:spcAft>
                <a:spcPts val="1000"/>
              </a:spcAft>
            </a:pPr>
            <a:endParaRPr lang="zh-CN" altLang="en-US" sz="13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spcBef>
                <a:spcPct val="0"/>
              </a:spcBef>
              <a:spcAft>
                <a:spcPct val="0"/>
              </a:spcAft>
            </a:pPr>
            <a:endParaRPr lang="zh-CN" altLang="en-US" sz="1300" dirty="0">
              <a:ln>
                <a:noFill/>
                <a:prstDash val="sysDot"/>
              </a:ln>
              <a:solidFill>
                <a:schemeClr val="tx1">
                  <a:lumMod val="85000"/>
                  <a:lumOff val="15000"/>
                </a:schemeClr>
              </a:solidFill>
              <a:latin typeface="+mn-ea"/>
              <a:cs typeface="+mn-ea"/>
            </a:endParaRPr>
          </a:p>
        </p:txBody>
      </p:sp>
      <p:sp>
        <p:nvSpPr>
          <p:cNvPr id="162" name="标题"/>
          <p:cNvSpPr txBox="1"/>
          <p:nvPr>
            <p:custDataLst>
              <p:tags r:id="rId15"/>
            </p:custDataLst>
          </p:nvPr>
        </p:nvSpPr>
        <p:spPr>
          <a:xfrm>
            <a:off x="3049270" y="2169795"/>
            <a:ext cx="1470660" cy="583565"/>
          </a:xfrm>
          <a:prstGeom prst="rect">
            <a:avLst/>
          </a:prstGeom>
          <a:noFill/>
        </p:spPr>
        <p:txBody>
          <a:bodyPr wrap="square" lIns="0" tIns="0" rIns="0" bIns="0" rtlCol="0" anchor="ctr">
            <a:noAutofit/>
          </a:bodyPr>
          <a:p>
            <a:pPr algn="ctr"/>
            <a:r>
              <a:rPr lang="zh-CN" altLang="en-US" sz="1500" b="1" spc="300"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《城镇燃气设计规范》</a:t>
            </a:r>
            <a:r>
              <a:rPr lang="en-US" altLang="zh-CN" sz="1500" b="1" spc="300"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GB-50028-2006</a:t>
            </a:r>
            <a:endParaRPr lang="en-US" altLang="zh-CN" sz="1500" b="1" spc="300"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1500" b="1" spc="300"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1500" b="1" spc="300"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3.2.3</a:t>
            </a:r>
            <a:r>
              <a:rPr lang="zh-CN" altLang="en-US" sz="1500" b="1" spc="300"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条</a:t>
            </a:r>
            <a:endParaRPr lang="zh-CN" altLang="en-US" sz="1500" b="1" spc="300"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1500" b="1" spc="300" dirty="0">
              <a:solidFill>
                <a:srgbClr val="3F7FBB"/>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63" name="直接连接符 162"/>
          <p:cNvCxnSpPr/>
          <p:nvPr>
            <p:custDataLst>
              <p:tags r:id="rId16"/>
            </p:custDataLst>
          </p:nvPr>
        </p:nvCxnSpPr>
        <p:spPr>
          <a:xfrm>
            <a:off x="2978285" y="2869809"/>
            <a:ext cx="1612900" cy="0"/>
          </a:xfrm>
          <a:prstGeom prst="line">
            <a:avLst/>
          </a:prstGeom>
          <a:ln w="19050">
            <a:gradFill>
              <a:gsLst>
                <a:gs pos="100000">
                  <a:schemeClr val="accent2">
                    <a:alpha val="0"/>
                  </a:schemeClr>
                </a:gs>
                <a:gs pos="0">
                  <a:schemeClr val="accent2">
                    <a:alpha val="44000"/>
                  </a:schemeClr>
                </a:gs>
              </a:gsLst>
              <a:path path="circle">
                <a:fillToRect l="50000" t="50000" r="50000" b="50000"/>
              </a:path>
              <a:tileRect/>
            </a:gradFill>
          </a:ln>
          <a:effectLst>
            <a:outerShdw blurRad="50800" dist="25400" dir="5400000" algn="t" rotWithShape="0">
              <a:schemeClr val="accent2">
                <a:lumMod val="75000"/>
                <a:alpha val="16000"/>
              </a:schemeClr>
            </a:outerShdw>
          </a:effectLst>
        </p:spPr>
        <p:style>
          <a:lnRef idx="2">
            <a:schemeClr val="accent1"/>
          </a:lnRef>
          <a:fillRef idx="0">
            <a:srgbClr val="FFFFFF"/>
          </a:fillRef>
          <a:effectRef idx="0">
            <a:srgbClr val="FFFFFF"/>
          </a:effectRef>
          <a:fontRef idx="minor">
            <a:schemeClr val="tx1"/>
          </a:fontRef>
        </p:style>
      </p:cxnSp>
      <p:sp>
        <p:nvSpPr>
          <p:cNvPr id="172" name="圆角矩形 1"/>
          <p:cNvSpPr/>
          <p:nvPr>
            <p:custDataLst>
              <p:tags r:id="rId17"/>
            </p:custDataLst>
          </p:nvPr>
        </p:nvSpPr>
        <p:spPr>
          <a:xfrm>
            <a:off x="5257800" y="1638935"/>
            <a:ext cx="1840865" cy="4253865"/>
          </a:xfrm>
          <a:prstGeom prst="roundRect">
            <a:avLst>
              <a:gd name="adj" fmla="val 3766"/>
            </a:avLst>
          </a:prstGeom>
          <a:gradFill>
            <a:gsLst>
              <a:gs pos="0">
                <a:srgbClr val="FFFFFF">
                  <a:alpha val="10000"/>
                </a:srgbClr>
              </a:gs>
              <a:gs pos="100000">
                <a:schemeClr val="accent1">
                  <a:alpha val="15000"/>
                </a:schemeClr>
              </a:gs>
            </a:gsLst>
            <a:lin ang="5400000" scaled="0"/>
          </a:gradFill>
          <a:ln w="12700">
            <a:solidFill>
              <a:schemeClr val="accent1">
                <a:lumMod val="60000"/>
                <a:lumOff val="40000"/>
                <a:alpha val="5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173" name="任意多边形: 形状 1"/>
          <p:cNvSpPr/>
          <p:nvPr>
            <p:custDataLst>
              <p:tags r:id="rId18"/>
            </p:custDataLst>
          </p:nvPr>
        </p:nvSpPr>
        <p:spPr>
          <a:xfrm>
            <a:off x="5633720" y="1592580"/>
            <a:ext cx="172720" cy="76200"/>
          </a:xfrm>
          <a:custGeom>
            <a:avLst/>
            <a:gdLst>
              <a:gd name="connsiteX0" fmla="*/ 442648 w 885297"/>
              <a:gd name="connsiteY0" fmla="*/ 0 h 185674"/>
              <a:gd name="connsiteX1" fmla="*/ 880881 w 885297"/>
              <a:gd name="connsiteY1" fmla="*/ 165392 h 185674"/>
              <a:gd name="connsiteX2" fmla="*/ 885297 w 885297"/>
              <a:gd name="connsiteY2" fmla="*/ 185674 h 185674"/>
              <a:gd name="connsiteX3" fmla="*/ 0 w 885297"/>
              <a:gd name="connsiteY3" fmla="*/ 185674 h 185674"/>
              <a:gd name="connsiteX4" fmla="*/ 4415 w 885297"/>
              <a:gd name="connsiteY4" fmla="*/ 165392 h 185674"/>
              <a:gd name="connsiteX5" fmla="*/ 442648 w 885297"/>
              <a:gd name="connsiteY5" fmla="*/ 0 h 18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297" h="185674">
                <a:moveTo>
                  <a:pt x="442648" y="0"/>
                </a:moveTo>
                <a:cubicBezTo>
                  <a:pt x="658816" y="0"/>
                  <a:pt x="839170" y="71003"/>
                  <a:pt x="880881" y="165392"/>
                </a:cubicBezTo>
                <a:lnTo>
                  <a:pt x="885297" y="185674"/>
                </a:lnTo>
                <a:lnTo>
                  <a:pt x="0" y="185674"/>
                </a:lnTo>
                <a:lnTo>
                  <a:pt x="4415" y="165392"/>
                </a:lnTo>
                <a:cubicBezTo>
                  <a:pt x="46126" y="71003"/>
                  <a:pt x="226480" y="0"/>
                  <a:pt x="442648" y="0"/>
                </a:cubicBezTo>
                <a:close/>
              </a:path>
            </a:pathLst>
          </a:custGeom>
          <a:solidFill>
            <a:schemeClr val="accent1">
              <a:lumMod val="50000"/>
            </a:schemeClr>
          </a:solidFill>
          <a:ln w="12700" cap="flat" cmpd="sng" algn="ctr">
            <a:noFill/>
            <a:prstDash val="solid"/>
            <a:miter lim="800000"/>
          </a:ln>
          <a:effectLst/>
        </p:spPr>
        <p:txBody>
          <a:bodyPr rtlCol="0" anchor="ctr"/>
          <a:p>
            <a:pPr algn="ctr">
              <a:spcBef>
                <a:spcPct val="0"/>
              </a:spcBef>
              <a:spcAft>
                <a:spcPct val="0"/>
              </a:spcAft>
            </a:pPr>
            <a:endParaRPr lang="zh-CN" altLang="en-US" kern="0">
              <a:solidFill>
                <a:prstClr val="white"/>
              </a:solidFill>
              <a:cs typeface="+mn-ea"/>
              <a:sym typeface="+mn-lt"/>
            </a:endParaRPr>
          </a:p>
        </p:txBody>
      </p:sp>
      <p:sp>
        <p:nvSpPr>
          <p:cNvPr id="174" name="任意多边形: 形状 3"/>
          <p:cNvSpPr/>
          <p:nvPr>
            <p:custDataLst>
              <p:tags r:id="rId19"/>
            </p:custDataLst>
          </p:nvPr>
        </p:nvSpPr>
        <p:spPr>
          <a:xfrm>
            <a:off x="6926580" y="1592580"/>
            <a:ext cx="172720" cy="76200"/>
          </a:xfrm>
          <a:custGeom>
            <a:avLst/>
            <a:gdLst>
              <a:gd name="connsiteX0" fmla="*/ 442648 w 885297"/>
              <a:gd name="connsiteY0" fmla="*/ 0 h 185674"/>
              <a:gd name="connsiteX1" fmla="*/ 880881 w 885297"/>
              <a:gd name="connsiteY1" fmla="*/ 165392 h 185674"/>
              <a:gd name="connsiteX2" fmla="*/ 885297 w 885297"/>
              <a:gd name="connsiteY2" fmla="*/ 185674 h 185674"/>
              <a:gd name="connsiteX3" fmla="*/ 0 w 885297"/>
              <a:gd name="connsiteY3" fmla="*/ 185674 h 185674"/>
              <a:gd name="connsiteX4" fmla="*/ 4415 w 885297"/>
              <a:gd name="connsiteY4" fmla="*/ 165392 h 185674"/>
              <a:gd name="connsiteX5" fmla="*/ 442648 w 885297"/>
              <a:gd name="connsiteY5" fmla="*/ 0 h 18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297" h="185674">
                <a:moveTo>
                  <a:pt x="442648" y="0"/>
                </a:moveTo>
                <a:cubicBezTo>
                  <a:pt x="658816" y="0"/>
                  <a:pt x="839170" y="71003"/>
                  <a:pt x="880881" y="165392"/>
                </a:cubicBezTo>
                <a:lnTo>
                  <a:pt x="885297" y="185674"/>
                </a:lnTo>
                <a:lnTo>
                  <a:pt x="0" y="185674"/>
                </a:lnTo>
                <a:lnTo>
                  <a:pt x="4415" y="165392"/>
                </a:lnTo>
                <a:cubicBezTo>
                  <a:pt x="46126" y="71003"/>
                  <a:pt x="226480" y="0"/>
                  <a:pt x="442648" y="0"/>
                </a:cubicBezTo>
                <a:close/>
              </a:path>
            </a:pathLst>
          </a:custGeom>
          <a:solidFill>
            <a:schemeClr val="accent1">
              <a:lumMod val="50000"/>
            </a:schemeClr>
          </a:solidFill>
          <a:ln w="12700" cap="flat" cmpd="sng" algn="ctr">
            <a:noFill/>
            <a:prstDash val="solid"/>
            <a:miter lim="800000"/>
          </a:ln>
          <a:effectLst/>
        </p:spPr>
        <p:txBody>
          <a:bodyPr rtlCol="0" anchor="ctr"/>
          <a:p>
            <a:pPr algn="ctr">
              <a:spcBef>
                <a:spcPct val="0"/>
              </a:spcBef>
              <a:spcAft>
                <a:spcPct val="0"/>
              </a:spcAft>
            </a:pPr>
            <a:endParaRPr lang="zh-CN" altLang="en-US" kern="0">
              <a:solidFill>
                <a:prstClr val="white"/>
              </a:solidFill>
              <a:cs typeface="+mn-ea"/>
              <a:sym typeface="+mn-lt"/>
            </a:endParaRPr>
          </a:p>
        </p:txBody>
      </p:sp>
      <p:sp>
        <p:nvSpPr>
          <p:cNvPr id="175" name="任意多边形: 形状 4" descr="D:\51PPT模板网\51pptmoban.com\图片.jpg"/>
          <p:cNvSpPr/>
          <p:nvPr>
            <p:custDataLst>
              <p:tags r:id="rId20"/>
            </p:custDataLst>
          </p:nvPr>
        </p:nvSpPr>
        <p:spPr>
          <a:xfrm>
            <a:off x="5708650" y="1595120"/>
            <a:ext cx="1105535" cy="153670"/>
          </a:xfrm>
          <a:custGeom>
            <a:avLst/>
            <a:gdLst>
              <a:gd name="connsiteX0" fmla="*/ 9463 w 5671603"/>
              <a:gd name="connsiteY0" fmla="*/ 0 h 642809"/>
              <a:gd name="connsiteX1" fmla="*/ 772663 w 5671603"/>
              <a:gd name="connsiteY1" fmla="*/ 0 h 642809"/>
              <a:gd name="connsiteX2" fmla="*/ 1678703 w 5671603"/>
              <a:gd name="connsiteY2" fmla="*/ 0 h 642809"/>
              <a:gd name="connsiteX3" fmla="*/ 1992767 w 5671603"/>
              <a:gd name="connsiteY3" fmla="*/ 0 h 642809"/>
              <a:gd name="connsiteX4" fmla="*/ 2565400 w 5671603"/>
              <a:gd name="connsiteY4" fmla="*/ 0 h 642809"/>
              <a:gd name="connsiteX5" fmla="*/ 2803588 w 5671603"/>
              <a:gd name="connsiteY5" fmla="*/ 0 h 642809"/>
              <a:gd name="connsiteX6" fmla="*/ 2868015 w 5671603"/>
              <a:gd name="connsiteY6" fmla="*/ 0 h 642809"/>
              <a:gd name="connsiteX7" fmla="*/ 3106203 w 5671603"/>
              <a:gd name="connsiteY7" fmla="*/ 0 h 642809"/>
              <a:gd name="connsiteX8" fmla="*/ 3678836 w 5671603"/>
              <a:gd name="connsiteY8" fmla="*/ 0 h 642809"/>
              <a:gd name="connsiteX9" fmla="*/ 3992900 w 5671603"/>
              <a:gd name="connsiteY9" fmla="*/ 0 h 642809"/>
              <a:gd name="connsiteX10" fmla="*/ 4898940 w 5671603"/>
              <a:gd name="connsiteY10" fmla="*/ 0 h 642809"/>
              <a:gd name="connsiteX11" fmla="*/ 5662140 w 5671603"/>
              <a:gd name="connsiteY11" fmla="*/ 0 h 642809"/>
              <a:gd name="connsiteX12" fmla="*/ 5300826 w 5671603"/>
              <a:gd name="connsiteY12" fmla="*/ 111760 h 642809"/>
              <a:gd name="connsiteX13" fmla="*/ 5173190 w 5671603"/>
              <a:gd name="connsiteY13" fmla="*/ 461024 h 642809"/>
              <a:gd name="connsiteX14" fmla="*/ 4898940 w 5671603"/>
              <a:gd name="connsiteY14" fmla="*/ 642809 h 642809"/>
              <a:gd name="connsiteX15" fmla="*/ 3992900 w 5671603"/>
              <a:gd name="connsiteY15" fmla="*/ 642809 h 642809"/>
              <a:gd name="connsiteX16" fmla="*/ 3106203 w 5671603"/>
              <a:gd name="connsiteY16" fmla="*/ 642809 h 642809"/>
              <a:gd name="connsiteX17" fmla="*/ 2565400 w 5671603"/>
              <a:gd name="connsiteY17" fmla="*/ 642809 h 642809"/>
              <a:gd name="connsiteX18" fmla="*/ 1678703 w 5671603"/>
              <a:gd name="connsiteY18" fmla="*/ 642809 h 642809"/>
              <a:gd name="connsiteX19" fmla="*/ 772663 w 5671603"/>
              <a:gd name="connsiteY19" fmla="*/ 642809 h 642809"/>
              <a:gd name="connsiteX20" fmla="*/ 498413 w 5671603"/>
              <a:gd name="connsiteY20" fmla="*/ 461024 h 642809"/>
              <a:gd name="connsiteX21" fmla="*/ 370777 w 5671603"/>
              <a:gd name="connsiteY21" fmla="*/ 111760 h 642809"/>
              <a:gd name="connsiteX22" fmla="*/ 9463 w 5671603"/>
              <a:gd name="connsiteY22" fmla="*/ 0 h 64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71603" h="642809">
                <a:moveTo>
                  <a:pt x="9463" y="0"/>
                </a:moveTo>
                <a:lnTo>
                  <a:pt x="772663" y="0"/>
                </a:lnTo>
                <a:lnTo>
                  <a:pt x="1678703" y="0"/>
                </a:lnTo>
                <a:lnTo>
                  <a:pt x="1992767" y="0"/>
                </a:lnTo>
                <a:lnTo>
                  <a:pt x="2565400" y="0"/>
                </a:lnTo>
                <a:lnTo>
                  <a:pt x="2803588" y="0"/>
                </a:lnTo>
                <a:lnTo>
                  <a:pt x="2868015" y="0"/>
                </a:lnTo>
                <a:lnTo>
                  <a:pt x="3106203" y="0"/>
                </a:lnTo>
                <a:lnTo>
                  <a:pt x="3678836" y="0"/>
                </a:lnTo>
                <a:lnTo>
                  <a:pt x="3992900" y="0"/>
                </a:lnTo>
                <a:lnTo>
                  <a:pt x="4898940" y="0"/>
                </a:lnTo>
                <a:lnTo>
                  <a:pt x="5662140" y="0"/>
                </a:lnTo>
                <a:cubicBezTo>
                  <a:pt x="5729121" y="18627"/>
                  <a:pt x="5422799" y="-41277"/>
                  <a:pt x="5300826" y="111760"/>
                </a:cubicBezTo>
                <a:lnTo>
                  <a:pt x="5173190" y="461024"/>
                </a:lnTo>
                <a:cubicBezTo>
                  <a:pt x="5128005" y="567851"/>
                  <a:pt x="5022226" y="642809"/>
                  <a:pt x="4898940" y="642809"/>
                </a:cubicBezTo>
                <a:lnTo>
                  <a:pt x="3992900" y="642809"/>
                </a:lnTo>
                <a:lnTo>
                  <a:pt x="3106203" y="642809"/>
                </a:lnTo>
                <a:lnTo>
                  <a:pt x="2565400" y="642809"/>
                </a:lnTo>
                <a:lnTo>
                  <a:pt x="1678703" y="642809"/>
                </a:lnTo>
                <a:lnTo>
                  <a:pt x="772663" y="642809"/>
                </a:lnTo>
                <a:cubicBezTo>
                  <a:pt x="649377" y="642809"/>
                  <a:pt x="543598" y="567851"/>
                  <a:pt x="498413" y="461024"/>
                </a:cubicBezTo>
                <a:lnTo>
                  <a:pt x="370777" y="111760"/>
                </a:lnTo>
                <a:cubicBezTo>
                  <a:pt x="248804" y="-41277"/>
                  <a:pt x="-57518" y="18627"/>
                  <a:pt x="9463" y="0"/>
                </a:cubicBezTo>
                <a:close/>
              </a:path>
            </a:pathLst>
          </a:custGeom>
          <a:gradFill>
            <a:gsLst>
              <a:gs pos="0">
                <a:schemeClr val="accent1">
                  <a:lumMod val="60000"/>
                  <a:lumOff val="40000"/>
                  <a:alpha val="100000"/>
                </a:schemeClr>
              </a:gs>
              <a:gs pos="100000">
                <a:schemeClr val="accent1">
                  <a:alpha val="100000"/>
                </a:schemeClr>
              </a:gs>
            </a:gsLst>
            <a:lin ang="5400000" scaled="0"/>
          </a:gra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p>
            <a:endParaRPr lang="zh-CN" altLang="en-US">
              <a:solidFill>
                <a:schemeClr val="tx1"/>
              </a:solidFill>
              <a:cs typeface="+mn-ea"/>
              <a:sym typeface="+mn-lt"/>
            </a:endParaRPr>
          </a:p>
        </p:txBody>
      </p:sp>
      <p:sp>
        <p:nvSpPr>
          <p:cNvPr id="176" name="形状9"/>
          <p:cNvSpPr/>
          <p:nvPr>
            <p:custDataLst>
              <p:tags r:id="rId21"/>
            </p:custDataLst>
          </p:nvPr>
        </p:nvSpPr>
        <p:spPr>
          <a:xfrm>
            <a:off x="5831205" y="5893435"/>
            <a:ext cx="906145" cy="76200"/>
          </a:xfrm>
          <a:prstGeom prst="roundRect">
            <a:avLst>
              <a:gd name="adj" fmla="val 50000"/>
            </a:avLst>
          </a:prstGeom>
          <a:solidFill>
            <a:schemeClr val="accent1">
              <a:alpha val="50000"/>
            </a:schemeClr>
          </a:solidFill>
          <a:ln w="3175">
            <a:noFill/>
          </a:ln>
          <a:effectLst>
            <a:outerShdw blurRad="127000" dist="63500" dir="3000000" algn="ctr" rotWithShape="0">
              <a:schemeClr val="bg1">
                <a:lumMod val="50000"/>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fontScale="25000" lnSpcReduction="20000"/>
          </a:bodyPr>
          <a:p>
            <a:pPr algn="ctr"/>
            <a:endParaRPr lang="zh-CN" altLang="en-US" sz="3200" b="1" dirty="0">
              <a:solidFill>
                <a:schemeClr val="lt1"/>
              </a:solidFill>
              <a:effectLst>
                <a:reflection blurRad="6350" stA="26000" endPos="60000" dist="30480" dir="5400000" sy="-100000" algn="bl" rotWithShape="0"/>
              </a:effectLst>
              <a:cs typeface="+mn-ea"/>
              <a:sym typeface="+mn-lt"/>
            </a:endParaRPr>
          </a:p>
        </p:txBody>
      </p:sp>
      <p:sp>
        <p:nvSpPr>
          <p:cNvPr id="177" name="矩形 176"/>
          <p:cNvSpPr/>
          <p:nvPr>
            <p:custDataLst>
              <p:tags r:id="rId22"/>
            </p:custDataLst>
          </p:nvPr>
        </p:nvSpPr>
        <p:spPr>
          <a:xfrm>
            <a:off x="5499735" y="2992120"/>
            <a:ext cx="1423670" cy="2956560"/>
          </a:xfrm>
          <a:prstGeom prst="rect">
            <a:avLst/>
          </a:prstGeom>
          <a:noFill/>
        </p:spPr>
        <p:txBody>
          <a:bodyPr wrap="square" lIns="0" tIns="90170" rIns="0" bIns="0" rtlCol="0" anchor="t" anchorCtr="0">
            <a:noAutofit/>
          </a:bodyPr>
          <a:p>
            <a:pPr>
              <a:lnSpc>
                <a:spcPct val="150000"/>
              </a:lnSpc>
              <a:spcBef>
                <a:spcPct val="0"/>
              </a:spcBef>
              <a:spcAft>
                <a:spcPct val="0"/>
              </a:spcAft>
            </a:pPr>
            <a:r>
              <a:rPr lang="en-US" altLang="zh-CN" sz="14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燃气应具体当期泄漏到空气中并在发生危险之前，嗅觉正常的人可以感知的警示性臭味。</a:t>
            </a:r>
            <a:endParaRPr lang="zh-CN" altLang="en-US" sz="12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spcBef>
                <a:spcPct val="0"/>
              </a:spcBef>
              <a:spcAft>
                <a:spcPct val="0"/>
              </a:spcAft>
            </a:pPr>
            <a:endParaRPr lang="zh-CN" altLang="en-US" sz="12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8" name="标题"/>
          <p:cNvSpPr txBox="1"/>
          <p:nvPr>
            <p:custDataLst>
              <p:tags r:id="rId23"/>
            </p:custDataLst>
          </p:nvPr>
        </p:nvSpPr>
        <p:spPr>
          <a:xfrm>
            <a:off x="5361940" y="2234565"/>
            <a:ext cx="1671320" cy="583565"/>
          </a:xfrm>
          <a:prstGeom prst="rect">
            <a:avLst/>
          </a:prstGeom>
          <a:noFill/>
        </p:spPr>
        <p:txBody>
          <a:bodyPr wrap="square" lIns="0" tIns="0" rIns="0" bIns="0" rtlCol="0" anchor="ctr">
            <a:noAutofit/>
          </a:bodyPr>
          <a:p>
            <a:pPr algn="ctr"/>
            <a:r>
              <a:rPr lang="zh-CN" altLang="en-US" sz="1500" b="1" dirty="0">
                <a:solidFill>
                  <a:srgbClr val="3F7FBB"/>
                </a:solidFill>
                <a:latin typeface="微软雅黑" panose="020B0503020204020204" pitchFamily="34" charset="-122"/>
                <a:ea typeface="微软雅黑" panose="020B0503020204020204" pitchFamily="34" charset="-122"/>
                <a:sym typeface="+mn-ea"/>
              </a:rPr>
              <a:t>《燃气工程项目规范》第</a:t>
            </a:r>
            <a:r>
              <a:rPr lang="en-US" altLang="zh-CN" sz="1500" b="1" dirty="0">
                <a:solidFill>
                  <a:srgbClr val="3F7FBB"/>
                </a:solidFill>
                <a:latin typeface="微软雅黑" panose="020B0503020204020204" pitchFamily="34" charset="-122"/>
                <a:ea typeface="微软雅黑" panose="020B0503020204020204" pitchFamily="34" charset="-122"/>
                <a:sym typeface="+mn-ea"/>
              </a:rPr>
              <a:t>3.0.7</a:t>
            </a:r>
            <a:r>
              <a:rPr lang="zh-CN" altLang="en-US" sz="1500" b="1" dirty="0">
                <a:solidFill>
                  <a:srgbClr val="3F7FBB"/>
                </a:solidFill>
                <a:latin typeface="微软雅黑" panose="020B0503020204020204" pitchFamily="34" charset="-122"/>
                <a:ea typeface="微软雅黑" panose="020B0503020204020204" pitchFamily="34" charset="-122"/>
                <a:sym typeface="+mn-ea"/>
              </a:rPr>
              <a:t>条</a:t>
            </a:r>
            <a:endParaRPr lang="zh-CN" altLang="en-US" sz="1500" b="1" spc="300" dirty="0">
              <a:solidFill>
                <a:srgbClr val="3F7FBB"/>
              </a:solidFill>
              <a:latin typeface="+mn-ea"/>
            </a:endParaRPr>
          </a:p>
          <a:p>
            <a:pPr algn="ctr"/>
            <a:endParaRPr lang="zh-CN" altLang="en-US" sz="1500" b="1" spc="300" dirty="0">
              <a:solidFill>
                <a:srgbClr val="3F7FBB"/>
              </a:solidFill>
              <a:latin typeface="+mn-ea"/>
            </a:endParaRPr>
          </a:p>
        </p:txBody>
      </p:sp>
      <p:cxnSp>
        <p:nvCxnSpPr>
          <p:cNvPr id="179" name="直接连接符 178"/>
          <p:cNvCxnSpPr/>
          <p:nvPr>
            <p:custDataLst>
              <p:tags r:id="rId24"/>
            </p:custDataLst>
          </p:nvPr>
        </p:nvCxnSpPr>
        <p:spPr>
          <a:xfrm>
            <a:off x="5396819" y="2869809"/>
            <a:ext cx="1612900" cy="0"/>
          </a:xfrm>
          <a:prstGeom prst="line">
            <a:avLst/>
          </a:prstGeom>
          <a:ln w="19050">
            <a:gradFill>
              <a:gsLst>
                <a:gs pos="100000">
                  <a:schemeClr val="accent1">
                    <a:alpha val="0"/>
                  </a:schemeClr>
                </a:gs>
                <a:gs pos="0">
                  <a:schemeClr val="accent1">
                    <a:alpha val="44000"/>
                  </a:schemeClr>
                </a:gs>
              </a:gsLst>
              <a:path path="circle">
                <a:fillToRect l="50000" t="50000" r="50000" b="50000"/>
              </a:path>
              <a:tileRect/>
            </a:gradFill>
          </a:ln>
          <a:effectLst>
            <a:outerShdw blurRad="50800" dist="25400" dir="5400000" algn="t" rotWithShape="0">
              <a:schemeClr val="accent1">
                <a:lumMod val="75000"/>
                <a:alpha val="16000"/>
              </a:schemeClr>
            </a:outerShdw>
          </a:effectLst>
        </p:spPr>
        <p:style>
          <a:lnRef idx="2">
            <a:schemeClr val="accent1"/>
          </a:lnRef>
          <a:fillRef idx="0">
            <a:srgbClr val="FFFFFF"/>
          </a:fillRef>
          <a:effectRef idx="0">
            <a:srgbClr val="FFFFFF"/>
          </a:effectRef>
          <a:fontRef idx="minor">
            <a:schemeClr val="tx1"/>
          </a:fontRef>
        </p:style>
      </p:cxnSp>
      <p:sp>
        <p:nvSpPr>
          <p:cNvPr id="23" name="圆角矩形 1"/>
          <p:cNvSpPr/>
          <p:nvPr>
            <p:custDataLst>
              <p:tags r:id="rId25"/>
            </p:custDataLst>
          </p:nvPr>
        </p:nvSpPr>
        <p:spPr>
          <a:xfrm>
            <a:off x="7676515" y="1638935"/>
            <a:ext cx="1840865" cy="4253865"/>
          </a:xfrm>
          <a:prstGeom prst="roundRect">
            <a:avLst>
              <a:gd name="adj" fmla="val 3766"/>
            </a:avLst>
          </a:prstGeom>
          <a:gradFill>
            <a:gsLst>
              <a:gs pos="0">
                <a:srgbClr val="FFFFFF">
                  <a:alpha val="10000"/>
                </a:srgbClr>
              </a:gs>
              <a:gs pos="100000">
                <a:schemeClr val="accent2">
                  <a:alpha val="15000"/>
                </a:schemeClr>
              </a:gs>
            </a:gsLst>
            <a:lin ang="5400000" scaled="0"/>
          </a:gradFill>
          <a:ln w="12700">
            <a:solidFill>
              <a:schemeClr val="accent2">
                <a:lumMod val="60000"/>
                <a:lumOff val="40000"/>
                <a:alpha val="5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24" name="任意多边形: 形状 1"/>
          <p:cNvSpPr/>
          <p:nvPr>
            <p:custDataLst>
              <p:tags r:id="rId26"/>
            </p:custDataLst>
          </p:nvPr>
        </p:nvSpPr>
        <p:spPr>
          <a:xfrm>
            <a:off x="8051800" y="1592580"/>
            <a:ext cx="172720" cy="76200"/>
          </a:xfrm>
          <a:custGeom>
            <a:avLst/>
            <a:gdLst>
              <a:gd name="connsiteX0" fmla="*/ 442648 w 885297"/>
              <a:gd name="connsiteY0" fmla="*/ 0 h 185674"/>
              <a:gd name="connsiteX1" fmla="*/ 880881 w 885297"/>
              <a:gd name="connsiteY1" fmla="*/ 165392 h 185674"/>
              <a:gd name="connsiteX2" fmla="*/ 885297 w 885297"/>
              <a:gd name="connsiteY2" fmla="*/ 185674 h 185674"/>
              <a:gd name="connsiteX3" fmla="*/ 0 w 885297"/>
              <a:gd name="connsiteY3" fmla="*/ 185674 h 185674"/>
              <a:gd name="connsiteX4" fmla="*/ 4415 w 885297"/>
              <a:gd name="connsiteY4" fmla="*/ 165392 h 185674"/>
              <a:gd name="connsiteX5" fmla="*/ 442648 w 885297"/>
              <a:gd name="connsiteY5" fmla="*/ 0 h 18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297" h="185674">
                <a:moveTo>
                  <a:pt x="442648" y="0"/>
                </a:moveTo>
                <a:cubicBezTo>
                  <a:pt x="658816" y="0"/>
                  <a:pt x="839170" y="71003"/>
                  <a:pt x="880881" y="165392"/>
                </a:cubicBezTo>
                <a:lnTo>
                  <a:pt x="885297" y="185674"/>
                </a:lnTo>
                <a:lnTo>
                  <a:pt x="0" y="185674"/>
                </a:lnTo>
                <a:lnTo>
                  <a:pt x="4415" y="165392"/>
                </a:lnTo>
                <a:cubicBezTo>
                  <a:pt x="46126" y="71003"/>
                  <a:pt x="226480" y="0"/>
                  <a:pt x="442648" y="0"/>
                </a:cubicBezTo>
                <a:close/>
              </a:path>
            </a:pathLst>
          </a:custGeom>
          <a:solidFill>
            <a:schemeClr val="accent2">
              <a:lumMod val="50000"/>
            </a:schemeClr>
          </a:solidFill>
          <a:ln w="12700" cap="flat" cmpd="sng" algn="ctr">
            <a:noFill/>
            <a:prstDash val="solid"/>
            <a:miter lim="800000"/>
          </a:ln>
          <a:effectLst/>
        </p:spPr>
        <p:txBody>
          <a:bodyPr rtlCol="0" anchor="ctr"/>
          <a:p>
            <a:pPr algn="ctr">
              <a:spcBef>
                <a:spcPct val="0"/>
              </a:spcBef>
              <a:spcAft>
                <a:spcPct val="0"/>
              </a:spcAft>
            </a:pPr>
            <a:endParaRPr lang="zh-CN" altLang="en-US" kern="0">
              <a:solidFill>
                <a:prstClr val="white"/>
              </a:solidFill>
              <a:cs typeface="+mn-ea"/>
              <a:sym typeface="+mn-lt"/>
            </a:endParaRPr>
          </a:p>
        </p:txBody>
      </p:sp>
      <p:sp>
        <p:nvSpPr>
          <p:cNvPr id="25" name="任意多边形: 形状 3"/>
          <p:cNvSpPr/>
          <p:nvPr>
            <p:custDataLst>
              <p:tags r:id="rId27"/>
            </p:custDataLst>
          </p:nvPr>
        </p:nvSpPr>
        <p:spPr>
          <a:xfrm>
            <a:off x="9344660" y="1592580"/>
            <a:ext cx="172720" cy="76200"/>
          </a:xfrm>
          <a:custGeom>
            <a:avLst/>
            <a:gdLst>
              <a:gd name="connsiteX0" fmla="*/ 442648 w 885297"/>
              <a:gd name="connsiteY0" fmla="*/ 0 h 185674"/>
              <a:gd name="connsiteX1" fmla="*/ 880881 w 885297"/>
              <a:gd name="connsiteY1" fmla="*/ 165392 h 185674"/>
              <a:gd name="connsiteX2" fmla="*/ 885297 w 885297"/>
              <a:gd name="connsiteY2" fmla="*/ 185674 h 185674"/>
              <a:gd name="connsiteX3" fmla="*/ 0 w 885297"/>
              <a:gd name="connsiteY3" fmla="*/ 185674 h 185674"/>
              <a:gd name="connsiteX4" fmla="*/ 4415 w 885297"/>
              <a:gd name="connsiteY4" fmla="*/ 165392 h 185674"/>
              <a:gd name="connsiteX5" fmla="*/ 442648 w 885297"/>
              <a:gd name="connsiteY5" fmla="*/ 0 h 18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297" h="185674">
                <a:moveTo>
                  <a:pt x="442648" y="0"/>
                </a:moveTo>
                <a:cubicBezTo>
                  <a:pt x="658816" y="0"/>
                  <a:pt x="839170" y="71003"/>
                  <a:pt x="880881" y="165392"/>
                </a:cubicBezTo>
                <a:lnTo>
                  <a:pt x="885297" y="185674"/>
                </a:lnTo>
                <a:lnTo>
                  <a:pt x="0" y="185674"/>
                </a:lnTo>
                <a:lnTo>
                  <a:pt x="4415" y="165392"/>
                </a:lnTo>
                <a:cubicBezTo>
                  <a:pt x="46126" y="71003"/>
                  <a:pt x="226480" y="0"/>
                  <a:pt x="442648" y="0"/>
                </a:cubicBezTo>
                <a:close/>
              </a:path>
            </a:pathLst>
          </a:custGeom>
          <a:solidFill>
            <a:schemeClr val="accent2">
              <a:lumMod val="50000"/>
            </a:schemeClr>
          </a:solidFill>
          <a:ln w="12700" cap="flat" cmpd="sng" algn="ctr">
            <a:noFill/>
            <a:prstDash val="solid"/>
            <a:miter lim="800000"/>
          </a:ln>
          <a:effectLst/>
        </p:spPr>
        <p:txBody>
          <a:bodyPr rtlCol="0" anchor="ctr"/>
          <a:p>
            <a:pPr algn="ctr">
              <a:spcBef>
                <a:spcPct val="0"/>
              </a:spcBef>
              <a:spcAft>
                <a:spcPct val="0"/>
              </a:spcAft>
            </a:pPr>
            <a:endParaRPr lang="zh-CN" altLang="en-US" kern="0">
              <a:solidFill>
                <a:prstClr val="white"/>
              </a:solidFill>
              <a:cs typeface="+mn-ea"/>
              <a:sym typeface="+mn-lt"/>
            </a:endParaRPr>
          </a:p>
        </p:txBody>
      </p:sp>
      <p:sp>
        <p:nvSpPr>
          <p:cNvPr id="26" name="任意多边形: 形状 4" descr="D:\51PPT模板网\51pptmoban.com\图片.jpg"/>
          <p:cNvSpPr/>
          <p:nvPr>
            <p:custDataLst>
              <p:tags r:id="rId28"/>
            </p:custDataLst>
          </p:nvPr>
        </p:nvSpPr>
        <p:spPr>
          <a:xfrm>
            <a:off x="8126730" y="1595120"/>
            <a:ext cx="1105535" cy="153670"/>
          </a:xfrm>
          <a:custGeom>
            <a:avLst/>
            <a:gdLst>
              <a:gd name="connsiteX0" fmla="*/ 9463 w 5671603"/>
              <a:gd name="connsiteY0" fmla="*/ 0 h 642809"/>
              <a:gd name="connsiteX1" fmla="*/ 772663 w 5671603"/>
              <a:gd name="connsiteY1" fmla="*/ 0 h 642809"/>
              <a:gd name="connsiteX2" fmla="*/ 1678703 w 5671603"/>
              <a:gd name="connsiteY2" fmla="*/ 0 h 642809"/>
              <a:gd name="connsiteX3" fmla="*/ 1992767 w 5671603"/>
              <a:gd name="connsiteY3" fmla="*/ 0 h 642809"/>
              <a:gd name="connsiteX4" fmla="*/ 2565400 w 5671603"/>
              <a:gd name="connsiteY4" fmla="*/ 0 h 642809"/>
              <a:gd name="connsiteX5" fmla="*/ 2803588 w 5671603"/>
              <a:gd name="connsiteY5" fmla="*/ 0 h 642809"/>
              <a:gd name="connsiteX6" fmla="*/ 2868015 w 5671603"/>
              <a:gd name="connsiteY6" fmla="*/ 0 h 642809"/>
              <a:gd name="connsiteX7" fmla="*/ 3106203 w 5671603"/>
              <a:gd name="connsiteY7" fmla="*/ 0 h 642809"/>
              <a:gd name="connsiteX8" fmla="*/ 3678836 w 5671603"/>
              <a:gd name="connsiteY8" fmla="*/ 0 h 642809"/>
              <a:gd name="connsiteX9" fmla="*/ 3992900 w 5671603"/>
              <a:gd name="connsiteY9" fmla="*/ 0 h 642809"/>
              <a:gd name="connsiteX10" fmla="*/ 4898940 w 5671603"/>
              <a:gd name="connsiteY10" fmla="*/ 0 h 642809"/>
              <a:gd name="connsiteX11" fmla="*/ 5662140 w 5671603"/>
              <a:gd name="connsiteY11" fmla="*/ 0 h 642809"/>
              <a:gd name="connsiteX12" fmla="*/ 5300826 w 5671603"/>
              <a:gd name="connsiteY12" fmla="*/ 111760 h 642809"/>
              <a:gd name="connsiteX13" fmla="*/ 5173190 w 5671603"/>
              <a:gd name="connsiteY13" fmla="*/ 461024 h 642809"/>
              <a:gd name="connsiteX14" fmla="*/ 4898940 w 5671603"/>
              <a:gd name="connsiteY14" fmla="*/ 642809 h 642809"/>
              <a:gd name="connsiteX15" fmla="*/ 3992900 w 5671603"/>
              <a:gd name="connsiteY15" fmla="*/ 642809 h 642809"/>
              <a:gd name="connsiteX16" fmla="*/ 3106203 w 5671603"/>
              <a:gd name="connsiteY16" fmla="*/ 642809 h 642809"/>
              <a:gd name="connsiteX17" fmla="*/ 2565400 w 5671603"/>
              <a:gd name="connsiteY17" fmla="*/ 642809 h 642809"/>
              <a:gd name="connsiteX18" fmla="*/ 1678703 w 5671603"/>
              <a:gd name="connsiteY18" fmla="*/ 642809 h 642809"/>
              <a:gd name="connsiteX19" fmla="*/ 772663 w 5671603"/>
              <a:gd name="connsiteY19" fmla="*/ 642809 h 642809"/>
              <a:gd name="connsiteX20" fmla="*/ 498413 w 5671603"/>
              <a:gd name="connsiteY20" fmla="*/ 461024 h 642809"/>
              <a:gd name="connsiteX21" fmla="*/ 370777 w 5671603"/>
              <a:gd name="connsiteY21" fmla="*/ 111760 h 642809"/>
              <a:gd name="connsiteX22" fmla="*/ 9463 w 5671603"/>
              <a:gd name="connsiteY22" fmla="*/ 0 h 64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71603" h="642809">
                <a:moveTo>
                  <a:pt x="9463" y="0"/>
                </a:moveTo>
                <a:lnTo>
                  <a:pt x="772663" y="0"/>
                </a:lnTo>
                <a:lnTo>
                  <a:pt x="1678703" y="0"/>
                </a:lnTo>
                <a:lnTo>
                  <a:pt x="1992767" y="0"/>
                </a:lnTo>
                <a:lnTo>
                  <a:pt x="2565400" y="0"/>
                </a:lnTo>
                <a:lnTo>
                  <a:pt x="2803588" y="0"/>
                </a:lnTo>
                <a:lnTo>
                  <a:pt x="2868015" y="0"/>
                </a:lnTo>
                <a:lnTo>
                  <a:pt x="3106203" y="0"/>
                </a:lnTo>
                <a:lnTo>
                  <a:pt x="3678836" y="0"/>
                </a:lnTo>
                <a:lnTo>
                  <a:pt x="3992900" y="0"/>
                </a:lnTo>
                <a:lnTo>
                  <a:pt x="4898940" y="0"/>
                </a:lnTo>
                <a:lnTo>
                  <a:pt x="5662140" y="0"/>
                </a:lnTo>
                <a:cubicBezTo>
                  <a:pt x="5729121" y="18627"/>
                  <a:pt x="5422799" y="-41277"/>
                  <a:pt x="5300826" y="111760"/>
                </a:cubicBezTo>
                <a:lnTo>
                  <a:pt x="5173190" y="461024"/>
                </a:lnTo>
                <a:cubicBezTo>
                  <a:pt x="5128005" y="567851"/>
                  <a:pt x="5022226" y="642809"/>
                  <a:pt x="4898940" y="642809"/>
                </a:cubicBezTo>
                <a:lnTo>
                  <a:pt x="3992900" y="642809"/>
                </a:lnTo>
                <a:lnTo>
                  <a:pt x="3106203" y="642809"/>
                </a:lnTo>
                <a:lnTo>
                  <a:pt x="2565400" y="642809"/>
                </a:lnTo>
                <a:lnTo>
                  <a:pt x="1678703" y="642809"/>
                </a:lnTo>
                <a:lnTo>
                  <a:pt x="772663" y="642809"/>
                </a:lnTo>
                <a:cubicBezTo>
                  <a:pt x="649377" y="642809"/>
                  <a:pt x="543598" y="567851"/>
                  <a:pt x="498413" y="461024"/>
                </a:cubicBezTo>
                <a:lnTo>
                  <a:pt x="370777" y="111760"/>
                </a:lnTo>
                <a:cubicBezTo>
                  <a:pt x="248804" y="-41277"/>
                  <a:pt x="-57518" y="18627"/>
                  <a:pt x="9463" y="0"/>
                </a:cubicBezTo>
                <a:close/>
              </a:path>
            </a:pathLst>
          </a:custGeom>
          <a:gradFill>
            <a:gsLst>
              <a:gs pos="0">
                <a:schemeClr val="accent2">
                  <a:lumMod val="60000"/>
                  <a:lumOff val="40000"/>
                  <a:alpha val="100000"/>
                </a:schemeClr>
              </a:gs>
              <a:gs pos="100000">
                <a:schemeClr val="accent2">
                  <a:alpha val="100000"/>
                </a:schemeClr>
              </a:gs>
            </a:gsLst>
            <a:lin ang="5400000" scaled="0"/>
          </a:gra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p>
            <a:endParaRPr lang="zh-CN" altLang="en-US">
              <a:solidFill>
                <a:schemeClr val="tx1"/>
              </a:solidFill>
              <a:cs typeface="+mn-ea"/>
              <a:sym typeface="+mn-lt"/>
            </a:endParaRPr>
          </a:p>
        </p:txBody>
      </p:sp>
      <p:sp>
        <p:nvSpPr>
          <p:cNvPr id="27" name="形状9"/>
          <p:cNvSpPr/>
          <p:nvPr>
            <p:custDataLst>
              <p:tags r:id="rId29"/>
            </p:custDataLst>
          </p:nvPr>
        </p:nvSpPr>
        <p:spPr>
          <a:xfrm>
            <a:off x="8249285" y="5893435"/>
            <a:ext cx="906145" cy="76200"/>
          </a:xfrm>
          <a:prstGeom prst="roundRect">
            <a:avLst>
              <a:gd name="adj" fmla="val 50000"/>
            </a:avLst>
          </a:prstGeom>
          <a:solidFill>
            <a:schemeClr val="accent2">
              <a:alpha val="50000"/>
            </a:schemeClr>
          </a:solidFill>
          <a:ln w="3175">
            <a:noFill/>
          </a:ln>
          <a:effectLst>
            <a:outerShdw blurRad="127000" dist="63500" dir="3000000" algn="ctr" rotWithShape="0">
              <a:schemeClr val="bg1">
                <a:lumMod val="50000"/>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fontScale="25000" lnSpcReduction="20000"/>
          </a:bodyPr>
          <a:p>
            <a:pPr algn="ctr"/>
            <a:endParaRPr lang="zh-CN" altLang="en-US" sz="3200" b="1" dirty="0">
              <a:solidFill>
                <a:schemeClr val="lt1"/>
              </a:solidFill>
              <a:effectLst>
                <a:reflection blurRad="6350" stA="26000" endPos="60000" dist="30480" dir="5400000" sy="-100000" algn="bl" rotWithShape="0"/>
              </a:effectLst>
              <a:cs typeface="+mn-ea"/>
              <a:sym typeface="+mn-lt"/>
            </a:endParaRPr>
          </a:p>
        </p:txBody>
      </p:sp>
      <p:sp>
        <p:nvSpPr>
          <p:cNvPr id="28" name="矩形 27"/>
          <p:cNvSpPr/>
          <p:nvPr>
            <p:custDataLst>
              <p:tags r:id="rId30"/>
            </p:custDataLst>
          </p:nvPr>
        </p:nvSpPr>
        <p:spPr>
          <a:xfrm>
            <a:off x="7920355" y="2981325"/>
            <a:ext cx="1455420" cy="2956560"/>
          </a:xfrm>
          <a:prstGeom prst="rect">
            <a:avLst/>
          </a:prstGeom>
          <a:noFill/>
        </p:spPr>
        <p:txBody>
          <a:bodyPr wrap="square" lIns="0" tIns="90170" rIns="0" bIns="0" rtlCol="0" anchor="t" anchorCtr="0">
            <a:noAutofit/>
          </a:bodyPr>
          <a:p>
            <a:pPr>
              <a:lnSpc>
                <a:spcPct val="150000"/>
              </a:lnSpc>
              <a:spcBef>
                <a:spcPct val="0"/>
              </a:spcBef>
              <a:spcAft>
                <a:spcPct val="0"/>
              </a:spcAft>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燃气经营者供应不具有标准要求警示性臭味燃气的，判定为重大隐患</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US" sz="1400" kern="0" dirty="0">
              <a:ln>
                <a:noFill/>
                <a:prstDash val="sysDot"/>
              </a:ln>
              <a:solidFill>
                <a:schemeClr val="tx1">
                  <a:lumMod val="85000"/>
                  <a:lumOff val="15000"/>
                </a:schemeClr>
              </a:solidFill>
              <a:uFillTx/>
              <a:latin typeface="+mn-ea"/>
              <a:cs typeface="MiSans Normal" panose="00000500000000000000" charset="-122"/>
              <a:sym typeface="+mn-ea"/>
            </a:endParaRPr>
          </a:p>
          <a:p>
            <a:pPr>
              <a:lnSpc>
                <a:spcPct val="150000"/>
              </a:lnSpc>
              <a:spcBef>
                <a:spcPct val="0"/>
              </a:spcBef>
              <a:spcAft>
                <a:spcPct val="0"/>
              </a:spcAft>
            </a:pPr>
            <a:endParaRPr lang="zh-CN" altLang="en-US" sz="1400" dirty="0">
              <a:ln>
                <a:noFill/>
                <a:prstDash val="sysDot"/>
              </a:ln>
              <a:solidFill>
                <a:schemeClr val="tx1">
                  <a:lumMod val="85000"/>
                  <a:lumOff val="15000"/>
                </a:schemeClr>
              </a:solidFill>
              <a:latin typeface="+mn-ea"/>
              <a:cs typeface="+mn-ea"/>
            </a:endParaRPr>
          </a:p>
        </p:txBody>
      </p:sp>
      <p:sp>
        <p:nvSpPr>
          <p:cNvPr id="29" name="标题"/>
          <p:cNvSpPr txBox="1"/>
          <p:nvPr>
            <p:custDataLst>
              <p:tags r:id="rId31"/>
            </p:custDataLst>
          </p:nvPr>
        </p:nvSpPr>
        <p:spPr>
          <a:xfrm>
            <a:off x="7920355" y="2234565"/>
            <a:ext cx="1421130" cy="583565"/>
          </a:xfrm>
          <a:prstGeom prst="rect">
            <a:avLst/>
          </a:prstGeom>
          <a:noFill/>
        </p:spPr>
        <p:txBody>
          <a:bodyPr wrap="square" lIns="0" tIns="0" rIns="0" bIns="0" rtlCol="0" anchor="ctr">
            <a:noAutofit/>
          </a:bodyPr>
          <a:p>
            <a:pPr algn="ctr"/>
            <a:r>
              <a:rPr lang="zh-CN" altLang="en-US" sz="1500" b="1" spc="300" dirty="0">
                <a:solidFill>
                  <a:srgbClr val="3F7FBB"/>
                </a:solidFill>
                <a:latin typeface="微软雅黑" panose="020B0503020204020204" pitchFamily="34" charset="-122"/>
                <a:ea typeface="微软雅黑" panose="020B0503020204020204" pitchFamily="34" charset="-122"/>
              </a:rPr>
              <a:t>《城镇燃气经营安全重大隐患判定标准》第八条</a:t>
            </a:r>
            <a:endParaRPr lang="zh-CN" altLang="en-US" sz="1500" b="1" spc="300" dirty="0">
              <a:solidFill>
                <a:srgbClr val="3F7FBB"/>
              </a:solidFill>
              <a:latin typeface="微软雅黑" panose="020B0503020204020204" pitchFamily="34" charset="-122"/>
              <a:ea typeface="微软雅黑" panose="020B0503020204020204" pitchFamily="34" charset="-122"/>
            </a:endParaRPr>
          </a:p>
          <a:p>
            <a:pPr algn="ctr"/>
            <a:endParaRPr lang="zh-CN" altLang="en-US" sz="1500" b="1" spc="300" dirty="0">
              <a:solidFill>
                <a:srgbClr val="3F7FBB"/>
              </a:solidFill>
              <a:latin typeface="微软雅黑" panose="020B0503020204020204" pitchFamily="34" charset="-122"/>
              <a:ea typeface="微软雅黑" panose="020B0503020204020204" pitchFamily="34" charset="-122"/>
            </a:endParaRPr>
          </a:p>
        </p:txBody>
      </p:sp>
      <p:cxnSp>
        <p:nvCxnSpPr>
          <p:cNvPr id="30" name="直接连接符 29"/>
          <p:cNvCxnSpPr/>
          <p:nvPr>
            <p:custDataLst>
              <p:tags r:id="rId32"/>
            </p:custDataLst>
          </p:nvPr>
        </p:nvCxnSpPr>
        <p:spPr>
          <a:xfrm>
            <a:off x="7815353" y="2869809"/>
            <a:ext cx="1612900" cy="0"/>
          </a:xfrm>
          <a:prstGeom prst="line">
            <a:avLst/>
          </a:prstGeom>
          <a:ln w="19050">
            <a:gradFill>
              <a:gsLst>
                <a:gs pos="100000">
                  <a:schemeClr val="accent2">
                    <a:alpha val="0"/>
                  </a:schemeClr>
                </a:gs>
                <a:gs pos="0">
                  <a:schemeClr val="accent2">
                    <a:alpha val="44000"/>
                  </a:schemeClr>
                </a:gs>
              </a:gsLst>
              <a:path path="circle">
                <a:fillToRect l="50000" t="50000" r="50000" b="50000"/>
              </a:path>
              <a:tileRect/>
            </a:gradFill>
          </a:ln>
          <a:effectLst>
            <a:outerShdw blurRad="50800" dist="25400" dir="5400000" algn="t" rotWithShape="0">
              <a:schemeClr val="accent2">
                <a:lumMod val="75000"/>
                <a:alpha val="16000"/>
              </a:schemeClr>
            </a:outerShdw>
          </a:effectLst>
        </p:spPr>
        <p:style>
          <a:lnRef idx="2">
            <a:schemeClr val="accent1"/>
          </a:lnRef>
          <a:fillRef idx="0">
            <a:srgbClr val="FFFFFF"/>
          </a:fillRef>
          <a:effectRef idx="0">
            <a:srgbClr val="FFFFFF"/>
          </a:effectRef>
          <a:fontRef idx="minor">
            <a:schemeClr val="tx1"/>
          </a:fontRef>
        </p:style>
      </p:cxnSp>
      <p:sp>
        <p:nvSpPr>
          <p:cNvPr id="47" name="圆角矩形 1"/>
          <p:cNvSpPr/>
          <p:nvPr>
            <p:custDataLst>
              <p:tags r:id="rId33"/>
            </p:custDataLst>
          </p:nvPr>
        </p:nvSpPr>
        <p:spPr>
          <a:xfrm>
            <a:off x="9942195" y="1638935"/>
            <a:ext cx="1840865" cy="4253865"/>
          </a:xfrm>
          <a:prstGeom prst="roundRect">
            <a:avLst>
              <a:gd name="adj" fmla="val 3766"/>
            </a:avLst>
          </a:prstGeom>
          <a:gradFill>
            <a:gsLst>
              <a:gs pos="0">
                <a:srgbClr val="FFFFFF">
                  <a:alpha val="10000"/>
                </a:srgbClr>
              </a:gs>
              <a:gs pos="100000">
                <a:schemeClr val="accent2">
                  <a:alpha val="15000"/>
                </a:schemeClr>
              </a:gs>
            </a:gsLst>
            <a:lin ang="5400000" scaled="0"/>
          </a:gradFill>
          <a:ln w="12700">
            <a:solidFill>
              <a:schemeClr val="accent2">
                <a:lumMod val="60000"/>
                <a:lumOff val="40000"/>
                <a:alpha val="5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48" name="任意多边形: 形状 1"/>
          <p:cNvSpPr/>
          <p:nvPr>
            <p:custDataLst>
              <p:tags r:id="rId34"/>
            </p:custDataLst>
          </p:nvPr>
        </p:nvSpPr>
        <p:spPr>
          <a:xfrm>
            <a:off x="10317480" y="1592580"/>
            <a:ext cx="172720" cy="76200"/>
          </a:xfrm>
          <a:custGeom>
            <a:avLst/>
            <a:gdLst>
              <a:gd name="connsiteX0" fmla="*/ 442648 w 885297"/>
              <a:gd name="connsiteY0" fmla="*/ 0 h 185674"/>
              <a:gd name="connsiteX1" fmla="*/ 880881 w 885297"/>
              <a:gd name="connsiteY1" fmla="*/ 165392 h 185674"/>
              <a:gd name="connsiteX2" fmla="*/ 885297 w 885297"/>
              <a:gd name="connsiteY2" fmla="*/ 185674 h 185674"/>
              <a:gd name="connsiteX3" fmla="*/ 0 w 885297"/>
              <a:gd name="connsiteY3" fmla="*/ 185674 h 185674"/>
              <a:gd name="connsiteX4" fmla="*/ 4415 w 885297"/>
              <a:gd name="connsiteY4" fmla="*/ 165392 h 185674"/>
              <a:gd name="connsiteX5" fmla="*/ 442648 w 885297"/>
              <a:gd name="connsiteY5" fmla="*/ 0 h 18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297" h="185674">
                <a:moveTo>
                  <a:pt x="442648" y="0"/>
                </a:moveTo>
                <a:cubicBezTo>
                  <a:pt x="658816" y="0"/>
                  <a:pt x="839170" y="71003"/>
                  <a:pt x="880881" y="165392"/>
                </a:cubicBezTo>
                <a:lnTo>
                  <a:pt x="885297" y="185674"/>
                </a:lnTo>
                <a:lnTo>
                  <a:pt x="0" y="185674"/>
                </a:lnTo>
                <a:lnTo>
                  <a:pt x="4415" y="165392"/>
                </a:lnTo>
                <a:cubicBezTo>
                  <a:pt x="46126" y="71003"/>
                  <a:pt x="226480" y="0"/>
                  <a:pt x="442648" y="0"/>
                </a:cubicBezTo>
                <a:close/>
              </a:path>
            </a:pathLst>
          </a:custGeom>
          <a:solidFill>
            <a:schemeClr val="accent2">
              <a:lumMod val="50000"/>
            </a:schemeClr>
          </a:solidFill>
          <a:ln w="12700" cap="flat" cmpd="sng" algn="ctr">
            <a:noFill/>
            <a:prstDash val="solid"/>
            <a:miter lim="800000"/>
          </a:ln>
          <a:effectLst/>
        </p:spPr>
        <p:txBody>
          <a:bodyPr rtlCol="0" anchor="ctr"/>
          <a:p>
            <a:pPr algn="ctr">
              <a:spcBef>
                <a:spcPct val="0"/>
              </a:spcBef>
              <a:spcAft>
                <a:spcPct val="0"/>
              </a:spcAft>
            </a:pPr>
            <a:endParaRPr lang="zh-CN" altLang="en-US" kern="0">
              <a:solidFill>
                <a:prstClr val="white"/>
              </a:solidFill>
              <a:cs typeface="+mn-ea"/>
              <a:sym typeface="+mn-lt"/>
            </a:endParaRPr>
          </a:p>
        </p:txBody>
      </p:sp>
      <p:sp>
        <p:nvSpPr>
          <p:cNvPr id="49" name="任意多边形: 形状 3"/>
          <p:cNvSpPr/>
          <p:nvPr>
            <p:custDataLst>
              <p:tags r:id="rId35"/>
            </p:custDataLst>
          </p:nvPr>
        </p:nvSpPr>
        <p:spPr>
          <a:xfrm>
            <a:off x="11610340" y="1592580"/>
            <a:ext cx="172720" cy="76200"/>
          </a:xfrm>
          <a:custGeom>
            <a:avLst/>
            <a:gdLst>
              <a:gd name="connsiteX0" fmla="*/ 442648 w 885297"/>
              <a:gd name="connsiteY0" fmla="*/ 0 h 185674"/>
              <a:gd name="connsiteX1" fmla="*/ 880881 w 885297"/>
              <a:gd name="connsiteY1" fmla="*/ 165392 h 185674"/>
              <a:gd name="connsiteX2" fmla="*/ 885297 w 885297"/>
              <a:gd name="connsiteY2" fmla="*/ 185674 h 185674"/>
              <a:gd name="connsiteX3" fmla="*/ 0 w 885297"/>
              <a:gd name="connsiteY3" fmla="*/ 185674 h 185674"/>
              <a:gd name="connsiteX4" fmla="*/ 4415 w 885297"/>
              <a:gd name="connsiteY4" fmla="*/ 165392 h 185674"/>
              <a:gd name="connsiteX5" fmla="*/ 442648 w 885297"/>
              <a:gd name="connsiteY5" fmla="*/ 0 h 18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297" h="185674">
                <a:moveTo>
                  <a:pt x="442648" y="0"/>
                </a:moveTo>
                <a:cubicBezTo>
                  <a:pt x="658816" y="0"/>
                  <a:pt x="839170" y="71003"/>
                  <a:pt x="880881" y="165392"/>
                </a:cubicBezTo>
                <a:lnTo>
                  <a:pt x="885297" y="185674"/>
                </a:lnTo>
                <a:lnTo>
                  <a:pt x="0" y="185674"/>
                </a:lnTo>
                <a:lnTo>
                  <a:pt x="4415" y="165392"/>
                </a:lnTo>
                <a:cubicBezTo>
                  <a:pt x="46126" y="71003"/>
                  <a:pt x="226480" y="0"/>
                  <a:pt x="442648" y="0"/>
                </a:cubicBezTo>
                <a:close/>
              </a:path>
            </a:pathLst>
          </a:custGeom>
          <a:solidFill>
            <a:schemeClr val="accent2">
              <a:lumMod val="50000"/>
            </a:schemeClr>
          </a:solidFill>
          <a:ln w="12700" cap="flat" cmpd="sng" algn="ctr">
            <a:noFill/>
            <a:prstDash val="solid"/>
            <a:miter lim="800000"/>
          </a:ln>
          <a:effectLst/>
        </p:spPr>
        <p:txBody>
          <a:bodyPr rtlCol="0" anchor="ctr"/>
          <a:p>
            <a:pPr algn="ctr">
              <a:spcBef>
                <a:spcPct val="0"/>
              </a:spcBef>
              <a:spcAft>
                <a:spcPct val="0"/>
              </a:spcAft>
            </a:pPr>
            <a:endParaRPr lang="zh-CN" altLang="en-US" kern="0">
              <a:solidFill>
                <a:prstClr val="white"/>
              </a:solidFill>
              <a:cs typeface="+mn-ea"/>
              <a:sym typeface="+mn-lt"/>
            </a:endParaRPr>
          </a:p>
        </p:txBody>
      </p:sp>
      <p:sp>
        <p:nvSpPr>
          <p:cNvPr id="50" name="任意多边形: 形状 4" descr="D:\51PPT模板网\51pptmoban.com\图片.jpg"/>
          <p:cNvSpPr/>
          <p:nvPr>
            <p:custDataLst>
              <p:tags r:id="rId36"/>
            </p:custDataLst>
          </p:nvPr>
        </p:nvSpPr>
        <p:spPr>
          <a:xfrm>
            <a:off x="10392410" y="1595120"/>
            <a:ext cx="1105535" cy="153670"/>
          </a:xfrm>
          <a:custGeom>
            <a:avLst/>
            <a:gdLst>
              <a:gd name="connsiteX0" fmla="*/ 9463 w 5671603"/>
              <a:gd name="connsiteY0" fmla="*/ 0 h 642809"/>
              <a:gd name="connsiteX1" fmla="*/ 772663 w 5671603"/>
              <a:gd name="connsiteY1" fmla="*/ 0 h 642809"/>
              <a:gd name="connsiteX2" fmla="*/ 1678703 w 5671603"/>
              <a:gd name="connsiteY2" fmla="*/ 0 h 642809"/>
              <a:gd name="connsiteX3" fmla="*/ 1992767 w 5671603"/>
              <a:gd name="connsiteY3" fmla="*/ 0 h 642809"/>
              <a:gd name="connsiteX4" fmla="*/ 2565400 w 5671603"/>
              <a:gd name="connsiteY4" fmla="*/ 0 h 642809"/>
              <a:gd name="connsiteX5" fmla="*/ 2803588 w 5671603"/>
              <a:gd name="connsiteY5" fmla="*/ 0 h 642809"/>
              <a:gd name="connsiteX6" fmla="*/ 2868015 w 5671603"/>
              <a:gd name="connsiteY6" fmla="*/ 0 h 642809"/>
              <a:gd name="connsiteX7" fmla="*/ 3106203 w 5671603"/>
              <a:gd name="connsiteY7" fmla="*/ 0 h 642809"/>
              <a:gd name="connsiteX8" fmla="*/ 3678836 w 5671603"/>
              <a:gd name="connsiteY8" fmla="*/ 0 h 642809"/>
              <a:gd name="connsiteX9" fmla="*/ 3992900 w 5671603"/>
              <a:gd name="connsiteY9" fmla="*/ 0 h 642809"/>
              <a:gd name="connsiteX10" fmla="*/ 4898940 w 5671603"/>
              <a:gd name="connsiteY10" fmla="*/ 0 h 642809"/>
              <a:gd name="connsiteX11" fmla="*/ 5662140 w 5671603"/>
              <a:gd name="connsiteY11" fmla="*/ 0 h 642809"/>
              <a:gd name="connsiteX12" fmla="*/ 5300826 w 5671603"/>
              <a:gd name="connsiteY12" fmla="*/ 111760 h 642809"/>
              <a:gd name="connsiteX13" fmla="*/ 5173190 w 5671603"/>
              <a:gd name="connsiteY13" fmla="*/ 461024 h 642809"/>
              <a:gd name="connsiteX14" fmla="*/ 4898940 w 5671603"/>
              <a:gd name="connsiteY14" fmla="*/ 642809 h 642809"/>
              <a:gd name="connsiteX15" fmla="*/ 3992900 w 5671603"/>
              <a:gd name="connsiteY15" fmla="*/ 642809 h 642809"/>
              <a:gd name="connsiteX16" fmla="*/ 3106203 w 5671603"/>
              <a:gd name="connsiteY16" fmla="*/ 642809 h 642809"/>
              <a:gd name="connsiteX17" fmla="*/ 2565400 w 5671603"/>
              <a:gd name="connsiteY17" fmla="*/ 642809 h 642809"/>
              <a:gd name="connsiteX18" fmla="*/ 1678703 w 5671603"/>
              <a:gd name="connsiteY18" fmla="*/ 642809 h 642809"/>
              <a:gd name="connsiteX19" fmla="*/ 772663 w 5671603"/>
              <a:gd name="connsiteY19" fmla="*/ 642809 h 642809"/>
              <a:gd name="connsiteX20" fmla="*/ 498413 w 5671603"/>
              <a:gd name="connsiteY20" fmla="*/ 461024 h 642809"/>
              <a:gd name="connsiteX21" fmla="*/ 370777 w 5671603"/>
              <a:gd name="connsiteY21" fmla="*/ 111760 h 642809"/>
              <a:gd name="connsiteX22" fmla="*/ 9463 w 5671603"/>
              <a:gd name="connsiteY22" fmla="*/ 0 h 64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71603" h="642809">
                <a:moveTo>
                  <a:pt x="9463" y="0"/>
                </a:moveTo>
                <a:lnTo>
                  <a:pt x="772663" y="0"/>
                </a:lnTo>
                <a:lnTo>
                  <a:pt x="1678703" y="0"/>
                </a:lnTo>
                <a:lnTo>
                  <a:pt x="1992767" y="0"/>
                </a:lnTo>
                <a:lnTo>
                  <a:pt x="2565400" y="0"/>
                </a:lnTo>
                <a:lnTo>
                  <a:pt x="2803588" y="0"/>
                </a:lnTo>
                <a:lnTo>
                  <a:pt x="2868015" y="0"/>
                </a:lnTo>
                <a:lnTo>
                  <a:pt x="3106203" y="0"/>
                </a:lnTo>
                <a:lnTo>
                  <a:pt x="3678836" y="0"/>
                </a:lnTo>
                <a:lnTo>
                  <a:pt x="3992900" y="0"/>
                </a:lnTo>
                <a:lnTo>
                  <a:pt x="4898940" y="0"/>
                </a:lnTo>
                <a:lnTo>
                  <a:pt x="5662140" y="0"/>
                </a:lnTo>
                <a:cubicBezTo>
                  <a:pt x="5729121" y="18627"/>
                  <a:pt x="5422799" y="-41277"/>
                  <a:pt x="5300826" y="111760"/>
                </a:cubicBezTo>
                <a:lnTo>
                  <a:pt x="5173190" y="461024"/>
                </a:lnTo>
                <a:cubicBezTo>
                  <a:pt x="5128005" y="567851"/>
                  <a:pt x="5022226" y="642809"/>
                  <a:pt x="4898940" y="642809"/>
                </a:cubicBezTo>
                <a:lnTo>
                  <a:pt x="3992900" y="642809"/>
                </a:lnTo>
                <a:lnTo>
                  <a:pt x="3106203" y="642809"/>
                </a:lnTo>
                <a:lnTo>
                  <a:pt x="2565400" y="642809"/>
                </a:lnTo>
                <a:lnTo>
                  <a:pt x="1678703" y="642809"/>
                </a:lnTo>
                <a:lnTo>
                  <a:pt x="772663" y="642809"/>
                </a:lnTo>
                <a:cubicBezTo>
                  <a:pt x="649377" y="642809"/>
                  <a:pt x="543598" y="567851"/>
                  <a:pt x="498413" y="461024"/>
                </a:cubicBezTo>
                <a:lnTo>
                  <a:pt x="370777" y="111760"/>
                </a:lnTo>
                <a:cubicBezTo>
                  <a:pt x="248804" y="-41277"/>
                  <a:pt x="-57518" y="18627"/>
                  <a:pt x="9463" y="0"/>
                </a:cubicBezTo>
                <a:close/>
              </a:path>
            </a:pathLst>
          </a:custGeom>
          <a:gradFill>
            <a:gsLst>
              <a:gs pos="0">
                <a:schemeClr val="accent2">
                  <a:lumMod val="60000"/>
                  <a:lumOff val="40000"/>
                  <a:alpha val="100000"/>
                </a:schemeClr>
              </a:gs>
              <a:gs pos="100000">
                <a:schemeClr val="accent2">
                  <a:alpha val="100000"/>
                </a:schemeClr>
              </a:gs>
            </a:gsLst>
            <a:lin ang="5400000" scaled="0"/>
          </a:gra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p>
            <a:endParaRPr lang="zh-CN" altLang="en-US">
              <a:solidFill>
                <a:schemeClr val="tx1"/>
              </a:solidFill>
              <a:cs typeface="+mn-ea"/>
              <a:sym typeface="+mn-lt"/>
            </a:endParaRPr>
          </a:p>
        </p:txBody>
      </p:sp>
      <p:sp>
        <p:nvSpPr>
          <p:cNvPr id="51" name="形状9"/>
          <p:cNvSpPr/>
          <p:nvPr>
            <p:custDataLst>
              <p:tags r:id="rId37"/>
            </p:custDataLst>
          </p:nvPr>
        </p:nvSpPr>
        <p:spPr>
          <a:xfrm>
            <a:off x="10514965" y="5893435"/>
            <a:ext cx="906145" cy="76200"/>
          </a:xfrm>
          <a:prstGeom prst="roundRect">
            <a:avLst>
              <a:gd name="adj" fmla="val 50000"/>
            </a:avLst>
          </a:prstGeom>
          <a:solidFill>
            <a:schemeClr val="accent2">
              <a:alpha val="50000"/>
            </a:schemeClr>
          </a:solidFill>
          <a:ln w="3175">
            <a:noFill/>
          </a:ln>
          <a:effectLst>
            <a:outerShdw blurRad="127000" dist="63500" dir="3000000" algn="ctr" rotWithShape="0">
              <a:schemeClr val="bg1">
                <a:lumMod val="50000"/>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fontScale="25000" lnSpcReduction="20000"/>
          </a:bodyPr>
          <a:p>
            <a:pPr algn="ctr"/>
            <a:endParaRPr lang="zh-CN" altLang="en-US" sz="3200" b="1" dirty="0">
              <a:solidFill>
                <a:schemeClr val="lt1"/>
              </a:solidFill>
              <a:effectLst>
                <a:reflection blurRad="6350" stA="26000" endPos="60000" dist="30480" dir="5400000" sy="-100000" algn="bl" rotWithShape="0"/>
              </a:effectLst>
              <a:cs typeface="+mn-ea"/>
              <a:sym typeface="+mn-lt"/>
            </a:endParaRPr>
          </a:p>
        </p:txBody>
      </p:sp>
      <p:sp>
        <p:nvSpPr>
          <p:cNvPr id="52" name="矩形 51"/>
          <p:cNvSpPr/>
          <p:nvPr>
            <p:custDataLst>
              <p:tags r:id="rId38"/>
            </p:custDataLst>
          </p:nvPr>
        </p:nvSpPr>
        <p:spPr>
          <a:xfrm>
            <a:off x="9942195" y="2679065"/>
            <a:ext cx="1840865" cy="2956560"/>
          </a:xfrm>
          <a:prstGeom prst="rect">
            <a:avLst/>
          </a:prstGeom>
          <a:noFill/>
        </p:spPr>
        <p:txBody>
          <a:bodyPr wrap="square" lIns="0" tIns="90170" rIns="0" bIns="0" rtlCol="0" anchor="t" anchorCtr="0">
            <a:noAutofit/>
          </a:bodyPr>
          <a:p>
            <a:pPr>
              <a:lnSpc>
                <a:spcPct val="150000"/>
              </a:lnSpc>
              <a:spcBef>
                <a:spcPct val="0"/>
              </a:spcBef>
              <a:spcAft>
                <a:spcPct val="0"/>
              </a:spcAft>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0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MiSans Normal" panose="00000500000000000000" charset="-122"/>
                <a:sym typeface="+mn-ea"/>
              </a:rPr>
              <a:t>危险化学品生产企业应当提供与其生产的危险化学品相符的化学品安全技术说明书，并在危险化学品包装（包括外包装件）上粘贴或者拴挂与包装内危险化学品相符的化学品安全标签。化学品安全技术说明书和化学品安全标签所载明的内容应当符合国家标准的要求。危险化学品生产企业发现其生产的危险化学品有新的危险特性的，应当立即公告，并及时修订其化学品安全技术说明书和化学品安全标签。</a:t>
            </a:r>
            <a:endParaRPr lang="zh-CN" altLang="en-US" sz="10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MiSans Normal" panose="00000500000000000000" charset="-122"/>
              <a:sym typeface="+mn-ea"/>
            </a:endParaRPr>
          </a:p>
          <a:p>
            <a:pPr>
              <a:lnSpc>
                <a:spcPct val="150000"/>
              </a:lnSpc>
              <a:spcBef>
                <a:spcPct val="0"/>
              </a:spcBef>
              <a:spcAft>
                <a:spcPct val="0"/>
              </a:spcAft>
            </a:pPr>
            <a:endParaRPr lang="zh-CN" altLang="en-US" sz="1000" kern="0" dirty="0">
              <a:ln>
                <a:noFill/>
                <a:prstDash val="sysDot"/>
              </a:ln>
              <a:solidFill>
                <a:schemeClr val="tx1">
                  <a:lumMod val="85000"/>
                  <a:lumOff val="15000"/>
                </a:schemeClr>
              </a:solidFill>
              <a:uFillTx/>
              <a:latin typeface="微软雅黑" panose="020B0503020204020204" pitchFamily="34" charset="-122"/>
              <a:ea typeface="微软雅黑" panose="020B0503020204020204" pitchFamily="34" charset="-122"/>
              <a:cs typeface="MiSans Normal" panose="00000500000000000000" charset="-122"/>
              <a:sym typeface="+mn-ea"/>
            </a:endParaRPr>
          </a:p>
        </p:txBody>
      </p:sp>
      <p:sp>
        <p:nvSpPr>
          <p:cNvPr id="53" name="标题"/>
          <p:cNvSpPr txBox="1"/>
          <p:nvPr>
            <p:custDataLst>
              <p:tags r:id="rId39"/>
            </p:custDataLst>
          </p:nvPr>
        </p:nvSpPr>
        <p:spPr>
          <a:xfrm>
            <a:off x="10186035" y="1943100"/>
            <a:ext cx="1421130" cy="583565"/>
          </a:xfrm>
          <a:prstGeom prst="rect">
            <a:avLst/>
          </a:prstGeom>
          <a:noFill/>
        </p:spPr>
        <p:txBody>
          <a:bodyPr wrap="square" lIns="0" tIns="0" rIns="0" bIns="0" rtlCol="0" anchor="ctr">
            <a:noAutofit/>
          </a:bodyPr>
          <a:p>
            <a:pPr algn="ctr">
              <a:buClrTx/>
              <a:buSzTx/>
              <a:buFontTx/>
            </a:pPr>
            <a:r>
              <a:rPr lang="zh-CN" altLang="en-US" sz="1500" b="1" spc="300" dirty="0">
                <a:solidFill>
                  <a:srgbClr val="3F7FBB"/>
                </a:solidFill>
                <a:latin typeface="微软雅黑" panose="020B0503020204020204" pitchFamily="34" charset="-122"/>
                <a:ea typeface="微软雅黑" panose="020B0503020204020204" pitchFamily="34" charset="-122"/>
                <a:sym typeface="+mn-ea"/>
              </a:rPr>
              <a:t>《危险化学品安全管理条例》（国务院令第 645 号）</a:t>
            </a:r>
            <a:endParaRPr lang="zh-CN" altLang="en-US" sz="1500" b="1" spc="300" dirty="0">
              <a:solidFill>
                <a:srgbClr val="3F7FBB"/>
              </a:solidFill>
              <a:latin typeface="微软雅黑" panose="020B0503020204020204" pitchFamily="34" charset="-122"/>
              <a:ea typeface="微软雅黑" panose="020B0503020204020204" pitchFamily="34" charset="-122"/>
              <a:sym typeface="+mn-ea"/>
            </a:endParaRPr>
          </a:p>
          <a:p>
            <a:pPr algn="ctr">
              <a:buClrTx/>
              <a:buSzTx/>
              <a:buFontTx/>
            </a:pPr>
            <a:r>
              <a:rPr lang="zh-CN" altLang="en-US" sz="1500" b="1" spc="300" dirty="0">
                <a:solidFill>
                  <a:srgbClr val="3F7FBB"/>
                </a:solidFill>
                <a:latin typeface="微软雅黑" panose="020B0503020204020204" pitchFamily="34" charset="-122"/>
                <a:ea typeface="微软雅黑" panose="020B0503020204020204" pitchFamily="34" charset="-122"/>
              </a:rPr>
              <a:t>第十五条</a:t>
            </a:r>
            <a:endParaRPr lang="zh-CN" altLang="en-US" sz="1500" b="1" spc="300" dirty="0">
              <a:solidFill>
                <a:srgbClr val="3F7FBB"/>
              </a:solidFill>
              <a:latin typeface="微软雅黑" panose="020B0503020204020204" pitchFamily="34" charset="-122"/>
              <a:ea typeface="微软雅黑" panose="020B0503020204020204" pitchFamily="34" charset="-122"/>
            </a:endParaRPr>
          </a:p>
        </p:txBody>
      </p:sp>
      <p:cxnSp>
        <p:nvCxnSpPr>
          <p:cNvPr id="54" name="直接连接符 53"/>
          <p:cNvCxnSpPr/>
          <p:nvPr>
            <p:custDataLst>
              <p:tags r:id="rId40"/>
            </p:custDataLst>
          </p:nvPr>
        </p:nvCxnSpPr>
        <p:spPr>
          <a:xfrm>
            <a:off x="10081033" y="2869809"/>
            <a:ext cx="1612900" cy="0"/>
          </a:xfrm>
          <a:prstGeom prst="line">
            <a:avLst/>
          </a:prstGeom>
          <a:ln w="19050">
            <a:gradFill>
              <a:gsLst>
                <a:gs pos="100000">
                  <a:schemeClr val="accent2">
                    <a:alpha val="0"/>
                  </a:schemeClr>
                </a:gs>
                <a:gs pos="0">
                  <a:schemeClr val="accent2">
                    <a:alpha val="44000"/>
                  </a:schemeClr>
                </a:gs>
              </a:gsLst>
              <a:path path="circle">
                <a:fillToRect l="50000" t="50000" r="50000" b="50000"/>
              </a:path>
              <a:tileRect/>
            </a:gradFill>
          </a:ln>
          <a:effectLst>
            <a:outerShdw blurRad="50800" dist="25400" dir="5400000" algn="t" rotWithShape="0">
              <a:schemeClr val="accent2">
                <a:lumMod val="75000"/>
                <a:alpha val="16000"/>
              </a:schemeClr>
            </a:outerShdw>
          </a:effectLst>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20459" y="388759"/>
            <a:ext cx="5572519" cy="887528"/>
            <a:chOff x="3320458" y="354253"/>
            <a:chExt cx="5572519" cy="887528"/>
          </a:xfrm>
        </p:grpSpPr>
        <p:grpSp>
          <p:nvGrpSpPr>
            <p:cNvPr id="6" name="组合 5"/>
            <p:cNvGrpSpPr/>
            <p:nvPr/>
          </p:nvGrpSpPr>
          <p:grpSpPr>
            <a:xfrm>
              <a:off x="3320458" y="354253"/>
              <a:ext cx="5572519" cy="703137"/>
              <a:chOff x="1679798" y="438128"/>
              <a:chExt cx="5572519" cy="703137"/>
            </a:xfrm>
          </p:grpSpPr>
          <p:sp>
            <p:nvSpPr>
              <p:cNvPr id="8" name="文本框 7"/>
              <p:cNvSpPr txBox="1"/>
              <p:nvPr/>
            </p:nvSpPr>
            <p:spPr>
              <a:xfrm>
                <a:off x="1885420" y="438128"/>
                <a:ext cx="516128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人员管理：</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人员资质与岗位职责</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3" name="表格 2"/>
          <p:cNvGraphicFramePr/>
          <p:nvPr>
            <p:custDataLst>
              <p:tags r:id="rId1"/>
            </p:custDataLst>
          </p:nvPr>
        </p:nvGraphicFramePr>
        <p:xfrm>
          <a:off x="839470" y="1491615"/>
          <a:ext cx="10424160" cy="4704080"/>
        </p:xfrm>
        <a:graphic>
          <a:graphicData uri="http://schemas.openxmlformats.org/drawingml/2006/table">
            <a:tbl>
              <a:tblPr firstRow="1" firstCol="1">
                <a:tableStyleId>{91E7EFEE-BDC3-42A4-8753-7365B5A2C9E5}</a:tableStyleId>
              </a:tblPr>
              <a:tblGrid>
                <a:gridCol w="1158240"/>
                <a:gridCol w="2644140"/>
                <a:gridCol w="4015740"/>
                <a:gridCol w="2606040"/>
              </a:tblGrid>
              <a:tr h="247015">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岗位名称</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资质要求</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核心岗位职责</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考核频次</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r>
              <a:tr h="1196975">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加臭机操作员</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加臭设备操作证</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防爆电气操作证；</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每年安全培训</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≥8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小时</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加臭机日常操作（开机、关机、参数调整）；</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运行数据记录（加臭量、液位、压力）；</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简单故障处理（过滤器清洗、阀门开关）</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每月实操考核（如</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“加臭泵校准”），每季度理论考核</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1006475">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检测员</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气体检测员证</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CMA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实验室操作培训；</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每年仪器校准培训</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小时</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加臭剂浓度检测（在线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便携式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实验室）；</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仪器维护与校准（每周校准、每年检定）；</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检测报告编制与归档</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每月检测精度考核（如</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“标准气检测误差</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），每半年报告编制考核</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1007745">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安全员</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注册安全工程师证</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应急救援培训合格证；</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每年危化品培训</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小时</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加臭系统风险排查（每日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次）；</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应急预案制定与演练（每半年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次）；</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安全违规行为监督与整改</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每月风险排查考核（如</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“发现隐患数量</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项”），每年应急演练考核</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1196975">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rPr>
                        <a:t>技术负责人</a:t>
                      </a:r>
                      <a:endParaRPr lang="zh-CN" sz="10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燃气工程相关专业；</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2. 5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年以上加臭管理经验；</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每年技术培训</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≥16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小时</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加臭量计算与调整（季节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管网变化）；</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加臭剂更换方案制定；</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重大故障技术支持；</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0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技术标准更新跟踪（如 </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GB/T 19206-2020</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000">
                          <a:latin typeface="微软雅黑" panose="020B0503020204020204" pitchFamily="34" charset="-122"/>
                          <a:ea typeface="微软雅黑" panose="020B0503020204020204" pitchFamily="34" charset="-122"/>
                          <a:cs typeface="微软雅黑" panose="020B0503020204020204" pitchFamily="34" charset="-122"/>
                        </a:rPr>
                        <a:t>每季度技术方案考核（如</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 “加臭量计算准确性”），每年标准掌握考核</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20459" y="388759"/>
            <a:ext cx="5572519" cy="887528"/>
            <a:chOff x="3320458" y="354253"/>
            <a:chExt cx="5572519" cy="887528"/>
          </a:xfrm>
        </p:grpSpPr>
        <p:grpSp>
          <p:nvGrpSpPr>
            <p:cNvPr id="6" name="组合 5"/>
            <p:cNvGrpSpPr/>
            <p:nvPr/>
          </p:nvGrpSpPr>
          <p:grpSpPr>
            <a:xfrm>
              <a:off x="3320458" y="354253"/>
              <a:ext cx="5572519" cy="703137"/>
              <a:chOff x="1679798" y="438128"/>
              <a:chExt cx="5572519" cy="703137"/>
            </a:xfrm>
          </p:grpSpPr>
          <p:sp>
            <p:nvSpPr>
              <p:cNvPr id="8" name="文本框 7"/>
              <p:cNvSpPr txBox="1"/>
              <p:nvPr/>
            </p:nvSpPr>
            <p:spPr>
              <a:xfrm>
                <a:off x="2418820" y="438128"/>
                <a:ext cx="409448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人员管理：</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培训体系建设</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2" name="表格 1"/>
          <p:cNvGraphicFramePr/>
          <p:nvPr>
            <p:custDataLst>
              <p:tags r:id="rId1"/>
            </p:custDataLst>
          </p:nvPr>
        </p:nvGraphicFramePr>
        <p:xfrm>
          <a:off x="822325" y="1544955"/>
          <a:ext cx="10585450" cy="4834255"/>
        </p:xfrm>
        <a:graphic>
          <a:graphicData uri="http://schemas.openxmlformats.org/drawingml/2006/table">
            <a:tbl>
              <a:tblPr firstRow="1" firstCol="1" bandRow="1">
                <a:tableStyleId>{DA2EE11A-6053-44E5-9763-A35537446612}</a:tableStyleId>
              </a:tblPr>
              <a:tblGrid>
                <a:gridCol w="1456690"/>
                <a:gridCol w="3463290"/>
                <a:gridCol w="2815590"/>
                <a:gridCol w="1075690"/>
                <a:gridCol w="1774190"/>
              </a:tblGrid>
              <a:tr h="25781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培训类型</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培训内容</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培训方式</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培训时长</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培训材料</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r>
              <a:tr h="119189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新员工入职培训</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加臭基础知识（概念、意义、法规）；</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设备操作（加臭机、检测仪基础操作）；</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安全防护（防护装备使用、急救措施）</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理论授课（</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PPT +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视频）；</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现场实操（师傅带徒）；</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考核（理论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实操）</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40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小时（理论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20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小时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实操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20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小时）</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加臭管理培训手册</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设备操作规程；</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急救视频</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119126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在岗技能提升培训</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新设备操作（如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LGC110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在线监测仪）；</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复杂故障处理（如加臭剂泄漏处置）；</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新标准解读（如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T/CGAS 031-2024</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厂家技术人员授课；</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案例研讨（实际故障分析）；</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实操演练（模拟泄漏）</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cs typeface="微软雅黑" panose="020B0503020204020204" pitchFamily="34" charset="-122"/>
                        </a:rPr>
                        <a:t>每年</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16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小时（分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次）</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新设备说明书；</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故障案例汇编；</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新标准文本</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100139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应急处置专项培训</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应急预案流程（分级处置）；</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应急物资使用（呼吸器、防化服）；</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协同配合（与消防、医院联动）</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桌面推演；</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实战演练；</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复盘总结</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cs typeface="微软雅黑" panose="020B0503020204020204" pitchFamily="34" charset="-122"/>
                        </a:rPr>
                        <a:t>每半年</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8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小时（演练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小时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复盘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小时）</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应急预案文件；</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应急物资清单；</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演练脚本</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119189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安全法规培训</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城镇燃气管理条例</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更新内容；</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危险化学品安全管理条例</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解读；</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重大隐患判定标准（建城规〔</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2023</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号）</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法律顾问授课；</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法规条文解读；</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案例分析（违规处罚案例）</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cs typeface="微软雅黑" panose="020B0503020204020204" pitchFamily="34" charset="-122"/>
                        </a:rPr>
                        <a:t>每年</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8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小时</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法规文本及解读；</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违规处罚案例汇编</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20459" y="388759"/>
            <a:ext cx="5572519" cy="887528"/>
            <a:chOff x="3320458" y="354253"/>
            <a:chExt cx="5572519" cy="887528"/>
          </a:xfrm>
        </p:grpSpPr>
        <p:grpSp>
          <p:nvGrpSpPr>
            <p:cNvPr id="6" name="组合 5"/>
            <p:cNvGrpSpPr/>
            <p:nvPr/>
          </p:nvGrpSpPr>
          <p:grpSpPr>
            <a:xfrm>
              <a:off x="3320458" y="354253"/>
              <a:ext cx="5572519" cy="703137"/>
              <a:chOff x="1679798" y="438128"/>
              <a:chExt cx="5572519" cy="703137"/>
            </a:xfrm>
          </p:grpSpPr>
          <p:sp>
            <p:nvSpPr>
              <p:cNvPr id="8" name="文本框 7"/>
              <p:cNvSpPr txBox="1"/>
              <p:nvPr/>
            </p:nvSpPr>
            <p:spPr>
              <a:xfrm>
                <a:off x="1885420" y="438128"/>
                <a:ext cx="516128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台账与文档管理：</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核心台账清单</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3" name="表格 2"/>
          <p:cNvGraphicFramePr/>
          <p:nvPr>
            <p:custDataLst>
              <p:tags r:id="rId1"/>
            </p:custDataLst>
          </p:nvPr>
        </p:nvGraphicFramePr>
        <p:xfrm>
          <a:off x="914400" y="1555115"/>
          <a:ext cx="10401300" cy="4631690"/>
        </p:xfrm>
        <a:graphic>
          <a:graphicData uri="http://schemas.openxmlformats.org/drawingml/2006/table">
            <a:tbl>
              <a:tblPr firstRow="1" lastCol="1" bandCol="1">
                <a:tableStyleId>{4C2A0403-C999-455C-AF9F-CCC9FC73AE1B}</a:tableStyleId>
              </a:tblPr>
              <a:tblGrid>
                <a:gridCol w="2080260"/>
                <a:gridCol w="2080260"/>
                <a:gridCol w="2080260"/>
                <a:gridCol w="1254760"/>
                <a:gridCol w="2905760"/>
              </a:tblGrid>
              <a:tr h="28321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台账名称</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记录内容</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记录频次</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保存期限</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b="1">
                          <a:solidFill>
                            <a:schemeClr val="bg1"/>
                          </a:solidFill>
                          <a:latin typeface="微软雅黑" panose="020B0503020204020204" pitchFamily="34" charset="-122"/>
                          <a:ea typeface="微软雅黑" panose="020B0503020204020204" pitchFamily="34" charset="-122"/>
                        </a:rPr>
                        <a:t>管理要求</a:t>
                      </a:r>
                      <a:endParaRPr lang="zh-CN" sz="1100" b="1">
                        <a:solidFill>
                          <a:schemeClr val="bg1"/>
                        </a:solidFill>
                        <a:latin typeface="微软雅黑" panose="020B0503020204020204" pitchFamily="34" charset="-122"/>
                        <a:ea typeface="微软雅黑" panose="020B0503020204020204" pitchFamily="34" charset="-122"/>
                      </a:endParaRPr>
                    </a:p>
                  </a:txBody>
                  <a:tcPr marL="76200" marR="76200" marT="38100" marB="19050" anchor="ctr" anchorCtr="0"/>
                </a:tc>
              </a:tr>
              <a:tr h="72517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《加臭剂采购台账》</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采购日期、厂家、数量、纯度、批次、验收结果</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cs typeface="微软雅黑" panose="020B0503020204020204" pitchFamily="34" charset="-122"/>
                        </a:rPr>
                        <a:t>每批</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次</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b="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b="0">
                          <a:latin typeface="微软雅黑" panose="020B0503020204020204" pitchFamily="34" charset="-122"/>
                          <a:ea typeface="微软雅黑" panose="020B0503020204020204" pitchFamily="34" charset="-122"/>
                          <a:cs typeface="微软雅黑" panose="020B0503020204020204" pitchFamily="34" charset="-122"/>
                        </a:rPr>
                        <a:t>附厂家资质、出厂合格证；</a:t>
                      </a:r>
                      <a:endParaRPr lang="zh-CN" altLang="en-US" sz="1100" b="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b="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b="0">
                          <a:latin typeface="微软雅黑" panose="020B0503020204020204" pitchFamily="34" charset="-122"/>
                          <a:ea typeface="微软雅黑" panose="020B0503020204020204" pitchFamily="34" charset="-122"/>
                          <a:cs typeface="微软雅黑" panose="020B0503020204020204" pitchFamily="34" charset="-122"/>
                        </a:rPr>
                        <a:t>验收不合格标注 “拒收” 及原因</a:t>
                      </a:r>
                      <a:endParaRPr lang="zh-CN" altLang="en-US" sz="1100" b="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72453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《加臭剂储存台账》</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入库日期、数量、批次、储存位置、出库记录、库存盘点</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cs typeface="微软雅黑" panose="020B0503020204020204" pitchFamily="34" charset="-122"/>
                        </a:rPr>
                        <a:t>入库</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出库时记录，每月盘点</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b="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b="0">
                          <a:latin typeface="微软雅黑" panose="020B0503020204020204" pitchFamily="34" charset="-122"/>
                          <a:ea typeface="微软雅黑" panose="020B0503020204020204" pitchFamily="34" charset="-122"/>
                          <a:cs typeface="微软雅黑" panose="020B0503020204020204" pitchFamily="34" charset="-122"/>
                        </a:rPr>
                        <a:t>按 “先进先出” 记录；</a:t>
                      </a:r>
                      <a:endParaRPr lang="zh-CN" altLang="en-US" sz="1100" b="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b="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b="0">
                          <a:latin typeface="微软雅黑" panose="020B0503020204020204" pitchFamily="34" charset="-122"/>
                          <a:ea typeface="微软雅黑" panose="020B0503020204020204" pitchFamily="34" charset="-122"/>
                          <a:cs typeface="微软雅黑" panose="020B0503020204020204" pitchFamily="34" charset="-122"/>
                        </a:rPr>
                        <a:t>盘点偏差标注原因</a:t>
                      </a:r>
                      <a:endParaRPr lang="zh-CN" altLang="en-US" sz="1100" b="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72453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《加臭机运行台账》</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运行日期、加臭量、液位、压力、泵频率、故障记录</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zh-CN" sz="1100">
                          <a:latin typeface="微软雅黑" panose="020B0503020204020204" pitchFamily="34" charset="-122"/>
                          <a:ea typeface="微软雅黑" panose="020B0503020204020204" pitchFamily="34" charset="-122"/>
                          <a:cs typeface="微软雅黑" panose="020B0503020204020204" pitchFamily="34" charset="-122"/>
                        </a:rPr>
                        <a:t>每小时</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次（自动模式）；</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每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30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分钟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次（手动模式）</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b="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b="0">
                          <a:latin typeface="微软雅黑" panose="020B0503020204020204" pitchFamily="34" charset="-122"/>
                          <a:ea typeface="微软雅黑" panose="020B0503020204020204" pitchFamily="34" charset="-122"/>
                          <a:cs typeface="微软雅黑" panose="020B0503020204020204" pitchFamily="34" charset="-122"/>
                        </a:rPr>
                        <a:t>异常数据标注 “异常” 及处理；</a:t>
                      </a:r>
                      <a:endParaRPr lang="zh-CN" altLang="en-US" sz="1100" b="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b="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b="0">
                          <a:latin typeface="微软雅黑" panose="020B0503020204020204" pitchFamily="34" charset="-122"/>
                          <a:ea typeface="微软雅黑" panose="020B0503020204020204" pitchFamily="34" charset="-122"/>
                          <a:cs typeface="微软雅黑" panose="020B0503020204020204" pitchFamily="34" charset="-122"/>
                        </a:rPr>
                        <a:t>操作员签字确认</a:t>
                      </a:r>
                      <a:endParaRPr lang="zh-CN" altLang="en-US" sz="1100" b="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72453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《检测台账》</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检测日期、检测点、浓度值、仪器型号、检测员</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zh-CN" sz="1100">
                          <a:latin typeface="微软雅黑" panose="020B0503020204020204" pitchFamily="34" charset="-122"/>
                          <a:ea typeface="微软雅黑" panose="020B0503020204020204" pitchFamily="34" charset="-122"/>
                          <a:cs typeface="微软雅黑" panose="020B0503020204020204" pitchFamily="34" charset="-122"/>
                        </a:rPr>
                        <a:t>在线监测每日</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次；</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便携式抽检每周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次；</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实验室每季度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次</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b="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b="0">
                          <a:latin typeface="微软雅黑" panose="020B0503020204020204" pitchFamily="34" charset="-122"/>
                          <a:ea typeface="微软雅黑" panose="020B0503020204020204" pitchFamily="34" charset="-122"/>
                          <a:cs typeface="微软雅黑" panose="020B0503020204020204" pitchFamily="34" charset="-122"/>
                        </a:rPr>
                        <a:t>附检测报告（实验室）；</a:t>
                      </a:r>
                      <a:endParaRPr lang="zh-CN" altLang="en-US" sz="1100" b="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b="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b="0">
                          <a:latin typeface="微软雅黑" panose="020B0503020204020204" pitchFamily="34" charset="-122"/>
                          <a:ea typeface="微软雅黑" panose="020B0503020204020204" pitchFamily="34" charset="-122"/>
                          <a:cs typeface="微软雅黑" panose="020B0503020204020204" pitchFamily="34" charset="-122"/>
                        </a:rPr>
                        <a:t>超标数据标注 “整改措施”</a:t>
                      </a:r>
                      <a:endParaRPr lang="zh-CN" altLang="en-US" sz="1100" b="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72517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《设备维保台账》</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维保日期、维保项目、更换零件、维保人员、验收结果</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zh-CN" sz="1100">
                          <a:latin typeface="微软雅黑" panose="020B0503020204020204" pitchFamily="34" charset="-122"/>
                          <a:ea typeface="微软雅黑" panose="020B0503020204020204" pitchFamily="34" charset="-122"/>
                          <a:cs typeface="微软雅黑" panose="020B0503020204020204" pitchFamily="34" charset="-122"/>
                        </a:rPr>
                        <a:t>按维保周期记录</a:t>
                      </a:r>
                      <a:endParaRPr lang="zh-CN"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zh-CN" sz="1100">
                          <a:latin typeface="微软雅黑" panose="020B0503020204020204" pitchFamily="34" charset="-122"/>
                          <a:ea typeface="微软雅黑" panose="020B0503020204020204" pitchFamily="34" charset="-122"/>
                          <a:cs typeface="微软雅黑" panose="020B0503020204020204" pitchFamily="34" charset="-122"/>
                        </a:rPr>
                        <a:t>（每日</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每月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每年）</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设备使用寿命期</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b="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b="0">
                          <a:latin typeface="微软雅黑" panose="020B0503020204020204" pitchFamily="34" charset="-122"/>
                          <a:ea typeface="微软雅黑" panose="020B0503020204020204" pitchFamily="34" charset="-122"/>
                          <a:cs typeface="微软雅黑" panose="020B0503020204020204" pitchFamily="34" charset="-122"/>
                        </a:rPr>
                        <a:t>附维保记录单、检定报告；</a:t>
                      </a:r>
                      <a:endParaRPr lang="zh-CN" altLang="en-US" sz="1100" b="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b="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b="0">
                          <a:latin typeface="微软雅黑" panose="020B0503020204020204" pitchFamily="34" charset="-122"/>
                          <a:ea typeface="微软雅黑" panose="020B0503020204020204" pitchFamily="34" charset="-122"/>
                          <a:cs typeface="微软雅黑" panose="020B0503020204020204" pitchFamily="34" charset="-122"/>
                        </a:rPr>
                        <a:t>故障维保标注 “故障原因”</a:t>
                      </a:r>
                      <a:endParaRPr lang="zh-CN" altLang="en-US" sz="1100" b="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72453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《应急处置台账》</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泄漏日期、泄漏量、处置流程、物资使用、人员伤亡</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cs typeface="微软雅黑" panose="020B0503020204020204" pitchFamily="34" charset="-122"/>
                        </a:rPr>
                        <a:t>每次泄漏后</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24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小时内记录</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5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b="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b="0">
                          <a:latin typeface="微软雅黑" panose="020B0503020204020204" pitchFamily="34" charset="-122"/>
                          <a:ea typeface="微软雅黑" panose="020B0503020204020204" pitchFamily="34" charset="-122"/>
                          <a:cs typeface="微软雅黑" panose="020B0503020204020204" pitchFamily="34" charset="-122"/>
                        </a:rPr>
                        <a:t>附现场照片、处置报告；</a:t>
                      </a:r>
                      <a:endParaRPr lang="zh-CN" altLang="en-US" sz="1100" b="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b="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b="0">
                          <a:latin typeface="微软雅黑" panose="020B0503020204020204" pitchFamily="34" charset="-122"/>
                          <a:ea typeface="微软雅黑" panose="020B0503020204020204" pitchFamily="34" charset="-122"/>
                          <a:cs typeface="微软雅黑" panose="020B0503020204020204" pitchFamily="34" charset="-122"/>
                        </a:rPr>
                        <a:t>重大泄漏附政府部门批复</a:t>
                      </a:r>
                      <a:endParaRPr lang="zh-CN" altLang="en-US" sz="1100" b="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20459" y="388759"/>
            <a:ext cx="5572519" cy="887528"/>
            <a:chOff x="3320458" y="354253"/>
            <a:chExt cx="5572519" cy="887528"/>
          </a:xfrm>
        </p:grpSpPr>
        <p:grpSp>
          <p:nvGrpSpPr>
            <p:cNvPr id="6" name="组合 5"/>
            <p:cNvGrpSpPr/>
            <p:nvPr/>
          </p:nvGrpSpPr>
          <p:grpSpPr>
            <a:xfrm>
              <a:off x="3320458" y="354253"/>
              <a:ext cx="5572519" cy="703137"/>
              <a:chOff x="1679798" y="438128"/>
              <a:chExt cx="5572519" cy="703137"/>
            </a:xfrm>
          </p:grpSpPr>
          <p:sp>
            <p:nvSpPr>
              <p:cNvPr id="8" name="文本框 7"/>
              <p:cNvSpPr txBox="1"/>
              <p:nvPr/>
            </p:nvSpPr>
            <p:spPr>
              <a:xfrm>
                <a:off x="1885420" y="438128"/>
                <a:ext cx="516128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台账与文档管理：</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文档管理要求</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91" name="任意多边形 90"/>
          <p:cNvSpPr/>
          <p:nvPr>
            <p:custDataLst>
              <p:tags r:id="rId1"/>
            </p:custDataLst>
          </p:nvPr>
        </p:nvSpPr>
        <p:spPr>
          <a:xfrm>
            <a:off x="9964729" y="3009527"/>
            <a:ext cx="1793463" cy="3100540"/>
          </a:xfrm>
          <a:custGeom>
            <a:avLst/>
            <a:gdLst>
              <a:gd name="adj" fmla="val 58133"/>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2267" h="3920">
                <a:moveTo>
                  <a:pt x="801" y="0"/>
                </a:moveTo>
                <a:lnTo>
                  <a:pt x="2267" y="0"/>
                </a:lnTo>
                <a:lnTo>
                  <a:pt x="232" y="3920"/>
                </a:lnTo>
                <a:lnTo>
                  <a:pt x="0" y="3920"/>
                </a:lnTo>
                <a:lnTo>
                  <a:pt x="1244" y="1575"/>
                </a:lnTo>
                <a:lnTo>
                  <a:pt x="1244" y="1575"/>
                </a:lnTo>
                <a:lnTo>
                  <a:pt x="1244" y="1575"/>
                </a:lnTo>
                <a:lnTo>
                  <a:pt x="1244" y="1575"/>
                </a:lnTo>
                <a:lnTo>
                  <a:pt x="1244" y="1575"/>
                </a:lnTo>
                <a:lnTo>
                  <a:pt x="417" y="740"/>
                </a:lnTo>
                <a:lnTo>
                  <a:pt x="801" y="0"/>
                </a:lnTo>
                <a:close/>
              </a:path>
            </a:pathLst>
          </a:custGeom>
          <a:solidFill>
            <a:schemeClr val="accent1">
              <a:lumMod val="40000"/>
              <a:lumOff val="6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olidFill>
                <a:schemeClr val="lt1"/>
              </a:solidFill>
              <a:cs typeface="微软雅黑" panose="020B0503020204020204" pitchFamily="34" charset="-122"/>
              <a:sym typeface="+mn-ea"/>
            </a:endParaRPr>
          </a:p>
        </p:txBody>
      </p:sp>
      <p:sp>
        <p:nvSpPr>
          <p:cNvPr id="92" name="任意多边形 91"/>
          <p:cNvSpPr/>
          <p:nvPr>
            <p:custDataLst>
              <p:tags r:id="rId2"/>
            </p:custDataLst>
          </p:nvPr>
        </p:nvSpPr>
        <p:spPr>
          <a:xfrm flipH="1">
            <a:off x="8396267" y="1821514"/>
            <a:ext cx="3362345" cy="1536033"/>
          </a:xfrm>
          <a:custGeom>
            <a:avLst/>
            <a:gdLst>
              <a:gd name="connsiteX0" fmla="*/ 1000 w 3940"/>
              <a:gd name="connsiteY0" fmla="*/ 390 h 1800"/>
              <a:gd name="connsiteX1" fmla="*/ 3040 w 3940"/>
              <a:gd name="connsiteY1" fmla="*/ 390 h 1800"/>
              <a:gd name="connsiteX2" fmla="*/ 3040 w 3940"/>
              <a:gd name="connsiteY2" fmla="*/ 0 h 1800"/>
              <a:gd name="connsiteX3" fmla="*/ 3940 w 3940"/>
              <a:gd name="connsiteY3" fmla="*/ 900 h 1800"/>
              <a:gd name="connsiteX4" fmla="*/ 3040 w 3940"/>
              <a:gd name="connsiteY4" fmla="*/ 1800 h 1800"/>
              <a:gd name="connsiteX5" fmla="*/ 3040 w 3940"/>
              <a:gd name="connsiteY5" fmla="*/ 1410 h 1800"/>
              <a:gd name="connsiteX6" fmla="*/ 0 w 3940"/>
              <a:gd name="connsiteY6" fmla="*/ 1400 h 1800"/>
              <a:gd name="connsiteX7" fmla="*/ 1000 w 3940"/>
              <a:gd name="connsiteY7" fmla="*/ 390 h 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0" h="1800">
                <a:moveTo>
                  <a:pt x="1000" y="390"/>
                </a:moveTo>
                <a:lnTo>
                  <a:pt x="3040" y="390"/>
                </a:lnTo>
                <a:lnTo>
                  <a:pt x="3040" y="0"/>
                </a:lnTo>
                <a:lnTo>
                  <a:pt x="3940" y="900"/>
                </a:lnTo>
                <a:lnTo>
                  <a:pt x="3040" y="1800"/>
                </a:lnTo>
                <a:lnTo>
                  <a:pt x="3040" y="1410"/>
                </a:lnTo>
                <a:lnTo>
                  <a:pt x="0" y="1400"/>
                </a:lnTo>
                <a:lnTo>
                  <a:pt x="1000" y="390"/>
                </a:lnTo>
                <a:close/>
              </a:path>
            </a:pathLst>
          </a:custGeom>
          <a:gradFill>
            <a:gsLst>
              <a:gs pos="58000">
                <a:schemeClr val="accent1">
                  <a:lumMod val="91000"/>
                  <a:lumOff val="9000"/>
                  <a:alpha val="100000"/>
                </a:schemeClr>
              </a:gs>
              <a:gs pos="100000">
                <a:schemeClr val="accent1">
                  <a:lumMod val="40000"/>
                  <a:lumOff val="60000"/>
                  <a:alpha val="100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35990" tIns="252095" rIns="539750" bIns="252095" numCol="1" spcCol="0" rtlCol="0" fromWordArt="0" anchor="ctr" anchorCtr="0" forceAA="0" compatLnSpc="1">
            <a:noAutofit/>
          </a:bodyPr>
          <a:p>
            <a:pPr lvl="0" algn="l">
              <a:spcBef>
                <a:spcPct val="0"/>
              </a:spcBef>
              <a:spcAft>
                <a:spcPct val="0"/>
              </a:spcAft>
              <a:buClrTx/>
              <a:buSzTx/>
              <a:buFontTx/>
            </a:pPr>
            <a:r>
              <a:rPr lang="zh-CN" altLang="en-US" sz="1600" b="1">
                <a:solidFill>
                  <a:srgbClr val="FFFFFF"/>
                </a:solidFill>
                <a:latin typeface="+mn-ea"/>
                <a:cs typeface="+mn-ea"/>
                <a:sym typeface="+mn-ea"/>
              </a:rPr>
              <a:t>文档分类</a:t>
            </a:r>
            <a:endParaRPr lang="zh-CN" altLang="en-US" sz="1600" b="1">
              <a:solidFill>
                <a:srgbClr val="FFFFFF"/>
              </a:solidFill>
              <a:latin typeface="+mn-ea"/>
              <a:cs typeface="+mn-ea"/>
              <a:sym typeface="+mn-ea"/>
            </a:endParaRPr>
          </a:p>
        </p:txBody>
      </p:sp>
      <p:sp>
        <p:nvSpPr>
          <p:cNvPr id="2" name="矩形 1"/>
          <p:cNvSpPr/>
          <p:nvPr>
            <p:custDataLst>
              <p:tags r:id="rId3"/>
            </p:custDataLst>
          </p:nvPr>
        </p:nvSpPr>
        <p:spPr>
          <a:xfrm>
            <a:off x="650240" y="1968500"/>
            <a:ext cx="7579995" cy="833120"/>
          </a:xfrm>
          <a:prstGeom prst="rect">
            <a:avLst/>
          </a:prstGeom>
          <a:noFill/>
        </p:spPr>
        <p:txBody>
          <a:bodyPr wrap="square" lIns="0" tIns="0" rIns="0" bIns="0" rtlCol="0" anchor="t" anchorCtr="0">
            <a:noAutofit/>
          </a:bodyPr>
          <a:p>
            <a:pPr algn="l">
              <a:lnSpc>
                <a:spcPct val="130000"/>
              </a:lnSpc>
              <a:spcBef>
                <a:spcPct val="0"/>
              </a:spcBef>
              <a:spcAft>
                <a:spcPct val="0"/>
              </a:spcAft>
            </a:pPr>
            <a:r>
              <a:rPr lang="en-US" altLang="en-US" sz="1200" b="1" kern="0" dirty="0">
                <a:ln>
                  <a:noFill/>
                  <a:prstDash val="sysDot"/>
                </a:ln>
                <a:solidFill>
                  <a:srgbClr val="3F7FBB"/>
                </a:solidFill>
                <a:latin typeface="+mn-ea"/>
                <a:cs typeface="+mn-ea"/>
                <a:sym typeface="+mn-ea"/>
              </a:rPr>
              <a:t>◦</a:t>
            </a:r>
            <a:r>
              <a:rPr lang="zh-CN" altLang="en-US" sz="1200" b="1" kern="0" dirty="0">
                <a:ln>
                  <a:noFill/>
                  <a:prstDash val="sysDot"/>
                </a:ln>
                <a:solidFill>
                  <a:srgbClr val="3F7FBB"/>
                </a:solidFill>
                <a:latin typeface="+mn-ea"/>
                <a:cs typeface="+mn-ea"/>
                <a:sym typeface="+mn-ea"/>
              </a:rPr>
              <a:t>法规标准类：</a:t>
            </a:r>
            <a:r>
              <a:rPr lang="zh-CN" altLang="en-US" sz="1200" kern="0" dirty="0">
                <a:ln>
                  <a:noFill/>
                  <a:prstDash val="sysDot"/>
                </a:ln>
                <a:solidFill>
                  <a:schemeClr val="tx1">
                    <a:lumMod val="85000"/>
                    <a:lumOff val="15000"/>
                  </a:schemeClr>
                </a:solidFill>
                <a:latin typeface="+mn-ea"/>
                <a:cs typeface="+mn-ea"/>
                <a:sym typeface="+mn-ea"/>
              </a:rPr>
              <a:t>《城镇燃气管理条例》《</a:t>
            </a:r>
            <a:r>
              <a:rPr lang="en-US" altLang="zh-CN" sz="1200" kern="0" dirty="0">
                <a:ln>
                  <a:noFill/>
                  <a:prstDash val="sysDot"/>
                </a:ln>
                <a:solidFill>
                  <a:schemeClr val="tx1">
                    <a:lumMod val="85000"/>
                    <a:lumOff val="15000"/>
                  </a:schemeClr>
                </a:solidFill>
                <a:latin typeface="+mn-ea"/>
                <a:cs typeface="+mn-ea"/>
                <a:sym typeface="+mn-ea"/>
              </a:rPr>
              <a:t>GB/T 19206-2020</a:t>
            </a:r>
            <a:r>
              <a:rPr lang="zh-CN" altLang="en-US" sz="1200" kern="0" dirty="0">
                <a:ln>
                  <a:noFill/>
                  <a:prstDash val="sysDot"/>
                </a:ln>
                <a:solidFill>
                  <a:schemeClr val="tx1">
                    <a:lumMod val="85000"/>
                    <a:lumOff val="15000"/>
                  </a:schemeClr>
                </a:solidFill>
                <a:latin typeface="+mn-ea"/>
                <a:cs typeface="+mn-ea"/>
                <a:sym typeface="+mn-ea"/>
              </a:rPr>
              <a:t>》等，存放于</a:t>
            </a:r>
            <a:r>
              <a:rPr lang="en-US" altLang="zh-CN" sz="1200" kern="0" dirty="0">
                <a:ln>
                  <a:noFill/>
                  <a:prstDash val="sysDot"/>
                </a:ln>
                <a:solidFill>
                  <a:schemeClr val="tx1">
                    <a:lumMod val="85000"/>
                    <a:lumOff val="15000"/>
                  </a:schemeClr>
                </a:solidFill>
                <a:latin typeface="+mn-ea"/>
                <a:cs typeface="+mn-ea"/>
                <a:sym typeface="+mn-ea"/>
              </a:rPr>
              <a:t> “</a:t>
            </a:r>
            <a:r>
              <a:rPr lang="zh-CN" altLang="en-US" sz="1200" kern="0" dirty="0">
                <a:ln>
                  <a:noFill/>
                  <a:prstDash val="sysDot"/>
                </a:ln>
                <a:solidFill>
                  <a:schemeClr val="tx1">
                    <a:lumMod val="85000"/>
                    <a:lumOff val="15000"/>
                  </a:schemeClr>
                </a:solidFill>
                <a:latin typeface="+mn-ea"/>
                <a:cs typeface="+mn-ea"/>
                <a:sym typeface="+mn-ea"/>
              </a:rPr>
              <a:t>法规标准文件夹</a:t>
            </a:r>
            <a:r>
              <a:rPr lang="en-US" altLang="zh-CN" sz="1200" kern="0" dirty="0">
                <a:ln>
                  <a:noFill/>
                  <a:prstDash val="sysDot"/>
                </a:ln>
                <a:solidFill>
                  <a:schemeClr val="tx1">
                    <a:lumMod val="85000"/>
                    <a:lumOff val="15000"/>
                  </a:schemeClr>
                </a:solidFill>
                <a:latin typeface="+mn-ea"/>
                <a:cs typeface="+mn-ea"/>
                <a:sym typeface="+mn-ea"/>
              </a:rPr>
              <a:t>”</a:t>
            </a:r>
            <a:r>
              <a:rPr lang="zh-CN" altLang="en-US" sz="1200" kern="0" dirty="0">
                <a:ln>
                  <a:noFill/>
                  <a:prstDash val="sysDot"/>
                </a:ln>
                <a:solidFill>
                  <a:schemeClr val="tx1">
                    <a:lumMod val="85000"/>
                    <a:lumOff val="15000"/>
                  </a:schemeClr>
                </a:solidFill>
                <a:latin typeface="+mn-ea"/>
                <a:cs typeface="+mn-ea"/>
                <a:sym typeface="+mn-ea"/>
              </a:rPr>
              <a:t>，及时更新新版本；</a:t>
            </a:r>
            <a:endParaRPr lang="zh-CN" altLang="en-US" sz="1200" kern="0" dirty="0">
              <a:ln>
                <a:noFill/>
                <a:prstDash val="sysDot"/>
              </a:ln>
              <a:solidFill>
                <a:schemeClr val="tx1">
                  <a:lumMod val="85000"/>
                  <a:lumOff val="15000"/>
                </a:schemeClr>
              </a:solidFill>
              <a:latin typeface="+mn-ea"/>
              <a:cs typeface="+mn-ea"/>
              <a:sym typeface="+mn-ea"/>
            </a:endParaRPr>
          </a:p>
          <a:p>
            <a:pPr algn="l">
              <a:lnSpc>
                <a:spcPct val="130000"/>
              </a:lnSpc>
              <a:spcBef>
                <a:spcPct val="0"/>
              </a:spcBef>
              <a:spcAft>
                <a:spcPct val="0"/>
              </a:spcAft>
            </a:pPr>
            <a:r>
              <a:rPr lang="en-US" altLang="en-US" sz="1200" b="1" kern="0" dirty="0">
                <a:ln>
                  <a:noFill/>
                  <a:prstDash val="sysDot"/>
                </a:ln>
                <a:solidFill>
                  <a:srgbClr val="3F7FBB"/>
                </a:solidFill>
                <a:latin typeface="+mn-ea"/>
                <a:cs typeface="+mn-ea"/>
                <a:sym typeface="+mn-ea"/>
              </a:rPr>
              <a:t>◦</a:t>
            </a:r>
            <a:r>
              <a:rPr lang="zh-CN" altLang="en-US" sz="1200" b="1" kern="0" dirty="0">
                <a:ln>
                  <a:noFill/>
                  <a:prstDash val="sysDot"/>
                </a:ln>
                <a:solidFill>
                  <a:srgbClr val="3F7FBB"/>
                </a:solidFill>
                <a:latin typeface="+mn-ea"/>
                <a:cs typeface="+mn-ea"/>
                <a:sym typeface="+mn-ea"/>
              </a:rPr>
              <a:t>操作规程类：</a:t>
            </a:r>
            <a:r>
              <a:rPr lang="zh-CN" altLang="en-US" sz="1200" kern="0" dirty="0">
                <a:ln>
                  <a:noFill/>
                  <a:prstDash val="sysDot"/>
                </a:ln>
                <a:solidFill>
                  <a:schemeClr val="tx1">
                    <a:lumMod val="85000"/>
                    <a:lumOff val="15000"/>
                  </a:schemeClr>
                </a:solidFill>
                <a:latin typeface="+mn-ea"/>
                <a:cs typeface="+mn-ea"/>
                <a:sym typeface="+mn-ea"/>
              </a:rPr>
              <a:t>《加臭机操作规程》《检测仪器操作规程》等，张贴在设备旁，电子版存入共享盘；</a:t>
            </a:r>
            <a:endParaRPr lang="zh-CN" altLang="en-US" sz="1200" kern="0" dirty="0">
              <a:ln>
                <a:noFill/>
                <a:prstDash val="sysDot"/>
              </a:ln>
              <a:solidFill>
                <a:schemeClr val="tx1">
                  <a:lumMod val="85000"/>
                  <a:lumOff val="15000"/>
                </a:schemeClr>
              </a:solidFill>
              <a:latin typeface="+mn-ea"/>
              <a:cs typeface="+mn-ea"/>
              <a:sym typeface="+mn-ea"/>
            </a:endParaRPr>
          </a:p>
          <a:p>
            <a:pPr algn="l">
              <a:lnSpc>
                <a:spcPct val="130000"/>
              </a:lnSpc>
              <a:spcBef>
                <a:spcPct val="0"/>
              </a:spcBef>
              <a:spcAft>
                <a:spcPct val="0"/>
              </a:spcAft>
            </a:pPr>
            <a:r>
              <a:rPr lang="en-US" altLang="en-US" sz="1200" b="1" kern="0" dirty="0">
                <a:ln>
                  <a:noFill/>
                  <a:prstDash val="sysDot"/>
                </a:ln>
                <a:solidFill>
                  <a:srgbClr val="3F7FBB"/>
                </a:solidFill>
                <a:latin typeface="+mn-ea"/>
                <a:cs typeface="+mn-ea"/>
                <a:sym typeface="+mn-ea"/>
              </a:rPr>
              <a:t>◦</a:t>
            </a:r>
            <a:r>
              <a:rPr lang="zh-CN" altLang="en-US" sz="1200" b="1" kern="0" dirty="0">
                <a:ln>
                  <a:noFill/>
                  <a:prstDash val="sysDot"/>
                </a:ln>
                <a:solidFill>
                  <a:srgbClr val="3F7FBB"/>
                </a:solidFill>
                <a:latin typeface="+mn-ea"/>
                <a:cs typeface="+mn-ea"/>
                <a:sym typeface="+mn-ea"/>
              </a:rPr>
              <a:t>报告类：</a:t>
            </a:r>
            <a:r>
              <a:rPr lang="zh-CN" altLang="en-US" sz="1200" kern="0" dirty="0">
                <a:ln>
                  <a:noFill/>
                  <a:prstDash val="sysDot"/>
                </a:ln>
                <a:solidFill>
                  <a:schemeClr val="tx1">
                    <a:lumMod val="85000"/>
                    <a:lumOff val="15000"/>
                  </a:schemeClr>
                </a:solidFill>
                <a:latin typeface="+mn-ea"/>
                <a:cs typeface="+mn-ea"/>
                <a:sym typeface="+mn-ea"/>
              </a:rPr>
              <a:t>检测报告、维保报告、应急处置报告等，按年度归档，编号规则</a:t>
            </a:r>
            <a:r>
              <a:rPr lang="en-US" altLang="zh-CN" sz="1200" kern="0" dirty="0">
                <a:ln>
                  <a:noFill/>
                  <a:prstDash val="sysDot"/>
                </a:ln>
                <a:solidFill>
                  <a:schemeClr val="tx1">
                    <a:lumMod val="85000"/>
                    <a:lumOff val="15000"/>
                  </a:schemeClr>
                </a:solidFill>
                <a:latin typeface="+mn-ea"/>
                <a:cs typeface="+mn-ea"/>
                <a:sym typeface="+mn-ea"/>
              </a:rPr>
              <a:t> “</a:t>
            </a:r>
            <a:r>
              <a:rPr lang="zh-CN" altLang="en-US" sz="1200" kern="0" dirty="0">
                <a:ln>
                  <a:noFill/>
                  <a:prstDash val="sysDot"/>
                </a:ln>
                <a:solidFill>
                  <a:schemeClr val="tx1">
                    <a:lumMod val="85000"/>
                    <a:lumOff val="15000"/>
                  </a:schemeClr>
                </a:solidFill>
                <a:latin typeface="+mn-ea"/>
                <a:cs typeface="+mn-ea"/>
                <a:sym typeface="+mn-ea"/>
              </a:rPr>
              <a:t>年份</a:t>
            </a:r>
            <a:r>
              <a:rPr lang="en-US" altLang="zh-CN" sz="1200" kern="0" dirty="0">
                <a:ln>
                  <a:noFill/>
                  <a:prstDash val="sysDot"/>
                </a:ln>
                <a:solidFill>
                  <a:schemeClr val="tx1">
                    <a:lumMod val="85000"/>
                    <a:lumOff val="15000"/>
                  </a:schemeClr>
                </a:solidFill>
                <a:latin typeface="+mn-ea"/>
                <a:cs typeface="+mn-ea"/>
                <a:sym typeface="+mn-ea"/>
              </a:rPr>
              <a:t> - </a:t>
            </a:r>
            <a:r>
              <a:rPr lang="zh-CN" altLang="en-US" sz="1200" kern="0" dirty="0">
                <a:ln>
                  <a:noFill/>
                  <a:prstDash val="sysDot"/>
                </a:ln>
                <a:solidFill>
                  <a:schemeClr val="tx1">
                    <a:lumMod val="85000"/>
                    <a:lumOff val="15000"/>
                  </a:schemeClr>
                </a:solidFill>
                <a:latin typeface="+mn-ea"/>
                <a:cs typeface="+mn-ea"/>
                <a:sym typeface="+mn-ea"/>
              </a:rPr>
              <a:t>类型</a:t>
            </a:r>
            <a:r>
              <a:rPr lang="en-US" altLang="zh-CN" sz="1200" kern="0" dirty="0">
                <a:ln>
                  <a:noFill/>
                  <a:prstDash val="sysDot"/>
                </a:ln>
                <a:solidFill>
                  <a:schemeClr val="tx1">
                    <a:lumMod val="85000"/>
                    <a:lumOff val="15000"/>
                  </a:schemeClr>
                </a:solidFill>
                <a:latin typeface="+mn-ea"/>
                <a:cs typeface="+mn-ea"/>
                <a:sym typeface="+mn-ea"/>
              </a:rPr>
              <a:t> - </a:t>
            </a:r>
            <a:r>
              <a:rPr lang="zh-CN" altLang="en-US" sz="1200" kern="0" dirty="0">
                <a:ln>
                  <a:noFill/>
                  <a:prstDash val="sysDot"/>
                </a:ln>
                <a:solidFill>
                  <a:schemeClr val="tx1">
                    <a:lumMod val="85000"/>
                    <a:lumOff val="15000"/>
                  </a:schemeClr>
                </a:solidFill>
                <a:latin typeface="+mn-ea"/>
                <a:cs typeface="+mn-ea"/>
                <a:sym typeface="+mn-ea"/>
              </a:rPr>
              <a:t>序号</a:t>
            </a:r>
            <a:r>
              <a:rPr lang="en-US" altLang="zh-CN" sz="1200" kern="0" dirty="0">
                <a:ln>
                  <a:noFill/>
                  <a:prstDash val="sysDot"/>
                </a:ln>
                <a:solidFill>
                  <a:schemeClr val="tx1">
                    <a:lumMod val="85000"/>
                    <a:lumOff val="15000"/>
                  </a:schemeClr>
                </a:solidFill>
                <a:latin typeface="+mn-ea"/>
                <a:cs typeface="+mn-ea"/>
                <a:sym typeface="+mn-ea"/>
              </a:rPr>
              <a:t>”</a:t>
            </a:r>
            <a:r>
              <a:rPr lang="zh-CN" altLang="en-US" sz="1200" kern="0" dirty="0">
                <a:ln>
                  <a:noFill/>
                  <a:prstDash val="sysDot"/>
                </a:ln>
                <a:solidFill>
                  <a:schemeClr val="tx1">
                    <a:lumMod val="85000"/>
                    <a:lumOff val="15000"/>
                  </a:schemeClr>
                </a:solidFill>
                <a:latin typeface="+mn-ea"/>
                <a:cs typeface="+mn-ea"/>
                <a:sym typeface="+mn-ea"/>
              </a:rPr>
              <a:t>（如</a:t>
            </a:r>
            <a:r>
              <a:rPr lang="en-US" altLang="zh-CN" sz="1200" kern="0" dirty="0">
                <a:ln>
                  <a:noFill/>
                  <a:prstDash val="sysDot"/>
                </a:ln>
                <a:solidFill>
                  <a:schemeClr val="tx1">
                    <a:lumMod val="85000"/>
                    <a:lumOff val="15000"/>
                  </a:schemeClr>
                </a:solidFill>
                <a:latin typeface="+mn-ea"/>
                <a:cs typeface="+mn-ea"/>
                <a:sym typeface="+mn-ea"/>
              </a:rPr>
              <a:t> </a:t>
            </a:r>
            <a:endParaRPr lang="en-US" altLang="zh-CN" sz="1200" kern="0" dirty="0">
              <a:ln>
                <a:noFill/>
                <a:prstDash val="sysDot"/>
              </a:ln>
              <a:solidFill>
                <a:schemeClr val="tx1">
                  <a:lumMod val="85000"/>
                  <a:lumOff val="15000"/>
                </a:schemeClr>
              </a:solidFill>
              <a:latin typeface="+mn-ea"/>
              <a:cs typeface="+mn-ea"/>
              <a:sym typeface="+mn-ea"/>
            </a:endParaRPr>
          </a:p>
          <a:p>
            <a:pPr algn="l">
              <a:lnSpc>
                <a:spcPct val="130000"/>
              </a:lnSpc>
              <a:spcBef>
                <a:spcPct val="0"/>
              </a:spcBef>
              <a:spcAft>
                <a:spcPct val="0"/>
              </a:spcAft>
            </a:pPr>
            <a:r>
              <a:rPr lang="en-US" altLang="zh-CN" sz="1200" kern="0" dirty="0">
                <a:ln>
                  <a:noFill/>
                  <a:prstDash val="sysDot"/>
                </a:ln>
                <a:solidFill>
                  <a:schemeClr val="tx1">
                    <a:lumMod val="85000"/>
                    <a:lumOff val="15000"/>
                  </a:schemeClr>
                </a:solidFill>
                <a:latin typeface="+mn-ea"/>
                <a:cs typeface="+mn-ea"/>
                <a:sym typeface="+mn-ea"/>
              </a:rPr>
              <a:t>         “2024 - </a:t>
            </a:r>
            <a:r>
              <a:rPr lang="zh-CN" altLang="en-US" sz="1200" kern="0" dirty="0">
                <a:ln>
                  <a:noFill/>
                  <a:prstDash val="sysDot"/>
                </a:ln>
                <a:solidFill>
                  <a:schemeClr val="tx1">
                    <a:lumMod val="85000"/>
                    <a:lumOff val="15000"/>
                  </a:schemeClr>
                </a:solidFill>
                <a:latin typeface="+mn-ea"/>
                <a:cs typeface="+mn-ea"/>
                <a:sym typeface="+mn-ea"/>
              </a:rPr>
              <a:t>检测</a:t>
            </a:r>
            <a:r>
              <a:rPr lang="en-US" altLang="zh-CN" sz="1200" kern="0" dirty="0">
                <a:ln>
                  <a:noFill/>
                  <a:prstDash val="sysDot"/>
                </a:ln>
                <a:solidFill>
                  <a:schemeClr val="tx1">
                    <a:lumMod val="85000"/>
                    <a:lumOff val="15000"/>
                  </a:schemeClr>
                </a:solidFill>
                <a:latin typeface="+mn-ea"/>
                <a:cs typeface="+mn-ea"/>
                <a:sym typeface="+mn-ea"/>
              </a:rPr>
              <a:t> - 001”</a:t>
            </a:r>
            <a:r>
              <a:rPr lang="zh-CN" altLang="en-US" sz="1200" kern="0" dirty="0">
                <a:ln>
                  <a:noFill/>
                  <a:prstDash val="sysDot"/>
                </a:ln>
                <a:solidFill>
                  <a:schemeClr val="tx1">
                    <a:lumMod val="85000"/>
                    <a:lumOff val="15000"/>
                  </a:schemeClr>
                </a:solidFill>
                <a:latin typeface="+mn-ea"/>
                <a:cs typeface="+mn-ea"/>
                <a:sym typeface="+mn-ea"/>
              </a:rPr>
              <a:t>）。</a:t>
            </a:r>
            <a:endParaRPr lang="zh-CN" altLang="en-US" sz="1200" kern="0" dirty="0">
              <a:ln>
                <a:noFill/>
                <a:prstDash val="sysDot"/>
              </a:ln>
              <a:solidFill>
                <a:schemeClr val="tx1">
                  <a:lumMod val="85000"/>
                  <a:lumOff val="15000"/>
                </a:schemeClr>
              </a:solidFill>
              <a:latin typeface="+mn-ea"/>
              <a:cs typeface="+mn-ea"/>
              <a:sym typeface="+mn-ea"/>
            </a:endParaRPr>
          </a:p>
        </p:txBody>
      </p:sp>
      <p:sp>
        <p:nvSpPr>
          <p:cNvPr id="4" name="矩形 3"/>
          <p:cNvSpPr/>
          <p:nvPr>
            <p:custDataLst>
              <p:tags r:id="rId4"/>
            </p:custDataLst>
          </p:nvPr>
        </p:nvSpPr>
        <p:spPr>
          <a:xfrm>
            <a:off x="2209604" y="4476951"/>
            <a:ext cx="5724925" cy="832875"/>
          </a:xfrm>
          <a:prstGeom prst="rect">
            <a:avLst/>
          </a:prstGeom>
          <a:noFill/>
        </p:spPr>
        <p:txBody>
          <a:bodyPr wrap="square" lIns="0" tIns="0" rIns="0" bIns="0" rtlCol="0" anchor="t" anchorCtr="0">
            <a:noAutofit/>
          </a:bodyPr>
          <a:p>
            <a:pPr algn="l">
              <a:lnSpc>
                <a:spcPct val="130000"/>
              </a:lnSpc>
              <a:spcBef>
                <a:spcPct val="0"/>
              </a:spcBef>
              <a:spcAft>
                <a:spcPct val="0"/>
              </a:spcAft>
            </a:pPr>
            <a:r>
              <a:rPr lang="en-US" altLang="en-US" sz="1200" b="1">
                <a:solidFill>
                  <a:srgbClr val="3F7FBB"/>
                </a:solidFill>
                <a:latin typeface="+mn-ea"/>
                <a:cs typeface="+mn-ea"/>
              </a:rPr>
              <a:t>◦</a:t>
            </a:r>
            <a:r>
              <a:rPr lang="zh-CN" altLang="en-US" sz="1200" b="1">
                <a:solidFill>
                  <a:srgbClr val="3F7FBB"/>
                </a:solidFill>
                <a:latin typeface="+mn-ea"/>
                <a:cs typeface="+mn-ea"/>
              </a:rPr>
              <a:t>操作员：</a:t>
            </a:r>
            <a:r>
              <a:rPr lang="zh-CN" altLang="en-US" sz="1200">
                <a:solidFill>
                  <a:schemeClr val="tx1">
                    <a:lumMod val="85000"/>
                    <a:lumOff val="15000"/>
                  </a:schemeClr>
                </a:solidFill>
                <a:latin typeface="+mn-ea"/>
                <a:cs typeface="+mn-ea"/>
              </a:rPr>
              <a:t>可访问操作规程、运行台账；</a:t>
            </a:r>
            <a:endParaRPr lang="zh-CN" altLang="en-US" sz="1200">
              <a:solidFill>
                <a:schemeClr val="tx1">
                  <a:lumMod val="85000"/>
                  <a:lumOff val="15000"/>
                </a:schemeClr>
              </a:solidFill>
              <a:latin typeface="+mn-ea"/>
              <a:cs typeface="+mn-ea"/>
            </a:endParaRPr>
          </a:p>
          <a:p>
            <a:pPr algn="l">
              <a:lnSpc>
                <a:spcPct val="130000"/>
              </a:lnSpc>
              <a:spcBef>
                <a:spcPct val="0"/>
              </a:spcBef>
              <a:spcAft>
                <a:spcPct val="0"/>
              </a:spcAft>
            </a:pPr>
            <a:r>
              <a:rPr lang="en-US" altLang="en-US" sz="1200" b="1">
                <a:solidFill>
                  <a:srgbClr val="3F7FBB"/>
                </a:solidFill>
                <a:latin typeface="+mn-ea"/>
                <a:cs typeface="+mn-ea"/>
              </a:rPr>
              <a:t>◦</a:t>
            </a:r>
            <a:r>
              <a:rPr lang="zh-CN" altLang="en-US" sz="1200" b="1">
                <a:solidFill>
                  <a:srgbClr val="3F7FBB"/>
                </a:solidFill>
                <a:latin typeface="+mn-ea"/>
                <a:cs typeface="+mn-ea"/>
              </a:rPr>
              <a:t>技术负责人：</a:t>
            </a:r>
            <a:r>
              <a:rPr lang="zh-CN" altLang="en-US" sz="1200">
                <a:solidFill>
                  <a:schemeClr val="tx1">
                    <a:lumMod val="85000"/>
                    <a:lumOff val="15000"/>
                  </a:schemeClr>
                </a:solidFill>
                <a:latin typeface="+mn-ea"/>
                <a:cs typeface="+mn-ea"/>
              </a:rPr>
              <a:t>可访问所有文档，负责更新技术标准；</a:t>
            </a:r>
            <a:endParaRPr lang="zh-CN" altLang="en-US" sz="1200">
              <a:solidFill>
                <a:schemeClr val="tx1">
                  <a:lumMod val="85000"/>
                  <a:lumOff val="15000"/>
                </a:schemeClr>
              </a:solidFill>
              <a:latin typeface="+mn-ea"/>
              <a:cs typeface="+mn-ea"/>
            </a:endParaRPr>
          </a:p>
          <a:p>
            <a:pPr algn="l">
              <a:lnSpc>
                <a:spcPct val="130000"/>
              </a:lnSpc>
              <a:spcBef>
                <a:spcPct val="0"/>
              </a:spcBef>
              <a:spcAft>
                <a:spcPct val="0"/>
              </a:spcAft>
            </a:pPr>
            <a:r>
              <a:rPr lang="en-US" altLang="en-US" sz="1200" b="1">
                <a:solidFill>
                  <a:srgbClr val="3F7FBB"/>
                </a:solidFill>
                <a:latin typeface="+mn-ea"/>
                <a:cs typeface="+mn-ea"/>
              </a:rPr>
              <a:t>◦</a:t>
            </a:r>
            <a:r>
              <a:rPr lang="zh-CN" altLang="en-US" sz="1200" b="1">
                <a:solidFill>
                  <a:srgbClr val="3F7FBB"/>
                </a:solidFill>
                <a:latin typeface="+mn-ea"/>
                <a:cs typeface="+mn-ea"/>
              </a:rPr>
              <a:t>安全员：</a:t>
            </a:r>
            <a:r>
              <a:rPr lang="zh-CN" altLang="en-US" sz="1200">
                <a:solidFill>
                  <a:schemeClr val="tx1">
                    <a:lumMod val="85000"/>
                    <a:lumOff val="15000"/>
                  </a:schemeClr>
                </a:solidFill>
                <a:latin typeface="+mn-ea"/>
                <a:cs typeface="+mn-ea"/>
              </a:rPr>
              <a:t>可访问应急处置文档、安全法规；</a:t>
            </a:r>
            <a:endParaRPr lang="zh-CN" altLang="en-US" sz="1200">
              <a:solidFill>
                <a:schemeClr val="tx1">
                  <a:lumMod val="85000"/>
                  <a:lumOff val="15000"/>
                </a:schemeClr>
              </a:solidFill>
              <a:latin typeface="+mn-ea"/>
              <a:cs typeface="+mn-ea"/>
            </a:endParaRPr>
          </a:p>
          <a:p>
            <a:pPr algn="l">
              <a:lnSpc>
                <a:spcPct val="130000"/>
              </a:lnSpc>
              <a:spcBef>
                <a:spcPct val="0"/>
              </a:spcBef>
              <a:spcAft>
                <a:spcPct val="0"/>
              </a:spcAft>
            </a:pPr>
            <a:r>
              <a:rPr lang="en-US" altLang="en-US" sz="1200" b="1">
                <a:solidFill>
                  <a:srgbClr val="3F7FBB"/>
                </a:solidFill>
                <a:latin typeface="+mn-ea"/>
                <a:cs typeface="+mn-ea"/>
                <a:sym typeface="+mn-ea"/>
              </a:rPr>
              <a:t>◦</a:t>
            </a:r>
            <a:r>
              <a:rPr lang="zh-CN" altLang="en-US" sz="1200" b="1">
                <a:solidFill>
                  <a:srgbClr val="3F7FBB"/>
                </a:solidFill>
                <a:latin typeface="+mn-ea"/>
                <a:cs typeface="+mn-ea"/>
              </a:rPr>
              <a:t>权限设置：</a:t>
            </a:r>
            <a:r>
              <a:rPr lang="zh-CN" altLang="en-US" sz="1200">
                <a:solidFill>
                  <a:schemeClr val="tx1">
                    <a:lumMod val="85000"/>
                    <a:lumOff val="15000"/>
                  </a:schemeClr>
                </a:solidFill>
                <a:latin typeface="+mn-ea"/>
                <a:cs typeface="+mn-ea"/>
              </a:rPr>
              <a:t>通过企业</a:t>
            </a:r>
            <a:r>
              <a:rPr lang="en-US" altLang="zh-CN" sz="1200">
                <a:solidFill>
                  <a:schemeClr val="tx1">
                    <a:lumMod val="85000"/>
                    <a:lumOff val="15000"/>
                  </a:schemeClr>
                </a:solidFill>
                <a:latin typeface="+mn-ea"/>
                <a:cs typeface="+mn-ea"/>
              </a:rPr>
              <a:t> OA </a:t>
            </a:r>
            <a:r>
              <a:rPr lang="zh-CN" altLang="en-US" sz="1200">
                <a:solidFill>
                  <a:schemeClr val="tx1">
                    <a:lumMod val="85000"/>
                    <a:lumOff val="15000"/>
                  </a:schemeClr>
                </a:solidFill>
                <a:latin typeface="+mn-ea"/>
                <a:cs typeface="+mn-ea"/>
              </a:rPr>
              <a:t>系统设置，操作留痕。</a:t>
            </a:r>
            <a:endParaRPr lang="zh-CN" altLang="en-US" sz="1200">
              <a:solidFill>
                <a:schemeClr val="tx1">
                  <a:lumMod val="85000"/>
                  <a:lumOff val="15000"/>
                </a:schemeClr>
              </a:solidFill>
              <a:latin typeface="+mn-ea"/>
              <a:cs typeface="+mn-ea"/>
            </a:endParaRPr>
          </a:p>
        </p:txBody>
      </p:sp>
      <p:sp>
        <p:nvSpPr>
          <p:cNvPr id="5" name="矩形 4"/>
          <p:cNvSpPr/>
          <p:nvPr>
            <p:custDataLst>
              <p:tags r:id="rId5"/>
            </p:custDataLst>
          </p:nvPr>
        </p:nvSpPr>
        <p:spPr>
          <a:xfrm>
            <a:off x="1575117" y="3208738"/>
            <a:ext cx="5724925" cy="832875"/>
          </a:xfrm>
          <a:prstGeom prst="rect">
            <a:avLst/>
          </a:prstGeom>
          <a:noFill/>
        </p:spPr>
        <p:txBody>
          <a:bodyPr wrap="square" lIns="0" tIns="0" rIns="0" bIns="0" rtlCol="0" anchor="t" anchorCtr="0">
            <a:noAutofit/>
          </a:bodyPr>
          <a:p>
            <a:pPr algn="l">
              <a:lnSpc>
                <a:spcPct val="130000"/>
              </a:lnSpc>
              <a:spcBef>
                <a:spcPct val="0"/>
              </a:spcBef>
              <a:spcAft>
                <a:spcPct val="0"/>
              </a:spcAft>
            </a:pPr>
            <a:r>
              <a:rPr lang="en-US" altLang="en-US" sz="1200" b="1" kern="0"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kern="0"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审核：</a:t>
            </a: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新文档需技术负责人、安全员审核签字后生效；</a:t>
            </a:r>
            <a:endPar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30000"/>
              </a:lnSpc>
              <a:spcBef>
                <a:spcPct val="0"/>
              </a:spcBef>
              <a:spcAft>
                <a:spcPct val="0"/>
              </a:spcAft>
            </a:pPr>
            <a:r>
              <a:rPr lang="en-US" altLang="en-US" sz="1200" b="1" kern="0"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kern="0"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更新：</a:t>
            </a: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法规标准更新后</a:t>
            </a:r>
            <a:r>
              <a:rPr lang="en-US" altLang="zh-CN"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1 </a:t>
            </a: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个月内，修订相关操作规程（如</a:t>
            </a:r>
            <a:r>
              <a:rPr lang="en-US" altLang="zh-CN"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GB/T 19206-2020 </a:t>
            </a: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替代旧</a:t>
            </a:r>
            <a:endPar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30000"/>
              </a:lnSpc>
              <a:spcBef>
                <a:spcPct val="0"/>
              </a:spcBef>
              <a:spcAft>
                <a:spcPct val="0"/>
              </a:spcAft>
            </a:pP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版后，更新检测方法）；</a:t>
            </a:r>
            <a:endPar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30000"/>
              </a:lnSpc>
              <a:spcBef>
                <a:spcPct val="0"/>
              </a:spcBef>
              <a:spcAft>
                <a:spcPct val="0"/>
              </a:spcAft>
            </a:pPr>
            <a:r>
              <a:rPr lang="en-US" altLang="en-US" sz="1200" b="1" kern="0"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kern="0" dirty="0">
                <a:ln>
                  <a:noFill/>
                  <a:prstDash val="sysDot"/>
                </a:ln>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作废：</a:t>
            </a: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旧文档标注</a:t>
            </a:r>
            <a:r>
              <a:rPr lang="en-US" altLang="zh-CN"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作废</a:t>
            </a:r>
            <a:r>
              <a:rPr lang="en-US" altLang="zh-CN"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，单独存放，保留</a:t>
            </a:r>
            <a:r>
              <a:rPr lang="en-US" altLang="zh-CN"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1 </a:t>
            </a: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年备查。</a:t>
            </a:r>
            <a:endPar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 name="椭圆 103"/>
          <p:cNvSpPr/>
          <p:nvPr>
            <p:custDataLst>
              <p:tags r:id="rId6"/>
            </p:custDataLst>
          </p:nvPr>
        </p:nvSpPr>
        <p:spPr>
          <a:xfrm>
            <a:off x="8957054" y="2385464"/>
            <a:ext cx="411296" cy="41129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endParaRPr>
          </a:p>
        </p:txBody>
      </p:sp>
      <p:pic>
        <p:nvPicPr>
          <p:cNvPr id="21" name="图片 11" descr="343439383331313b343532303032373bbfcdbba7b5b5b0b8"/>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9050386" y="2478797"/>
            <a:ext cx="224207" cy="224207"/>
          </a:xfrm>
          <a:prstGeom prst="rect">
            <a:avLst/>
          </a:prstGeom>
        </p:spPr>
      </p:pic>
      <p:sp>
        <p:nvSpPr>
          <p:cNvPr id="7" name="任意多边形 6"/>
          <p:cNvSpPr/>
          <p:nvPr>
            <p:custDataLst>
              <p:tags r:id="rId10"/>
            </p:custDataLst>
          </p:nvPr>
        </p:nvSpPr>
        <p:spPr>
          <a:xfrm>
            <a:off x="8783835" y="4255280"/>
            <a:ext cx="2164841" cy="1854787"/>
          </a:xfrm>
          <a:custGeom>
            <a:avLst/>
            <a:gdLst>
              <a:gd name="adj" fmla="val 53069"/>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2737" h="2345">
                <a:moveTo>
                  <a:pt x="1244" y="0"/>
                </a:moveTo>
                <a:lnTo>
                  <a:pt x="2737" y="0"/>
                </a:lnTo>
                <a:lnTo>
                  <a:pt x="1493" y="2345"/>
                </a:lnTo>
                <a:lnTo>
                  <a:pt x="0" y="2345"/>
                </a:lnTo>
                <a:lnTo>
                  <a:pt x="1" y="2344"/>
                </a:lnTo>
                <a:lnTo>
                  <a:pt x="1152" y="2344"/>
                </a:lnTo>
                <a:lnTo>
                  <a:pt x="1551" y="1558"/>
                </a:lnTo>
                <a:lnTo>
                  <a:pt x="1551" y="1558"/>
                </a:lnTo>
                <a:lnTo>
                  <a:pt x="1551" y="1558"/>
                </a:lnTo>
                <a:lnTo>
                  <a:pt x="1552" y="1556"/>
                </a:lnTo>
                <a:lnTo>
                  <a:pt x="1549" y="1556"/>
                </a:lnTo>
                <a:lnTo>
                  <a:pt x="813" y="813"/>
                </a:lnTo>
                <a:lnTo>
                  <a:pt x="1244" y="0"/>
                </a:lnTo>
                <a:close/>
              </a:path>
            </a:pathLst>
          </a:custGeom>
          <a:solidFill>
            <a:schemeClr val="accent2">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olidFill>
                <a:schemeClr val="lt1"/>
              </a:solidFill>
              <a:cs typeface="微软雅黑" panose="020B0503020204020204" pitchFamily="34" charset="-122"/>
              <a:sym typeface="+mn-ea"/>
            </a:endParaRPr>
          </a:p>
        </p:txBody>
      </p:sp>
      <p:sp>
        <p:nvSpPr>
          <p:cNvPr id="12" name="任意多边形 11"/>
          <p:cNvSpPr/>
          <p:nvPr>
            <p:custDataLst>
              <p:tags r:id="rId11"/>
            </p:custDataLst>
          </p:nvPr>
        </p:nvSpPr>
        <p:spPr>
          <a:xfrm flipH="1">
            <a:off x="7586330" y="3060939"/>
            <a:ext cx="3362345" cy="1536033"/>
          </a:xfrm>
          <a:custGeom>
            <a:avLst/>
            <a:gdLst>
              <a:gd name="connsiteX0" fmla="*/ 1000 w 3940"/>
              <a:gd name="connsiteY0" fmla="*/ 390 h 1800"/>
              <a:gd name="connsiteX1" fmla="*/ 3040 w 3940"/>
              <a:gd name="connsiteY1" fmla="*/ 390 h 1800"/>
              <a:gd name="connsiteX2" fmla="*/ 3040 w 3940"/>
              <a:gd name="connsiteY2" fmla="*/ 0 h 1800"/>
              <a:gd name="connsiteX3" fmla="*/ 3940 w 3940"/>
              <a:gd name="connsiteY3" fmla="*/ 900 h 1800"/>
              <a:gd name="connsiteX4" fmla="*/ 3040 w 3940"/>
              <a:gd name="connsiteY4" fmla="*/ 1800 h 1800"/>
              <a:gd name="connsiteX5" fmla="*/ 3040 w 3940"/>
              <a:gd name="connsiteY5" fmla="*/ 1410 h 1800"/>
              <a:gd name="connsiteX6" fmla="*/ 0 w 3940"/>
              <a:gd name="connsiteY6" fmla="*/ 1400 h 1800"/>
              <a:gd name="connsiteX7" fmla="*/ 1000 w 3940"/>
              <a:gd name="connsiteY7" fmla="*/ 390 h 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0" h="1800">
                <a:moveTo>
                  <a:pt x="1000" y="390"/>
                </a:moveTo>
                <a:lnTo>
                  <a:pt x="3040" y="390"/>
                </a:lnTo>
                <a:lnTo>
                  <a:pt x="3040" y="0"/>
                </a:lnTo>
                <a:lnTo>
                  <a:pt x="3940" y="900"/>
                </a:lnTo>
                <a:lnTo>
                  <a:pt x="3040" y="1800"/>
                </a:lnTo>
                <a:lnTo>
                  <a:pt x="3040" y="1410"/>
                </a:lnTo>
                <a:lnTo>
                  <a:pt x="0" y="1400"/>
                </a:lnTo>
                <a:lnTo>
                  <a:pt x="1000" y="390"/>
                </a:lnTo>
                <a:close/>
              </a:path>
            </a:pathLst>
          </a:custGeom>
          <a:gradFill>
            <a:gsLst>
              <a:gs pos="30000">
                <a:schemeClr val="accent2">
                  <a:alpha val="100000"/>
                </a:schemeClr>
              </a:gs>
              <a:gs pos="86000">
                <a:schemeClr val="accent2">
                  <a:lumMod val="40000"/>
                  <a:lumOff val="60000"/>
                  <a:alpha val="100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35990" tIns="288290" rIns="575945" bIns="288290" numCol="1" spcCol="0" rtlCol="0" fromWordArt="0" anchor="ctr" anchorCtr="0" forceAA="0" compatLnSpc="1">
            <a:noAutofit/>
          </a:bodyPr>
          <a:p>
            <a:pPr lvl="0" algn="l">
              <a:buClrTx/>
              <a:buSzTx/>
              <a:buFontTx/>
            </a:pPr>
            <a:r>
              <a:rPr lang="zh-CN" altLang="en-US" b="1" dirty="0">
                <a:solidFill>
                  <a:srgbClr val="FFFFFF"/>
                </a:solidFill>
                <a:latin typeface="+mn-ea"/>
                <a:cs typeface="+mn-ea"/>
                <a:sym typeface="+mn-ea"/>
              </a:rPr>
              <a:t>文档访问权限</a:t>
            </a:r>
            <a:endParaRPr lang="zh-CN" altLang="en-US" b="1" dirty="0">
              <a:solidFill>
                <a:srgbClr val="FFFFFF"/>
              </a:solidFill>
              <a:latin typeface="+mn-ea"/>
              <a:cs typeface="+mn-ea"/>
              <a:sym typeface="+mn-ea"/>
            </a:endParaRPr>
          </a:p>
        </p:txBody>
      </p:sp>
      <p:sp>
        <p:nvSpPr>
          <p:cNvPr id="106" name="椭圆 105"/>
          <p:cNvSpPr/>
          <p:nvPr>
            <p:custDataLst>
              <p:tags r:id="rId12"/>
            </p:custDataLst>
          </p:nvPr>
        </p:nvSpPr>
        <p:spPr>
          <a:xfrm>
            <a:off x="8147908" y="3624889"/>
            <a:ext cx="411296" cy="41129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endParaRPr>
          </a:p>
        </p:txBody>
      </p:sp>
      <p:pic>
        <p:nvPicPr>
          <p:cNvPr id="13" name="图形 7"/>
          <p:cNvPicPr>
            <a:picLocks noChangeAspect="1"/>
          </p:cNvPicPr>
          <p:nvPr>
            <p:custDataLst>
              <p:tags r:id="rId13"/>
            </p:custDataLst>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230167" y="3718222"/>
            <a:ext cx="246261" cy="224207"/>
          </a:xfrm>
          <a:prstGeom prst="rect">
            <a:avLst/>
          </a:prstGeom>
        </p:spPr>
      </p:pic>
      <p:sp>
        <p:nvSpPr>
          <p:cNvPr id="14" name="任意多边形 13"/>
          <p:cNvSpPr/>
          <p:nvPr>
            <p:custDataLst>
              <p:tags r:id="rId16"/>
            </p:custDataLst>
          </p:nvPr>
        </p:nvSpPr>
        <p:spPr>
          <a:xfrm flipH="1">
            <a:off x="6648259" y="4293245"/>
            <a:ext cx="3362345" cy="1536033"/>
          </a:xfrm>
          <a:custGeom>
            <a:avLst/>
            <a:gdLst>
              <a:gd name="connsiteX0" fmla="*/ 1000 w 3940"/>
              <a:gd name="connsiteY0" fmla="*/ 390 h 1800"/>
              <a:gd name="connsiteX1" fmla="*/ 3040 w 3940"/>
              <a:gd name="connsiteY1" fmla="*/ 390 h 1800"/>
              <a:gd name="connsiteX2" fmla="*/ 3040 w 3940"/>
              <a:gd name="connsiteY2" fmla="*/ 0 h 1800"/>
              <a:gd name="connsiteX3" fmla="*/ 3940 w 3940"/>
              <a:gd name="connsiteY3" fmla="*/ 900 h 1800"/>
              <a:gd name="connsiteX4" fmla="*/ 3040 w 3940"/>
              <a:gd name="connsiteY4" fmla="*/ 1800 h 1800"/>
              <a:gd name="connsiteX5" fmla="*/ 3040 w 3940"/>
              <a:gd name="connsiteY5" fmla="*/ 1410 h 1800"/>
              <a:gd name="connsiteX6" fmla="*/ 0 w 3940"/>
              <a:gd name="connsiteY6" fmla="*/ 1400 h 1800"/>
              <a:gd name="connsiteX7" fmla="*/ 1000 w 3940"/>
              <a:gd name="connsiteY7" fmla="*/ 390 h 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0" h="1800">
                <a:moveTo>
                  <a:pt x="1000" y="390"/>
                </a:moveTo>
                <a:lnTo>
                  <a:pt x="3040" y="390"/>
                </a:lnTo>
                <a:lnTo>
                  <a:pt x="3040" y="0"/>
                </a:lnTo>
                <a:lnTo>
                  <a:pt x="3940" y="900"/>
                </a:lnTo>
                <a:lnTo>
                  <a:pt x="3040" y="1800"/>
                </a:lnTo>
                <a:lnTo>
                  <a:pt x="3040" y="1410"/>
                </a:lnTo>
                <a:lnTo>
                  <a:pt x="0" y="1400"/>
                </a:lnTo>
                <a:lnTo>
                  <a:pt x="1000" y="390"/>
                </a:lnTo>
                <a:close/>
              </a:path>
            </a:pathLst>
          </a:custGeom>
          <a:gradFill>
            <a:gsLst>
              <a:gs pos="58000">
                <a:schemeClr val="accent1">
                  <a:lumMod val="91000"/>
                  <a:lumOff val="9000"/>
                  <a:alpha val="100000"/>
                </a:schemeClr>
              </a:gs>
              <a:gs pos="100000">
                <a:schemeClr val="accent1">
                  <a:lumMod val="40000"/>
                  <a:lumOff val="60000"/>
                  <a:alpha val="100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35990" tIns="252095" rIns="539750" bIns="252095" numCol="1" spcCol="0" rtlCol="0" fromWordArt="0" anchor="ctr" anchorCtr="0" forceAA="0" compatLnSpc="1">
            <a:noAutofit/>
          </a:bodyPr>
          <a:p>
            <a:pPr lvl="0" algn="l">
              <a:spcBef>
                <a:spcPct val="0"/>
              </a:spcBef>
              <a:spcAft>
                <a:spcPct val="0"/>
              </a:spcAft>
              <a:buClrTx/>
              <a:buSzTx/>
              <a:buFontTx/>
            </a:pPr>
            <a:r>
              <a:rPr lang="zh-CN" altLang="en-US" sz="1600" b="1">
                <a:solidFill>
                  <a:srgbClr val="FFFFFF"/>
                </a:solidFill>
                <a:latin typeface="+mn-ea"/>
                <a:cs typeface="+mn-ea"/>
                <a:sym typeface="+mn-ea"/>
              </a:rPr>
              <a:t>文档审核与更新</a:t>
            </a:r>
            <a:endParaRPr lang="zh-CN" altLang="en-US" sz="1600" b="1">
              <a:solidFill>
                <a:srgbClr val="FFFFFF"/>
              </a:solidFill>
              <a:latin typeface="+mn-ea"/>
              <a:cs typeface="+mn-ea"/>
              <a:sym typeface="+mn-ea"/>
            </a:endParaRPr>
          </a:p>
        </p:txBody>
      </p:sp>
      <p:sp>
        <p:nvSpPr>
          <p:cNvPr id="15" name="平行四边形 14"/>
          <p:cNvSpPr/>
          <p:nvPr>
            <p:custDataLst>
              <p:tags r:id="rId17"/>
            </p:custDataLst>
          </p:nvPr>
        </p:nvSpPr>
        <p:spPr>
          <a:xfrm>
            <a:off x="8523611" y="5486004"/>
            <a:ext cx="1487784" cy="623272"/>
          </a:xfrm>
          <a:prstGeom prst="parallelogram">
            <a:avLst>
              <a:gd name="adj" fmla="val 50771"/>
            </a:avLst>
          </a:prstGeom>
          <a:solidFill>
            <a:schemeClr val="accent1">
              <a:lumMod val="40000"/>
              <a:lumOff val="6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olidFill>
                <a:schemeClr val="lt1"/>
              </a:solidFill>
              <a:cs typeface="微软雅黑" panose="020B0503020204020204" pitchFamily="34" charset="-122"/>
              <a:sym typeface="+mn-ea"/>
            </a:endParaRPr>
          </a:p>
        </p:txBody>
      </p:sp>
      <p:sp>
        <p:nvSpPr>
          <p:cNvPr id="107" name="椭圆 106"/>
          <p:cNvSpPr/>
          <p:nvPr>
            <p:custDataLst>
              <p:tags r:id="rId18"/>
            </p:custDataLst>
          </p:nvPr>
        </p:nvSpPr>
        <p:spPr>
          <a:xfrm>
            <a:off x="7206672" y="4855614"/>
            <a:ext cx="411296" cy="41129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endParaRPr>
          </a:p>
        </p:txBody>
      </p:sp>
      <p:pic>
        <p:nvPicPr>
          <p:cNvPr id="18" name="图片 12" descr="343439383331313b343532303032383bbfcdbba7b9dcc0ed"/>
          <p:cNvPicPr>
            <a:picLocks noChangeAspect="1"/>
          </p:cNvPicPr>
          <p:nvPr>
            <p:custDataLst>
              <p:tags r:id="rId19"/>
            </p:custDataLst>
          </p:nvPr>
        </p:nvPicPr>
        <p:blipFill>
          <a:blip r:embed="rId20">
            <a:extLst>
              <a:ext uri="{96DAC541-7B7A-43D3-8B79-37D633B846F1}">
                <asvg:svgBlip xmlns:asvg="http://schemas.microsoft.com/office/drawing/2016/SVG/main" r:embed="rId21"/>
              </a:ext>
            </a:extLst>
          </a:blip>
          <a:stretch>
            <a:fillRect/>
          </a:stretch>
        </p:blipFill>
        <p:spPr>
          <a:xfrm>
            <a:off x="7300005" y="4948946"/>
            <a:ext cx="224207" cy="224207"/>
          </a:xfrm>
          <a:prstGeom prst="rect">
            <a:avLst/>
          </a:prstGeom>
        </p:spPr>
      </p:pic>
      <p:cxnSp>
        <p:nvCxnSpPr>
          <p:cNvPr id="16" name="直接连接符 15"/>
          <p:cNvCxnSpPr/>
          <p:nvPr/>
        </p:nvCxnSpPr>
        <p:spPr>
          <a:xfrm>
            <a:off x="764540" y="3073400"/>
            <a:ext cx="7341235" cy="0"/>
          </a:xfrm>
          <a:prstGeom prst="line">
            <a:avLst/>
          </a:prstGeom>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a:off x="764540" y="4316730"/>
            <a:ext cx="6419850" cy="0"/>
          </a:xfrm>
          <a:prstGeom prst="line">
            <a:avLst/>
          </a:prstGeom>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20459" y="388759"/>
            <a:ext cx="5572519" cy="887528"/>
            <a:chOff x="3320458" y="354253"/>
            <a:chExt cx="5572519" cy="887528"/>
          </a:xfrm>
        </p:grpSpPr>
        <p:grpSp>
          <p:nvGrpSpPr>
            <p:cNvPr id="6" name="组合 5"/>
            <p:cNvGrpSpPr/>
            <p:nvPr/>
          </p:nvGrpSpPr>
          <p:grpSpPr>
            <a:xfrm>
              <a:off x="3320458" y="354253"/>
              <a:ext cx="5572519" cy="703137"/>
              <a:chOff x="1679798" y="438128"/>
              <a:chExt cx="5572519" cy="703137"/>
            </a:xfrm>
          </p:grpSpPr>
          <p:sp>
            <p:nvSpPr>
              <p:cNvPr id="8" name="文本框 7"/>
              <p:cNvSpPr txBox="1"/>
              <p:nvPr/>
            </p:nvSpPr>
            <p:spPr>
              <a:xfrm>
                <a:off x="1885420" y="438128"/>
                <a:ext cx="516128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合规与风险管控：</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合规检查清单</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3" name="表格 2"/>
          <p:cNvGraphicFramePr/>
          <p:nvPr>
            <p:custDataLst>
              <p:tags r:id="rId1"/>
            </p:custDataLst>
          </p:nvPr>
        </p:nvGraphicFramePr>
        <p:xfrm>
          <a:off x="749935" y="1555115"/>
          <a:ext cx="10819130" cy="4601845"/>
        </p:xfrm>
        <a:graphic>
          <a:graphicData uri="http://schemas.openxmlformats.org/drawingml/2006/table">
            <a:tbl>
              <a:tblPr firstRow="1" bandRow="1">
                <a:tableStyleId>{05B67158-CD92-4415-9FD3-B3C7E3282EFF}</a:tableStyleId>
              </a:tblPr>
              <a:tblGrid>
                <a:gridCol w="1069340"/>
                <a:gridCol w="3258820"/>
                <a:gridCol w="2312035"/>
                <a:gridCol w="2014855"/>
                <a:gridCol w="2164080"/>
              </a:tblGrid>
              <a:tr h="36004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检查项目</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检查内容</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检查方法</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合规标准</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违规处理</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r>
              <a:tr h="120015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加臭浓度合规性</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用户端浓度是否</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最低标准（</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THT8mg/m³</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加臭量是否按标准设定</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抽检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个用户端（便携式检测仪）；</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核对控制器加臭量参数</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所有抽检点达标；</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加臭量在推荐值范围内</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浓度不足：提高加臭量，</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24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小时内复检；</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参数错误：重新设置，记录调整</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92075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设备防爆合规性</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加臭机、检测仪防爆等级是否符合区域要求；</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电气设备是否有防爆标识</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查看设备铭牌（</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Ex d IIB T4</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检查防爆密封（无破损）</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防爆等级与区域一致；</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密封完好，无火花隐患</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等级不符：更换设备；</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密封破损：更换密封件，重新测试</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120078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加臭剂储存合规性</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储存场所是否为专用仓库；</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与氧化剂隔离距离是否</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≥5m</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应急物资是否齐全</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查看仓库标识、防火间距；</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检查应急物资（灭火器、洗眼器）</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专用仓库，标识清晰；</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间距达标；</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物资完好</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场所不符：转移至专用仓库；</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间距不足：重新分区；</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物资缺失：补充物资</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92011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人员资质合规性</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操作员、检测员证件是否在有效期内；</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培训记录是否完整</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核对证件有效期；</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检查培训签到表、考核记录</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证件有效；</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培训时长达标，考核合格</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证件过期：重新培训取证；</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培训不足：补训并考核</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20459" y="388759"/>
            <a:ext cx="5572519" cy="887528"/>
            <a:chOff x="3320458" y="354253"/>
            <a:chExt cx="5572519" cy="887528"/>
          </a:xfrm>
        </p:grpSpPr>
        <p:grpSp>
          <p:nvGrpSpPr>
            <p:cNvPr id="6" name="组合 5"/>
            <p:cNvGrpSpPr/>
            <p:nvPr/>
          </p:nvGrpSpPr>
          <p:grpSpPr>
            <a:xfrm>
              <a:off x="3320458" y="354253"/>
              <a:ext cx="5572519" cy="703137"/>
              <a:chOff x="1679798" y="438128"/>
              <a:chExt cx="5572519" cy="703137"/>
            </a:xfrm>
          </p:grpSpPr>
          <p:sp>
            <p:nvSpPr>
              <p:cNvPr id="8" name="文本框 7"/>
              <p:cNvSpPr txBox="1"/>
              <p:nvPr/>
            </p:nvSpPr>
            <p:spPr>
              <a:xfrm>
                <a:off x="1885420" y="438128"/>
                <a:ext cx="516128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合规与风险管控：</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风险分级管控</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4" name="表格 3"/>
          <p:cNvGraphicFramePr/>
          <p:nvPr>
            <p:custDataLst>
              <p:tags r:id="rId1"/>
            </p:custDataLst>
          </p:nvPr>
        </p:nvGraphicFramePr>
        <p:xfrm>
          <a:off x="850900" y="1555115"/>
          <a:ext cx="10464800" cy="4517390"/>
        </p:xfrm>
        <a:graphic>
          <a:graphicData uri="http://schemas.openxmlformats.org/drawingml/2006/table">
            <a:tbl>
              <a:tblPr firstRow="1" firstCol="1" bandCol="1">
                <a:tableStyleId>{67DAB9C0-3218-473D-B48D-A3268169FAC3}</a:tableStyleId>
              </a:tblPr>
              <a:tblGrid>
                <a:gridCol w="1337310"/>
                <a:gridCol w="2277110"/>
                <a:gridCol w="2512060"/>
                <a:gridCol w="1762760"/>
                <a:gridCol w="2575560"/>
              </a:tblGrid>
              <a:tr h="37592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风险等级</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风险描述</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管控措施</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监控频次</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应急准备</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r>
              <a:tr h="125476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红色风险（重大）</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加臭剂大量泄漏（＞</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10L</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加臭机故障导致全管网无臭；</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用户端浓度长期＜</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50%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标准</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每日巡检储罐、管线；</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加臭机设置备用泵（一用一备）；</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在线监测仪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24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小时报警</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每小时监控数据，每日现场巡检</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储备大量应急物资（活性炭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200kg</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、防化服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5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套）；</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每月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次应急演练</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96266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橙色风险（较大）</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加臭剂中量泄漏（</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1-10L</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加臭量偏差＞</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检测仪器故障</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每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小时巡检加臭机；</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每周校准加臭泵；</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每月检查仪器状态</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cs typeface="微软雅黑" panose="020B0503020204020204" pitchFamily="34" charset="-122"/>
                        </a:rPr>
                        <a:t>每</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小时监控数据，每周现场检查</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储备应急物资（活性炭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50kg</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、防化服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套）；</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每季度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次应急演练</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96202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黄色风险（一般）</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加臭剂微量泄漏（＜</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1L</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加臭量偏差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5%-10%</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传感器漂移</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每日检查阀门、接口；</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每月校准加臭量；</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每周校准传感器</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每日监控数据，每月现场检查</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储备应急物资（活性炭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10kg</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、防化服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套）；</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每半年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次应急演练</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96202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蓝色风险（低）</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设备表面灰尘；</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台账记录不规范；</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培训记录缺失</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每日清洁设备；</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每周核对台账；</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每月检查培训记录</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每周现场检查</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无特殊应急准备；</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定期整改问题</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20459" y="388759"/>
            <a:ext cx="5572519" cy="887528"/>
            <a:chOff x="3320458" y="354253"/>
            <a:chExt cx="5572519" cy="887528"/>
          </a:xfrm>
        </p:grpSpPr>
        <p:grpSp>
          <p:nvGrpSpPr>
            <p:cNvPr id="6" name="组合 5"/>
            <p:cNvGrpSpPr/>
            <p:nvPr/>
          </p:nvGrpSpPr>
          <p:grpSpPr>
            <a:xfrm>
              <a:off x="3320458" y="354253"/>
              <a:ext cx="5572519" cy="703137"/>
              <a:chOff x="1679798" y="438128"/>
              <a:chExt cx="5572519" cy="703137"/>
            </a:xfrm>
          </p:grpSpPr>
          <p:sp>
            <p:nvSpPr>
              <p:cNvPr id="8" name="文本框 7"/>
              <p:cNvSpPr txBox="1"/>
              <p:nvPr/>
            </p:nvSpPr>
            <p:spPr>
              <a:xfrm>
                <a:off x="2418820" y="438128"/>
                <a:ext cx="409448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持续改进：</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定期复盘机制</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3" name="表格 2"/>
          <p:cNvGraphicFramePr/>
          <p:nvPr>
            <p:custDataLst>
              <p:tags r:id="rId1"/>
            </p:custDataLst>
          </p:nvPr>
        </p:nvGraphicFramePr>
        <p:xfrm>
          <a:off x="1022350" y="1690370"/>
          <a:ext cx="10147300" cy="4264025"/>
        </p:xfrm>
        <a:graphic>
          <a:graphicData uri="http://schemas.openxmlformats.org/drawingml/2006/table">
            <a:tbl>
              <a:tblPr firstRow="1" bandRow="1">
                <a:tableStyleId>{99B7EA03-11A9-4ABC-87A9-376A62FE2960}</a:tableStyleId>
              </a:tblPr>
              <a:tblGrid>
                <a:gridCol w="1381125"/>
                <a:gridCol w="2295525"/>
                <a:gridCol w="3121025"/>
                <a:gridCol w="3349625"/>
              </a:tblGrid>
              <a:tr h="45085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复盘周期</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复盘内容</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参与人员</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输出成果</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r>
              <a:tr h="115379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每月复盘</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加臭浓度达标率；</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设备故障率；</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用户投诉量</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操作员、检测员、安全员</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月度加臭管理报告</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下月改进计划（如 “提高抽检频次”）</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115443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每季度复盘</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季度合规检查结果；</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应急演练效果；</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培训考核通过率</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技术负责人、安全员、部门经理</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季度改进报告</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修订操作规程（如 “优化加臭量调整公式”）</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150495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每年复盘</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年度加臭管理目标完成情况；</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法规标准更新影响；</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重大故障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泄漏总结</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公司管理层、技术负责人、安全员</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年度加臭管理总结报告</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下年度目标（如 “浓度达标率</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≥99%”</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体系文件修订计划</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30"/>
          <p:cNvSpPr txBox="1"/>
          <p:nvPr/>
        </p:nvSpPr>
        <p:spPr>
          <a:xfrm>
            <a:off x="1359561" y="2491339"/>
            <a:ext cx="2436372" cy="2322830"/>
          </a:xfrm>
          <a:prstGeom prst="rect">
            <a:avLst/>
          </a:prstGeom>
          <a:noFill/>
        </p:spPr>
        <p:txBody>
          <a:bodyPr wrap="square" rtlCol="0">
            <a:spAutoFit/>
          </a:bodyPr>
          <a:lstStyle/>
          <a:p>
            <a:pPr algn="r" defTabSz="228600"/>
            <a:r>
              <a:rPr lang="en-US" altLang="zh-CN" sz="14500" dirty="0" smtClean="0">
                <a:solidFill>
                  <a:schemeClr val="accent2">
                    <a:alpha val="20000"/>
                  </a:schemeClr>
                </a:solidFill>
                <a:latin typeface="思源宋体 CN Heavy" panose="02020900000000000000" pitchFamily="18" charset="-122"/>
                <a:ea typeface="思源宋体 CN Heavy" panose="02020900000000000000" pitchFamily="18" charset="-122"/>
                <a:cs typeface="Aa楷体" panose="02000500000000000000" pitchFamily="2" charset="-122"/>
              </a:rPr>
              <a:t>12</a:t>
            </a:r>
            <a:endParaRPr lang="zh-CN" altLang="en-US" sz="14500" dirty="0">
              <a:solidFill>
                <a:schemeClr val="accent2">
                  <a:alpha val="20000"/>
                </a:schemeClr>
              </a:solidFill>
              <a:latin typeface="思源宋体 CN Heavy" panose="02020900000000000000" pitchFamily="18" charset="-122"/>
              <a:ea typeface="思源宋体 CN Heavy" panose="02020900000000000000" pitchFamily="18" charset="-122"/>
              <a:cs typeface="Aa楷体" panose="02000500000000000000" pitchFamily="2" charset="-122"/>
            </a:endParaRPr>
          </a:p>
        </p:txBody>
      </p:sp>
      <p:sp>
        <p:nvSpPr>
          <p:cNvPr id="12" name="文本框 11"/>
          <p:cNvSpPr txBox="1"/>
          <p:nvPr/>
        </p:nvSpPr>
        <p:spPr>
          <a:xfrm>
            <a:off x="4378960" y="2560320"/>
            <a:ext cx="7454900" cy="1170940"/>
          </a:xfrm>
          <a:prstGeom prst="rect">
            <a:avLst/>
          </a:prstGeom>
          <a:noFill/>
          <a:scene3d>
            <a:camera prst="orthographicFront"/>
            <a:lightRig rig="threePt" dir="t"/>
          </a:scene3d>
        </p:spPr>
        <p:txBody>
          <a:bodyPr wrap="square" rtlCol="0">
            <a:spAutoFit/>
          </a:bodyPr>
          <a:lstStyle/>
          <a:p>
            <a:pPr>
              <a:lnSpc>
                <a:spcPct val="130000"/>
              </a:lnSpc>
            </a:pPr>
            <a:r>
              <a:rPr lang="zh-CN" altLang="en-US" sz="5400" b="1" dirty="0">
                <a:solidFill>
                  <a:srgbClr val="1B1B1B"/>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培训课件附录</a:t>
            </a:r>
            <a:endParaRPr lang="zh-CN" altLang="en-US" sz="5400" b="1" dirty="0">
              <a:solidFill>
                <a:srgbClr val="1B1B1B"/>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13" name="Rectangle 3"/>
          <p:cNvSpPr/>
          <p:nvPr/>
        </p:nvSpPr>
        <p:spPr bwMode="auto">
          <a:xfrm>
            <a:off x="4478406" y="3847343"/>
            <a:ext cx="5346619"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120000"/>
              </a:lnSpc>
              <a:spcBef>
                <a:spcPct val="0"/>
              </a:spcBef>
              <a:buSzTx/>
              <a:buFontTx/>
              <a:buNone/>
            </a:pP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Lorem ipsum dolor sit amet, consectetuer </a:t>
            </a: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dipiscing </a:t>
            </a: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elit, sed diam </a:t>
            </a:r>
            <a:endParaRPr lang="en-US"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endParaRPr>
          </a:p>
          <a:p>
            <a:pPr eaLnBrk="1">
              <a:lnSpc>
                <a:spcPct val="120000"/>
              </a:lnSpc>
              <a:spcBef>
                <a:spcPct val="0"/>
              </a:spcBef>
              <a:buSzTx/>
              <a:buFontTx/>
              <a:buNone/>
            </a:pP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nonummy nibheuismod </a:t>
            </a:r>
            <a:r>
              <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tincidunt ut laoreet dolore magna aliquam erat volutpat. Ut wisi enim ad minim </a:t>
            </a:r>
            <a:r>
              <a:rPr lang="zh-CN" altLang="zh-CN" sz="1000" dirty="0" smtClean="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rPr>
              <a:t>veniam</a:t>
            </a:r>
            <a:endParaRPr lang="zh-CN" altLang="zh-CN" sz="1000" dirty="0">
              <a:solidFill>
                <a:schemeClr val="tx1">
                  <a:lumMod val="50000"/>
                  <a:lumOff val="50000"/>
                  <a:alpha val="80000"/>
                </a:schemeClr>
              </a:solidFill>
              <a:latin typeface="微软雅黑" panose="020B0503020204020204" pitchFamily="34" charset="-122"/>
              <a:ea typeface="微软雅黑" panose="020B0503020204020204" pitchFamily="34" charset="-122"/>
              <a:sym typeface="Helvetica" panose="020B0604020202020204" pitchFamily="34" charset="0"/>
            </a:endParaRPr>
          </a:p>
        </p:txBody>
      </p:sp>
      <p:sp>
        <p:nvSpPr>
          <p:cNvPr id="14" name="平行四边形 13"/>
          <p:cNvSpPr/>
          <p:nvPr/>
        </p:nvSpPr>
        <p:spPr>
          <a:xfrm flipH="1" flipV="1">
            <a:off x="11498754" y="5765570"/>
            <a:ext cx="1077967" cy="1119813"/>
          </a:xfrm>
          <a:prstGeom prst="parallelogram">
            <a:avLst>
              <a:gd name="adj" fmla="val 70972"/>
            </a:avLst>
          </a:prstGeom>
          <a:gradFill>
            <a:gsLst>
              <a:gs pos="0">
                <a:srgbClr val="E4E4E4">
                  <a:alpha val="34000"/>
                </a:srgbClr>
              </a:gs>
              <a:gs pos="85000">
                <a:srgbClr val="E4E4E4">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等腰三角形 16"/>
          <p:cNvSpPr/>
          <p:nvPr/>
        </p:nvSpPr>
        <p:spPr>
          <a:xfrm flipH="1" flipV="1">
            <a:off x="-46848" y="0"/>
            <a:ext cx="3046503" cy="2862274"/>
          </a:xfrm>
          <a:prstGeom prst="triangle">
            <a:avLst>
              <a:gd name="adj" fmla="val 100000"/>
            </a:avLst>
          </a:prstGeom>
          <a:gradFill>
            <a:gsLst>
              <a:gs pos="0">
                <a:srgbClr val="64A9D7"/>
              </a:gs>
              <a:gs pos="90000">
                <a:srgbClr val="3F7FBB"/>
              </a:gs>
            </a:gsLst>
            <a:lin ang="5400000" scaled="1"/>
          </a:grad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9" name="矩形 28"/>
          <p:cNvSpPr/>
          <p:nvPr/>
        </p:nvSpPr>
        <p:spPr>
          <a:xfrm>
            <a:off x="1271687" y="3438656"/>
            <a:ext cx="2552327" cy="355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0" name="TextBox 30"/>
          <p:cNvSpPr txBox="1"/>
          <p:nvPr/>
        </p:nvSpPr>
        <p:spPr>
          <a:xfrm>
            <a:off x="1813694" y="3454420"/>
            <a:ext cx="1352357" cy="337185"/>
          </a:xfrm>
          <a:prstGeom prst="rect">
            <a:avLst/>
          </a:prstGeom>
          <a:noFill/>
        </p:spPr>
        <p:txBody>
          <a:bodyPr wrap="square" rtlCol="0">
            <a:spAutoFit/>
          </a:bodyPr>
          <a:lstStyle/>
          <a:p>
            <a:pPr algn="ctr" defTabSz="228600"/>
            <a:r>
              <a:rPr lang="en-US" altLang="zh-CN" sz="1600" dirty="0" smtClean="0">
                <a:solidFill>
                  <a:srgbClr val="1B1B1B"/>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a楷体" panose="02000500000000000000" pitchFamily="2" charset="-122"/>
              </a:rPr>
              <a:t>PART </a:t>
            </a:r>
            <a:r>
              <a:rPr lang="en-US" altLang="zh-CN" sz="1600" cap="all" dirty="0">
                <a:solidFill>
                  <a:srgbClr val="1B1B1B"/>
                </a:solidFill>
                <a:effectLst>
                  <a:outerShdw blurRad="25400" dist="25400" dir="2700000" algn="tl">
                    <a:srgbClr val="000000">
                      <a:alpha val="25000"/>
                    </a:srgbClr>
                  </a:outerShdw>
                </a:effectLst>
                <a:uFillTx/>
                <a:latin typeface="思源宋体 CN Heavy" charset="0"/>
                <a:ea typeface="思源宋体 CN Heavy" panose="02020900000000000000" pitchFamily="18" charset="-122"/>
                <a:cs typeface="Aa楷体" panose="02000500000000000000" pitchFamily="2" charset="-122"/>
              </a:rPr>
              <a:t>twelve</a:t>
            </a:r>
            <a:endParaRPr lang="en-US" altLang="zh-CN" sz="1600" cap="all" dirty="0">
              <a:solidFill>
                <a:srgbClr val="1B1B1B"/>
              </a:solidFill>
              <a:effectLst>
                <a:outerShdw blurRad="25400" dist="25400" dir="2700000" algn="tl">
                  <a:srgbClr val="000000">
                    <a:alpha val="25000"/>
                  </a:srgbClr>
                </a:outerShdw>
              </a:effectLst>
              <a:uFillTx/>
              <a:latin typeface="思源宋体 CN Heavy" charset="0"/>
              <a:ea typeface="思源宋体 CN Heavy" panose="02020900000000000000" pitchFamily="18" charset="-122"/>
              <a:cs typeface="Aa楷体" panose="02000500000000000000" pitchFamily="2" charset="-122"/>
            </a:endParaRPr>
          </a:p>
        </p:txBody>
      </p:sp>
      <p:cxnSp>
        <p:nvCxnSpPr>
          <p:cNvPr id="31" name="直接连接符 30"/>
          <p:cNvCxnSpPr/>
          <p:nvPr/>
        </p:nvCxnSpPr>
        <p:spPr>
          <a:xfrm>
            <a:off x="3960692" y="2873475"/>
            <a:ext cx="0" cy="1510342"/>
          </a:xfrm>
          <a:prstGeom prst="line">
            <a:avLst/>
          </a:prstGeom>
          <a:ln w="12700">
            <a:solidFill>
              <a:srgbClr val="2D354B">
                <a:alpha val="20000"/>
              </a:srgbClr>
            </a:solidFill>
          </a:ln>
        </p:spPr>
        <p:style>
          <a:lnRef idx="1">
            <a:schemeClr val="accent1"/>
          </a:lnRef>
          <a:fillRef idx="0">
            <a:schemeClr val="accent1"/>
          </a:fillRef>
          <a:effectRef idx="0">
            <a:schemeClr val="accent1"/>
          </a:effectRef>
          <a:fontRef idx="minor">
            <a:schemeClr val="tx1"/>
          </a:fontRef>
        </p:style>
      </p:cxnSp>
      <p:sp>
        <p:nvSpPr>
          <p:cNvPr id="32" name="圆角矩形 31"/>
          <p:cNvSpPr/>
          <p:nvPr/>
        </p:nvSpPr>
        <p:spPr>
          <a:xfrm rot="2700000">
            <a:off x="609964" y="726490"/>
            <a:ext cx="369745" cy="369745"/>
          </a:xfrm>
          <a:prstGeom prst="roundRect">
            <a:avLst>
              <a:gd name="adj" fmla="val 12610"/>
            </a:avLst>
          </a:prstGeom>
          <a:solidFill>
            <a:schemeClr val="bg1">
              <a:lumMod val="95000"/>
            </a:scheme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94C5DE"/>
                  </a:gs>
                  <a:gs pos="100000">
                    <a:srgbClr val="356A9C"/>
                  </a:gs>
                </a:gsLst>
                <a:lin ang="2700000" scaled="0"/>
              </a:gradFill>
              <a:latin typeface="微软雅黑" panose="020B0503020204020204" pitchFamily="34" charset="-122"/>
              <a:ea typeface="微软雅黑" panose="020B0503020204020204" pitchFamily="34" charset="-122"/>
            </a:endParaRPr>
          </a:p>
        </p:txBody>
      </p:sp>
      <p:sp>
        <p:nvSpPr>
          <p:cNvPr id="33" name="圆角矩形 32"/>
          <p:cNvSpPr/>
          <p:nvPr/>
        </p:nvSpPr>
        <p:spPr>
          <a:xfrm rot="2700000">
            <a:off x="555613" y="1858238"/>
            <a:ext cx="134147" cy="134147"/>
          </a:xfrm>
          <a:prstGeom prst="roundRect">
            <a:avLst>
              <a:gd name="adj" fmla="val 12610"/>
            </a:avLst>
          </a:prstGeom>
          <a:solidFill>
            <a:schemeClr val="bg1">
              <a:lumMod val="95000"/>
            </a:scheme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3" name="直接连接符 2"/>
          <p:cNvCxnSpPr>
            <a:stCxn id="17" idx="2"/>
            <a:endCxn id="17" idx="0"/>
          </p:cNvCxnSpPr>
          <p:nvPr/>
        </p:nvCxnSpPr>
        <p:spPr>
          <a:xfrm flipH="1">
            <a:off x="-46848" y="0"/>
            <a:ext cx="3046503" cy="286227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flipH="1">
            <a:off x="11606369" y="442911"/>
            <a:ext cx="227603" cy="170090"/>
            <a:chOff x="762000" y="6033231"/>
            <a:chExt cx="598382" cy="258336"/>
          </a:xfrm>
        </p:grpSpPr>
        <p:cxnSp>
          <p:nvCxnSpPr>
            <p:cNvPr id="41" name="直接连接符 40"/>
            <p:cNvCxnSpPr/>
            <p:nvPr/>
          </p:nvCxnSpPr>
          <p:spPr>
            <a:xfrm>
              <a:off x="762000" y="6033231"/>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62000" y="6162399"/>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62000" y="6291567"/>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44" name="直接连接符 43"/>
          <p:cNvCxnSpPr/>
          <p:nvPr/>
        </p:nvCxnSpPr>
        <p:spPr>
          <a:xfrm flipH="1">
            <a:off x="7872075" y="5535170"/>
            <a:ext cx="1422832" cy="135021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图片 3" descr="图片122222222222"/>
          <p:cNvPicPr>
            <a:picLocks noChangeAspect="1"/>
          </p:cNvPicPr>
          <p:nvPr/>
        </p:nvPicPr>
        <p:blipFill>
          <a:blip r:embed="rId1"/>
          <a:stretch>
            <a:fillRect/>
          </a:stretch>
        </p:blipFill>
        <p:spPr>
          <a:xfrm>
            <a:off x="533400" y="953770"/>
            <a:ext cx="1609090" cy="1176655"/>
          </a:xfrm>
          <a:prstGeom prst="rect">
            <a:avLst/>
          </a:prstGeom>
          <a:effectLst>
            <a:outerShdw blurRad="50800" dist="38100" dir="2700000" algn="tl" rotWithShape="0">
              <a:prstClr val="black">
                <a:alpha val="13000"/>
              </a:prstClr>
            </a:outerShdw>
          </a:effectLst>
        </p:spPr>
      </p:pic>
      <p:pic>
        <p:nvPicPr>
          <p:cNvPr id="5" name="图片 4" descr="图片22222"/>
          <p:cNvPicPr>
            <a:picLocks noChangeAspect="1"/>
          </p:cNvPicPr>
          <p:nvPr/>
        </p:nvPicPr>
        <p:blipFill>
          <a:blip r:embed="rId2"/>
          <a:stretch>
            <a:fillRect/>
          </a:stretch>
        </p:blipFill>
        <p:spPr>
          <a:xfrm>
            <a:off x="8203565" y="3111500"/>
            <a:ext cx="4053840" cy="3822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11" grpId="0"/>
      <p:bldP spid="12" grpId="0"/>
      <p:bldP spid="13" grpId="0" bldLvl="0" animBg="1"/>
      <p:bldP spid="17" grpId="0" bldLvl="0" animBg="1"/>
      <p:bldP spid="30" grpId="0"/>
      <p:bldP spid="32" grpId="0" bldLvl="0" animBg="1"/>
      <p:bldP spid="33" grpId="0" bldLvl="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007921" y="388759"/>
            <a:ext cx="6197600" cy="887528"/>
            <a:chOff x="3007920" y="354253"/>
            <a:chExt cx="6197600" cy="887528"/>
          </a:xfrm>
        </p:grpSpPr>
        <p:grpSp>
          <p:nvGrpSpPr>
            <p:cNvPr id="6" name="组合 5"/>
            <p:cNvGrpSpPr/>
            <p:nvPr/>
          </p:nvGrpSpPr>
          <p:grpSpPr>
            <a:xfrm>
              <a:off x="3007920" y="354253"/>
              <a:ext cx="6197600" cy="703137"/>
              <a:chOff x="1367260" y="438128"/>
              <a:chExt cx="6197600" cy="703137"/>
            </a:xfrm>
          </p:grpSpPr>
          <p:sp>
            <p:nvSpPr>
              <p:cNvPr id="8" name="文本框 7"/>
              <p:cNvSpPr txBox="1"/>
              <p:nvPr/>
            </p:nvSpPr>
            <p:spPr>
              <a:xfrm>
                <a:off x="1367260" y="438128"/>
                <a:ext cx="619760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培训课件附录：</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附录</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 1</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：法规标准清单</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3" name="表格 2"/>
          <p:cNvGraphicFramePr/>
          <p:nvPr>
            <p:custDataLst>
              <p:tags r:id="rId1"/>
            </p:custDataLst>
          </p:nvPr>
        </p:nvGraphicFramePr>
        <p:xfrm>
          <a:off x="838835" y="1471295"/>
          <a:ext cx="10603865" cy="4782820"/>
        </p:xfrm>
        <a:graphic>
          <a:graphicData uri="http://schemas.openxmlformats.org/drawingml/2006/table">
            <a:tbl>
              <a:tblPr firstRow="1" bandRow="1">
                <a:tableStyleId>{31F03DA4-F320-4BB4-A62D-95613A16B572}</a:tableStyleId>
              </a:tblPr>
              <a:tblGrid>
                <a:gridCol w="1137920"/>
                <a:gridCol w="3785870"/>
                <a:gridCol w="3303270"/>
                <a:gridCol w="2376805"/>
              </a:tblGrid>
              <a:tr h="33528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类别</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cs typeface="微软雅黑" panose="020B0503020204020204" pitchFamily="34" charset="-122"/>
                        </a:rPr>
                        <a:t>标准编号</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名称</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核心关联条款</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解读</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r>
              <a:tr h="54292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法律</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sym typeface="+mn-ea"/>
                        </a:rPr>
                        <a:t>《中华人民共和国安全生产法》</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altLang="en-US" sz="1100">
                          <a:latin typeface="微软雅黑" panose="020B0503020204020204" pitchFamily="34" charset="-122"/>
                          <a:ea typeface="微软雅黑" panose="020B0503020204020204" pitchFamily="34" charset="-122"/>
                          <a:cs typeface="微软雅黑" panose="020B0503020204020204" pitchFamily="34" charset="-122"/>
                          <a:sym typeface="+mn-ea"/>
                        </a:rPr>
                        <a:t>第四条、第二十一条、第三十六条</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cs typeface="微软雅黑" panose="020B0503020204020204" pitchFamily="34" charset="-122"/>
                        </a:rPr>
                        <a:t>加臭系统风险</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隐患管理</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39306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行政法规</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cs typeface="微软雅黑" panose="020B0503020204020204" pitchFamily="34" charset="-122"/>
                        </a:rPr>
                        <a:t>《城镇燃气管理条例》（国务院令第</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583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号）</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altLang="en-US" sz="1100">
                          <a:latin typeface="微软雅黑" panose="020B0503020204020204" pitchFamily="34" charset="-122"/>
                          <a:ea typeface="微软雅黑" panose="020B0503020204020204" pitchFamily="34" charset="-122"/>
                          <a:cs typeface="微软雅黑" panose="020B0503020204020204" pitchFamily="34" charset="-122"/>
                          <a:sym typeface="+mn-ea"/>
                        </a:rPr>
                        <a:t>第十七条、第三十五条</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加臭合规性、符合标准</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r>
              <a:tr h="59753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行政法规</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cs typeface="微软雅黑" panose="020B0503020204020204" pitchFamily="34" charset="-122"/>
                        </a:rPr>
                        <a:t>《危险化学品安全管理条例》（国务院令第</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645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号）</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cs typeface="微软雅黑" panose="020B0503020204020204" pitchFamily="34" charset="-122"/>
                          <a:sym typeface="+mn-ea"/>
                        </a:rPr>
                        <a:t>第二十四条、</a:t>
                      </a:r>
                      <a:r>
                        <a:rPr lang="zh-CN" altLang="en-US" sz="1100">
                          <a:latin typeface="微软雅黑" panose="020B0503020204020204" pitchFamily="34" charset="-122"/>
                          <a:ea typeface="微软雅黑" panose="020B0503020204020204" pitchFamily="34" charset="-122"/>
                          <a:cs typeface="微软雅黑" panose="020B0503020204020204" pitchFamily="34" charset="-122"/>
                          <a:sym typeface="+mn-ea"/>
                        </a:rPr>
                        <a:t>第四十三条</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cs typeface="微软雅黑" panose="020B0503020204020204" pitchFamily="34" charset="-122"/>
                        </a:rPr>
                        <a:t>加臭剂储存</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运输 </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59690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国家标准</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GB/T 19206-2020《</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天然气用有机硫化合物加臭剂的要求和测试方法</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sym typeface="+mn-ea"/>
                        </a:rPr>
                        <a:t>4.2</a:t>
                      </a:r>
                      <a:r>
                        <a:rPr lang="zh-CN" altLang="en-US" sz="11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100">
                          <a:latin typeface="微软雅黑" panose="020B0503020204020204" pitchFamily="34" charset="-122"/>
                          <a:ea typeface="微软雅黑" panose="020B0503020204020204" pitchFamily="34" charset="-122"/>
                          <a:cs typeface="微软雅黑" panose="020B0503020204020204" pitchFamily="34" charset="-122"/>
                          <a:sym typeface="+mn-ea"/>
                        </a:rPr>
                        <a:t>4.3</a:t>
                      </a:r>
                      <a:r>
                        <a:rPr lang="zh-CN" altLang="en-US" sz="11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100">
                          <a:latin typeface="微软雅黑" panose="020B0503020204020204" pitchFamily="34" charset="-122"/>
                          <a:ea typeface="微软雅黑" panose="020B0503020204020204" pitchFamily="34" charset="-122"/>
                          <a:cs typeface="微软雅黑" panose="020B0503020204020204" pitchFamily="34" charset="-122"/>
                          <a:sym typeface="+mn-ea"/>
                        </a:rPr>
                        <a:t>4.5</a:t>
                      </a:r>
                      <a:r>
                        <a:rPr lang="zh-CN" altLang="en-US" sz="11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100">
                          <a:latin typeface="微软雅黑" panose="020B0503020204020204" pitchFamily="34" charset="-122"/>
                          <a:ea typeface="微软雅黑" panose="020B0503020204020204" pitchFamily="34" charset="-122"/>
                          <a:cs typeface="微软雅黑" panose="020B0503020204020204" pitchFamily="34" charset="-122"/>
                          <a:sym typeface="+mn-ea"/>
                        </a:rPr>
                        <a:t>6.3</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加臭剂质量、检测方法</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r>
              <a:tr h="33655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国家标准</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GB 55009-2021《</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燃气工程项目规范</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sym typeface="+mn-ea"/>
                        </a:rPr>
                        <a:t>3.0.7</a:t>
                      </a:r>
                      <a:r>
                        <a:rPr lang="zh-CN" altLang="en-US" sz="11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100">
                          <a:latin typeface="微软雅黑" panose="020B0503020204020204" pitchFamily="34" charset="-122"/>
                          <a:ea typeface="微软雅黑" panose="020B0503020204020204" pitchFamily="34" charset="-122"/>
                          <a:cs typeface="微软雅黑" panose="020B0503020204020204" pitchFamily="34" charset="-122"/>
                          <a:sym typeface="+mn-ea"/>
                        </a:rPr>
                        <a:t>3.0.8</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加臭浓度设定、安全验证</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r>
              <a:tr h="39243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国家标准</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GB 50028-2006《</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城镇燃气设计规范</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2020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版）</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altLang="en-US" sz="1100">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1100">
                          <a:latin typeface="微软雅黑" panose="020B0503020204020204" pitchFamily="34" charset="-122"/>
                          <a:ea typeface="微软雅黑" panose="020B0503020204020204" pitchFamily="34" charset="-122"/>
                          <a:cs typeface="微软雅黑" panose="020B0503020204020204" pitchFamily="34" charset="-122"/>
                          <a:sym typeface="+mn-ea"/>
                        </a:rPr>
                        <a:t>3.2.3</a:t>
                      </a:r>
                      <a:r>
                        <a:rPr lang="zh-CN" altLang="en-US" sz="1100">
                          <a:latin typeface="微软雅黑" panose="020B0503020204020204" pitchFamily="34" charset="-122"/>
                          <a:ea typeface="微软雅黑" panose="020B0503020204020204" pitchFamily="34" charset="-122"/>
                          <a:cs typeface="微软雅黑" panose="020B0503020204020204" pitchFamily="34" charset="-122"/>
                          <a:sym typeface="+mn-ea"/>
                        </a:rPr>
                        <a:t>条、第</a:t>
                      </a:r>
                      <a:r>
                        <a:rPr lang="en-US" altLang="zh-CN" sz="1100">
                          <a:latin typeface="微软雅黑" panose="020B0503020204020204" pitchFamily="34" charset="-122"/>
                          <a:ea typeface="微软雅黑" panose="020B0503020204020204" pitchFamily="34" charset="-122"/>
                          <a:cs typeface="微软雅黑" panose="020B0503020204020204" pitchFamily="34" charset="-122"/>
                          <a:sym typeface="+mn-ea"/>
                        </a:rPr>
                        <a:t>3.2.4</a:t>
                      </a:r>
                      <a:r>
                        <a:rPr lang="zh-CN" altLang="en-US" sz="1100">
                          <a:latin typeface="微软雅黑" panose="020B0503020204020204" pitchFamily="34" charset="-122"/>
                          <a:ea typeface="微软雅黑" panose="020B0503020204020204" pitchFamily="34" charset="-122"/>
                          <a:cs typeface="微软雅黑" panose="020B0503020204020204" pitchFamily="34" charset="-122"/>
                          <a:sym typeface="+mn-ea"/>
                        </a:rPr>
                        <a:t>条、第</a:t>
                      </a:r>
                      <a:r>
                        <a:rPr lang="en-US" altLang="zh-CN" sz="1100">
                          <a:latin typeface="微软雅黑" panose="020B0503020204020204" pitchFamily="34" charset="-122"/>
                          <a:ea typeface="微软雅黑" panose="020B0503020204020204" pitchFamily="34" charset="-122"/>
                          <a:cs typeface="微软雅黑" panose="020B0503020204020204" pitchFamily="34" charset="-122"/>
                          <a:sym typeface="+mn-ea"/>
                        </a:rPr>
                        <a:t>6.5.6</a:t>
                      </a:r>
                      <a:r>
                        <a:rPr lang="zh-CN" altLang="en-US" sz="1100">
                          <a:latin typeface="微软雅黑" panose="020B0503020204020204" pitchFamily="34" charset="-122"/>
                          <a:ea typeface="微软雅黑" panose="020B0503020204020204" pitchFamily="34" charset="-122"/>
                          <a:cs typeface="微软雅黑" panose="020B0503020204020204" pitchFamily="34" charset="-122"/>
                          <a:sym typeface="+mn-ea"/>
                        </a:rPr>
                        <a:t>条</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加臭装置设计、布局</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r>
              <a:tr h="59817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行业标准</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CJJ/T 148-2010《</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城镇燃气加臭技术规程</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sym typeface="+mn-ea"/>
                        </a:rPr>
                        <a:t>3.1.4</a:t>
                      </a:r>
                      <a:r>
                        <a:rPr lang="zh-CN" altLang="en-US" sz="11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100">
                          <a:latin typeface="微软雅黑" panose="020B0503020204020204" pitchFamily="34" charset="-122"/>
                          <a:ea typeface="微软雅黑" panose="020B0503020204020204" pitchFamily="34" charset="-122"/>
                          <a:cs typeface="微软雅黑" panose="020B0503020204020204" pitchFamily="34" charset="-122"/>
                          <a:sym typeface="+mn-ea"/>
                        </a:rPr>
                        <a:t>6.2.2</a:t>
                      </a:r>
                      <a:r>
                        <a:rPr lang="zh-CN" altLang="en-US" sz="11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100">
                          <a:latin typeface="微软雅黑" panose="020B0503020204020204" pitchFamily="34" charset="-122"/>
                          <a:ea typeface="微软雅黑" panose="020B0503020204020204" pitchFamily="34" charset="-122"/>
                          <a:cs typeface="微软雅黑" panose="020B0503020204020204" pitchFamily="34" charset="-122"/>
                          <a:sym typeface="+mn-ea"/>
                        </a:rPr>
                        <a:t>6.3.4</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加臭量计算、检测频次、乙硫醇维护</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r>
              <a:tr h="59690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行业标准</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altLang="en-US" sz="1100">
                          <a:latin typeface="微软雅黑" panose="020B0503020204020204" pitchFamily="34" charset="-122"/>
                          <a:ea typeface="微软雅黑" panose="020B0503020204020204" pitchFamily="34" charset="-122"/>
                          <a:cs typeface="微软雅黑" panose="020B0503020204020204" pitchFamily="34" charset="-122"/>
                          <a:sym typeface="+mn-ea"/>
                        </a:rPr>
                        <a:t>《城镇燃气设施运行、维护和抢修安全技术标准》</a:t>
                      </a:r>
                      <a:endParaRPr lang="en-US" altLang="zh-CN"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endParaRPr lang="zh-CN" altLang="en-US" sz="11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设备选型、性能要求</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r>
              <a:tr h="39306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团体标准</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T/CGAS 031-2024《</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城镇燃气加臭技术要求</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sym typeface="+mn-ea"/>
                        </a:rPr>
                        <a:t>6.5.1.2</a:t>
                      </a:r>
                      <a:r>
                        <a:rPr lang="zh-CN" altLang="en-US" sz="11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100">
                          <a:latin typeface="微软雅黑" panose="020B0503020204020204" pitchFamily="34" charset="-122"/>
                          <a:ea typeface="微软雅黑" panose="020B0503020204020204" pitchFamily="34" charset="-122"/>
                          <a:cs typeface="微软雅黑" panose="020B0503020204020204" pitchFamily="34" charset="-122"/>
                          <a:sym typeface="+mn-ea"/>
                        </a:rPr>
                        <a:t>8.1.1</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检测频次、管网维护</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240206" y="388759"/>
            <a:ext cx="7733030" cy="887528"/>
            <a:chOff x="2240205" y="354253"/>
            <a:chExt cx="7733030" cy="887528"/>
          </a:xfrm>
        </p:grpSpPr>
        <p:grpSp>
          <p:nvGrpSpPr>
            <p:cNvPr id="6" name="组合 5"/>
            <p:cNvGrpSpPr/>
            <p:nvPr/>
          </p:nvGrpSpPr>
          <p:grpSpPr>
            <a:xfrm>
              <a:off x="2240205" y="354253"/>
              <a:ext cx="7733030" cy="703137"/>
              <a:chOff x="599545" y="438128"/>
              <a:chExt cx="7733030" cy="703137"/>
            </a:xfrm>
          </p:grpSpPr>
          <p:sp>
            <p:nvSpPr>
              <p:cNvPr id="8" name="文本框 7"/>
              <p:cNvSpPr txBox="1"/>
              <p:nvPr/>
            </p:nvSpPr>
            <p:spPr>
              <a:xfrm>
                <a:off x="599545" y="438128"/>
                <a:ext cx="77330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培训课件附录：</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附录</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：常见问题速查手册（</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aphicFrame>
        <p:nvGraphicFramePr>
          <p:cNvPr id="2" name="表格 1"/>
          <p:cNvGraphicFramePr/>
          <p:nvPr>
            <p:custDataLst>
              <p:tags r:id="rId1"/>
            </p:custDataLst>
          </p:nvPr>
        </p:nvGraphicFramePr>
        <p:xfrm>
          <a:off x="1028700" y="1466215"/>
          <a:ext cx="10210800" cy="4794885"/>
        </p:xfrm>
        <a:graphic>
          <a:graphicData uri="http://schemas.openxmlformats.org/drawingml/2006/table">
            <a:tbl>
              <a:tblPr firstRow="1" bandRow="1">
                <a:tableStyleId>{B6B79BF4-DCF8-4DC1-8E6C-21BFC9B26A65}</a:tableStyleId>
              </a:tblPr>
              <a:tblGrid>
                <a:gridCol w="2006600"/>
                <a:gridCol w="3098800"/>
                <a:gridCol w="2349500"/>
                <a:gridCol w="2755900"/>
              </a:tblGrid>
              <a:tr h="26479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问题现象</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快速排查步骤</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应急处理</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长期解决</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r>
              <a:tr h="90614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加臭机无输出</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查液位（是否过低）；</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查过滤器（是否堵塞）；</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查膜片（是否破损）</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加注加臭剂；</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清洗滤芯；</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更换膜片</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增加液位巡检频次；</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缩短滤芯清洗周期</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90614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浓度不达标</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查加臭量设定（是否足够）；</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查泵输出（是否偏差）；</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查管网（是否泄漏）</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临时增加加臭量；</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校准加臭泵；</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检漏修复</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修订加臭量计算标准；</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加强管网巡检</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90614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检测仪示值漂移</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查零点（是否过期）；</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查采样管（是否吸附）；</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查传感器（是否中毒）</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重新校准零点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跨度；</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更换采样管；</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清洁传感器</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缩短校准周期；</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加装过滤器（乙硫醇）</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905510">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加臭剂消耗过快</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查泄漏（储罐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管线）；</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查泵（是否内漏）；</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查温度（乙硫醇是否超温）</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检漏修复；</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更换单向阀；</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降温处理</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增加检漏频次；</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更换耐腐蚀部件</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r h="906145">
                <a:tc>
                  <a:txBody>
                    <a:bodyPr/>
                    <a:p>
                      <a:pPr marL="0" indent="0" algn="ctr">
                        <a:lnSpc>
                          <a:spcPct val="120000"/>
                        </a:lnSpc>
                        <a:spcBef>
                          <a:spcPts val="600"/>
                        </a:spcBef>
                        <a:spcAft>
                          <a:spcPts val="600"/>
                        </a:spcAft>
                      </a:pPr>
                      <a:r>
                        <a:rPr lang="zh-CN" sz="1100">
                          <a:latin typeface="微软雅黑" panose="020B0503020204020204" pitchFamily="34" charset="-122"/>
                          <a:ea typeface="微软雅黑" panose="020B0503020204020204" pitchFamily="34" charset="-122"/>
                        </a:rPr>
                        <a:t>气味异常</a:t>
                      </a:r>
                      <a:endParaRPr lang="zh-CN" sz="1100">
                        <a:latin typeface="微软雅黑" panose="020B0503020204020204" pitchFamily="34" charset="-122"/>
                        <a:ea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查加臭剂（是否混合 </a:t>
                      </a:r>
                      <a:r>
                        <a:rPr lang="en-US" altLang="zh-CN" sz="11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失效）；</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查浓度（是否过高）；</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查设备（是否污染）</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更换纯加臭剂；</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调整加臭量；</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清洗设备</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c>
                  <a:txBody>
                    <a:bodyPr/>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禁止混合加臭剂；</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ts val="500"/>
                        </a:lnSpc>
                        <a:spcBef>
                          <a:spcPts val="600"/>
                        </a:spcBef>
                        <a:spcAft>
                          <a:spcPts val="600"/>
                        </a:spcAft>
                      </a:pPr>
                      <a:r>
                        <a:rPr lang="en-US" altLang="zh-CN" sz="11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加强加臭剂存储管理</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38100" marB="1905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a:off x="1016000" y="3149600"/>
            <a:ext cx="9944100" cy="3123565"/>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1" name="组合 10"/>
          <p:cNvGrpSpPr/>
          <p:nvPr/>
        </p:nvGrpSpPr>
        <p:grpSpPr>
          <a:xfrm>
            <a:off x="2608506" y="388759"/>
            <a:ext cx="6996430" cy="887528"/>
            <a:chOff x="2608505" y="354253"/>
            <a:chExt cx="6996430" cy="887528"/>
          </a:xfrm>
        </p:grpSpPr>
        <p:grpSp>
          <p:nvGrpSpPr>
            <p:cNvPr id="6" name="组合 5"/>
            <p:cNvGrpSpPr/>
            <p:nvPr/>
          </p:nvGrpSpPr>
          <p:grpSpPr>
            <a:xfrm>
              <a:off x="2608505" y="354253"/>
              <a:ext cx="6996430" cy="703137"/>
              <a:chOff x="967845" y="438128"/>
              <a:chExt cx="6996430" cy="703137"/>
            </a:xfrm>
          </p:grpSpPr>
          <p:sp>
            <p:nvSpPr>
              <p:cNvPr id="8" name="文本框 7"/>
              <p:cNvSpPr txBox="1"/>
              <p:nvPr/>
            </p:nvSpPr>
            <p:spPr>
              <a:xfrm>
                <a:off x="967845" y="438128"/>
                <a:ext cx="6996430" cy="521970"/>
              </a:xfrm>
              <a:prstGeom prst="rect">
                <a:avLst/>
              </a:prstGeom>
              <a:noFill/>
            </p:spPr>
            <p:txBody>
              <a:bodyPr wrap="none" rtlCol="0">
                <a:spAutoFit/>
                <a:scene3d>
                  <a:camera prst="orthographicFront"/>
                  <a:lightRig rig="threePt" dir="t"/>
                </a:scene3d>
                <a:sp3d contourW="12700"/>
              </a:bodyPr>
              <a:lstStyle/>
              <a:p>
                <a:pPr lvl="0" algn="ctr">
                  <a:defRPr/>
                </a:pPr>
                <a:r>
                  <a:rPr lang="zh-CN" altLang="en-US" sz="2800" b="1" dirty="0">
                    <a:solidFill>
                      <a:srgbClr val="3F7FBB"/>
                    </a:solidFill>
                    <a:latin typeface="微软雅黑" panose="020B0503020204020204" pitchFamily="34" charset="-122"/>
                    <a:ea typeface="微软雅黑" panose="020B0503020204020204" pitchFamily="34" charset="-122"/>
                    <a:sym typeface="+mn-ea"/>
                  </a:rPr>
                  <a:t>核心意义：</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责任追溯</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界定安全管理边界</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Financial industry investment return analysis marketing report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2" name="文本框 1"/>
          <p:cNvSpPr txBox="1"/>
          <p:nvPr/>
        </p:nvSpPr>
        <p:spPr>
          <a:xfrm>
            <a:off x="1363980" y="1440815"/>
            <a:ext cx="9486265" cy="1522095"/>
          </a:xfrm>
          <a:prstGeom prst="rect">
            <a:avLst/>
          </a:prstGeom>
          <a:noFill/>
        </p:spPr>
        <p:txBody>
          <a:bodyPr wrap="square" rtlCol="0">
            <a:spAutoFit/>
          </a:bodyPr>
          <a:p>
            <a:pPr indent="0" algn="ctr" fontAlgn="auto">
              <a:lnSpc>
                <a:spcPct val="100000"/>
              </a:lnSpc>
            </a:pPr>
            <a:r>
              <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规范</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加臭管理</a:t>
            </a:r>
            <a:r>
              <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可通过</a:t>
            </a:r>
            <a:r>
              <a:rPr lang="en-US" altLang="zh-CN">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en-US" altLang="zh-CN" sz="3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加臭量记录</a:t>
            </a:r>
            <a:r>
              <a:rPr lang="en-US" altLang="zh-CN" sz="32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 + </a:t>
            </a:r>
            <a:r>
              <a:rPr lang="zh-CN" altLang="en-US" sz="32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浓度检测数据</a:t>
            </a:r>
            <a:r>
              <a:rPr lang="en-US" altLang="zh-CN" sz="32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 + </a:t>
            </a:r>
            <a:r>
              <a:rPr lang="zh-CN" altLang="en-US" sz="32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设备台账</a:t>
            </a:r>
            <a:r>
              <a:rPr lang="en-US" altLang="zh-CN" sz="3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形成</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证据链</a:t>
            </a:r>
            <a:r>
              <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，清晰</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界定</a:t>
            </a:r>
            <a:r>
              <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事故责任</a:t>
            </a: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3358515" y="3293110"/>
            <a:ext cx="7366635" cy="1337945"/>
          </a:xfrm>
          <a:prstGeom prst="rect">
            <a:avLst/>
          </a:prstGeom>
        </p:spPr>
        <p:txBody>
          <a:bodyPr wrap="square">
            <a:spAutoFit/>
          </a:bodyPr>
          <a:p>
            <a:pPr defTabSz="266700">
              <a:lnSpc>
                <a:spcPct val="150000"/>
              </a:lnSpc>
            </a:pPr>
            <a:r>
              <a:rPr lang="en-US" altLang="zh-CN">
                <a:solidFill>
                  <a:schemeClr val="bg1"/>
                </a:solidFill>
                <a:latin typeface="微软雅黑" panose="020B0503020204020204" pitchFamily="34" charset="-122"/>
                <a:ea typeface="微软雅黑" panose="020B0503020204020204" pitchFamily="34" charset="-122"/>
              </a:rPr>
              <a:t>       2024 </a:t>
            </a:r>
            <a:r>
              <a:rPr lang="zh-CN" altLang="en-US">
                <a:solidFill>
                  <a:schemeClr val="bg1"/>
                </a:solidFill>
                <a:latin typeface="微软雅黑" panose="020B0503020204020204" pitchFamily="34" charset="-122"/>
                <a:ea typeface="微软雅黑" panose="020B0503020204020204" pitchFamily="34" charset="-122"/>
              </a:rPr>
              <a:t>年某商业用户燃气泄漏火灾，调查显示：加臭机 </a:t>
            </a:r>
            <a:r>
              <a:rPr lang="en-US" altLang="zh-CN">
                <a:solidFill>
                  <a:schemeClr val="bg1"/>
                </a:solidFill>
                <a:latin typeface="微软雅黑" panose="020B0503020204020204" pitchFamily="34" charset="-122"/>
                <a:ea typeface="微软雅黑" panose="020B0503020204020204" pitchFamily="34" charset="-122"/>
              </a:rPr>
              <a:t>72 </a:t>
            </a:r>
            <a:r>
              <a:rPr lang="zh-CN" altLang="en-US">
                <a:solidFill>
                  <a:schemeClr val="bg1"/>
                </a:solidFill>
                <a:latin typeface="微软雅黑" panose="020B0503020204020204" pitchFamily="34" charset="-122"/>
                <a:ea typeface="微软雅黑" panose="020B0503020204020204" pitchFamily="34" charset="-122"/>
              </a:rPr>
              <a:t>小时运行正常，用户端 四氢噻吩</a:t>
            </a:r>
            <a:r>
              <a:rPr lang="en-US" altLang="zh-CN">
                <a:solidFill>
                  <a:schemeClr val="bg1"/>
                </a:solidFill>
                <a:latin typeface="微软雅黑" panose="020B0503020204020204" pitchFamily="34" charset="-122"/>
                <a:ea typeface="微软雅黑" panose="020B0503020204020204" pitchFamily="34" charset="-122"/>
              </a:rPr>
              <a:t> </a:t>
            </a:r>
            <a:r>
              <a:rPr lang="zh-CN" altLang="en-US">
                <a:solidFill>
                  <a:schemeClr val="bg1"/>
                </a:solidFill>
                <a:latin typeface="微软雅黑" panose="020B0503020204020204" pitchFamily="34" charset="-122"/>
                <a:ea typeface="微软雅黑" panose="020B0503020204020204" pitchFamily="34" charset="-122"/>
              </a:rPr>
              <a:t>浓度</a:t>
            </a:r>
            <a:r>
              <a:rPr lang="en-US" altLang="zh-CN">
                <a:solidFill>
                  <a:schemeClr val="bg1"/>
                </a:solidFill>
                <a:latin typeface="微软雅黑" panose="020B0503020204020204" pitchFamily="34" charset="-122"/>
                <a:ea typeface="微软雅黑" panose="020B0503020204020204" pitchFamily="34" charset="-122"/>
              </a:rPr>
              <a:t>9.2mg/m³</a:t>
            </a:r>
            <a:r>
              <a:rPr lang="zh-CN" altLang="en-US">
                <a:solidFill>
                  <a:schemeClr val="bg1"/>
                </a:solidFill>
                <a:latin typeface="微软雅黑" panose="020B0503020204020204" pitchFamily="34" charset="-122"/>
                <a:ea typeface="微软雅黑" panose="020B0503020204020204" pitchFamily="34" charset="-122"/>
              </a:rPr>
              <a:t>（达标），最终判定为用户私改管道，企业无加臭责任。</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5" name="圆角矩形 74"/>
          <p:cNvSpPr/>
          <p:nvPr/>
        </p:nvSpPr>
        <p:spPr>
          <a:xfrm>
            <a:off x="1193800" y="3314065"/>
            <a:ext cx="2006600" cy="130810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9" name="文本框 68"/>
          <p:cNvSpPr txBox="1"/>
          <p:nvPr>
            <p:custDataLst>
              <p:tags r:id="rId1"/>
            </p:custDataLst>
          </p:nvPr>
        </p:nvSpPr>
        <p:spPr>
          <a:xfrm>
            <a:off x="1671955" y="3773170"/>
            <a:ext cx="1089025" cy="687705"/>
          </a:xfrm>
          <a:prstGeom prst="rect">
            <a:avLst/>
          </a:prstGeom>
          <a:noFill/>
        </p:spPr>
        <p:txBody>
          <a:bodyPr wrap="square" rtlCol="0">
            <a:noAutofit/>
          </a:bodyPr>
          <a:lstStyle/>
          <a:p>
            <a:pPr algn="ctr"/>
            <a:r>
              <a:rPr lang="zh-CN" altLang="en-US" sz="2400" b="1" dirty="0" smtClean="0">
                <a:solidFill>
                  <a:srgbClr val="3F7FBB"/>
                </a:solidFill>
                <a:latin typeface="微软雅黑" panose="020B0503020204020204" pitchFamily="34" charset="-122"/>
                <a:ea typeface="微软雅黑" panose="020B0503020204020204" pitchFamily="34" charset="-122"/>
              </a:rPr>
              <a:t>案</a:t>
            </a:r>
            <a:r>
              <a:rPr lang="en-US" altLang="zh-CN" sz="2400" b="1" dirty="0" smtClean="0">
                <a:solidFill>
                  <a:srgbClr val="3F7FBB"/>
                </a:solidFill>
                <a:latin typeface="微软雅黑" panose="020B0503020204020204" pitchFamily="34" charset="-122"/>
                <a:ea typeface="微软雅黑" panose="020B0503020204020204" pitchFamily="34" charset="-122"/>
              </a:rPr>
              <a:t>  </a:t>
            </a:r>
            <a:r>
              <a:rPr lang="zh-CN" altLang="en-US" sz="2400" b="1" dirty="0" smtClean="0">
                <a:solidFill>
                  <a:srgbClr val="3F7FBB"/>
                </a:solidFill>
                <a:latin typeface="微软雅黑" panose="020B0503020204020204" pitchFamily="34" charset="-122"/>
                <a:ea typeface="微软雅黑" panose="020B0503020204020204" pitchFamily="34" charset="-122"/>
              </a:rPr>
              <a:t>例</a:t>
            </a:r>
            <a:endParaRPr lang="zh-CN" altLang="en-US" sz="2400" b="1" dirty="0" smtClean="0">
              <a:solidFill>
                <a:srgbClr val="3F7FBB"/>
              </a:solidFill>
              <a:latin typeface="微软雅黑" panose="020B0503020204020204" pitchFamily="34" charset="-122"/>
              <a:ea typeface="微软雅黑" panose="020B0503020204020204" pitchFamily="34" charset="-122"/>
            </a:endParaRPr>
          </a:p>
        </p:txBody>
      </p:sp>
      <p:pic>
        <p:nvPicPr>
          <p:cNvPr id="71" name="内容占位符 2" descr="e838514a-c03a-11f0-a276-8af16b1a1c09"/>
          <p:cNvPicPr>
            <a:picLocks noChangeAspect="1"/>
          </p:cNvPicPr>
          <p:nvPr>
            <p:custDataLst>
              <p:tags r:id="rId2"/>
            </p:custDataLst>
          </p:nvPr>
        </p:nvPicPr>
        <p:blipFill>
          <a:blip r:embed="rId3"/>
          <a:srcRect t="7482" b="7482"/>
          <a:stretch>
            <a:fillRect/>
          </a:stretch>
        </p:blipFill>
        <p:spPr>
          <a:xfrm>
            <a:off x="1105535" y="4783455"/>
            <a:ext cx="9744710" cy="1383665"/>
          </a:xfrm>
          <a:custGeom>
            <a:avLst>
              <a:gd name="connisteX0" fmla="*/ 0 w 10972800"/>
              <a:gd name="connsiteY0" fmla="*/ 203200 h 1879600"/>
              <a:gd name="connisteX1" fmla="*/ 203200 w 10972800"/>
              <a:gd name="connsiteY1" fmla="*/ 0 h 1879600"/>
              <a:gd name="connisteX2" fmla="*/ 10769600 w 10972800"/>
              <a:gd name="connsiteY2" fmla="*/ 0 h 1879600"/>
              <a:gd name="connisteX3" fmla="*/ 10972800 w 10972800"/>
              <a:gd name="connsiteY3" fmla="*/ 203200 h 1879600"/>
              <a:gd name="connisteX4" fmla="*/ 10972800 w 10972800"/>
              <a:gd name="connsiteY4" fmla="*/ 1676400 h 1879600"/>
              <a:gd name="connisteX5" fmla="*/ 10769600 w 10972800"/>
              <a:gd name="connsiteY5" fmla="*/ 1879600 h 1879600"/>
              <a:gd name="connisteX6" fmla="*/ 203200 w 10972800"/>
              <a:gd name="connsiteY6" fmla="*/ 1879600 h 1879600"/>
              <a:gd name="connisteX7" fmla="*/ 0 w 10972800"/>
              <a:gd name="connsiteY7" fmla="*/ 1676400 h 1879600"/>
              <a:gd name="connisteX8" fmla="*/ 0 w 10972800"/>
              <a:gd name="connsiteY8" fmla="*/ 203200 h 1879600"/>
            </a:avLst>
            <a:gdLst>
              <a:gd name="connisteX0-1" fmla="*/ 0 w 10972800"/>
              <a:gd name="connsiteY0-2" fmla="*/ 203200 h 1879600"/>
              <a:gd name="connisteX1-3" fmla="*/ 203200 w 10972800"/>
              <a:gd name="connsiteY1-4" fmla="*/ 0 h 1879600"/>
              <a:gd name="connisteX2-5" fmla="*/ 10769600 w 10972800"/>
              <a:gd name="connsiteY2-6" fmla="*/ 0 h 1879600"/>
              <a:gd name="connisteX3-7" fmla="*/ 10972800 w 10972800"/>
              <a:gd name="connsiteY3-8" fmla="*/ 203200 h 1879600"/>
              <a:gd name="connisteX4-9" fmla="*/ 10972800 w 10972800"/>
              <a:gd name="connsiteY4-10" fmla="*/ 1676400 h 1879600"/>
              <a:gd name="connisteX5-11" fmla="*/ 10769600 w 10972800"/>
              <a:gd name="connsiteY5-12" fmla="*/ 1879600 h 1879600"/>
              <a:gd name="connisteX6-13" fmla="*/ 203200 w 10972800"/>
              <a:gd name="connsiteY6-14" fmla="*/ 1879600 h 1879600"/>
              <a:gd name="connisteX7-15" fmla="*/ 0 w 10972800"/>
              <a:gd name="connsiteY7-16" fmla="*/ 1676400 h 1879600"/>
              <a:gd name="connisteX8-17" fmla="*/ 0 w 10972800"/>
              <a:gd name="connsiteY8-18" fmla="*/ 203200 h 1879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0-1" y="connsiteY0-2"/>
              </a:cxn>
              <a:cxn ang="0">
                <a:pos x="connisteX1-3" y="connsiteY1-4"/>
              </a:cxn>
              <a:cxn ang="0">
                <a:pos x="connisteX2-5" y="connsiteY2-6"/>
              </a:cxn>
              <a:cxn ang="0">
                <a:pos x="connisteX3-7" y="connsiteY3-8"/>
              </a:cxn>
              <a:cxn ang="0">
                <a:pos x="connisteX4-9" y="connsiteY4-10"/>
              </a:cxn>
              <a:cxn ang="0">
                <a:pos x="connisteX5-11" y="connsiteY5-12"/>
              </a:cxn>
              <a:cxn ang="0">
                <a:pos x="connisteX6-13" y="connsiteY6-14"/>
              </a:cxn>
              <a:cxn ang="0">
                <a:pos x="connisteX7-15" y="connsiteY7-16"/>
              </a:cxn>
              <a:cxn ang="0">
                <a:pos x="connisteX8-17" y="connsiteY8-18"/>
              </a:cxn>
            </a:cxnLst>
            <a:pathLst>
              <a:path w="10972800" h="1879600">
                <a:moveTo>
                  <a:pt x="0" y="203200"/>
                </a:moveTo>
                <a:cubicBezTo>
                  <a:pt x="0" y="90976"/>
                  <a:pt x="90976" y="0"/>
                  <a:pt x="203200" y="0"/>
                </a:cubicBezTo>
                <a:lnTo>
                  <a:pt x="10769600" y="0"/>
                </a:lnTo>
                <a:cubicBezTo>
                  <a:pt x="10881824" y="0"/>
                  <a:pt x="10972800" y="90976"/>
                  <a:pt x="10972800" y="203200"/>
                </a:cubicBezTo>
                <a:lnTo>
                  <a:pt x="10972800" y="1676400"/>
                </a:lnTo>
                <a:cubicBezTo>
                  <a:pt x="10972800" y="1788624"/>
                  <a:pt x="10881824" y="1879600"/>
                  <a:pt x="10769600" y="1879600"/>
                </a:cubicBezTo>
                <a:lnTo>
                  <a:pt x="203200" y="1879600"/>
                </a:lnTo>
                <a:cubicBezTo>
                  <a:pt x="90976" y="1879600"/>
                  <a:pt x="0" y="1788624"/>
                  <a:pt x="0" y="1676400"/>
                </a:cubicBezTo>
                <a:lnTo>
                  <a:pt x="0" y="203200"/>
                </a:lnTo>
                <a:close/>
              </a:path>
              <a:path w="10972800" h="1879600">
                <a:moveTo>
                  <a:pt x="0" y="203200"/>
                </a:moveTo>
                <a:cubicBezTo>
                  <a:pt x="0" y="90976"/>
                  <a:pt x="90976" y="0"/>
                  <a:pt x="203200" y="0"/>
                </a:cubicBezTo>
                <a:lnTo>
                  <a:pt x="10769600" y="0"/>
                </a:lnTo>
                <a:cubicBezTo>
                  <a:pt x="10881824" y="0"/>
                  <a:pt x="10972800" y="90976"/>
                  <a:pt x="10972800" y="203200"/>
                </a:cubicBezTo>
                <a:lnTo>
                  <a:pt x="10972800" y="1676400"/>
                </a:lnTo>
                <a:cubicBezTo>
                  <a:pt x="10972800" y="1788624"/>
                  <a:pt x="10881824" y="1879600"/>
                  <a:pt x="10769600" y="1879600"/>
                </a:cubicBezTo>
                <a:lnTo>
                  <a:pt x="203200" y="1879600"/>
                </a:lnTo>
                <a:cubicBezTo>
                  <a:pt x="90976" y="1879600"/>
                  <a:pt x="0" y="1788624"/>
                  <a:pt x="0" y="1676400"/>
                </a:cubicBezTo>
                <a:lnTo>
                  <a:pt x="0" y="203200"/>
                </a:lnTo>
                <a:close/>
              </a:path>
            </a:pathLst>
          </a:custGeom>
          <a:solidFill>
            <a:srgbClr val="DDDDDD"/>
          </a:solidFill>
          <a:ln>
            <a:noFill/>
          </a:ln>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6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a:off x="6404919" y="998558"/>
            <a:ext cx="5787083" cy="5859442"/>
          </a:xfrm>
          <a:prstGeom prst="triangle">
            <a:avLst>
              <a:gd name="adj" fmla="val 100000"/>
            </a:avLst>
          </a:prstGeom>
          <a:gradFill>
            <a:gsLst>
              <a:gs pos="0">
                <a:srgbClr val="64A9D7"/>
              </a:gs>
              <a:gs pos="90000">
                <a:srgbClr val="3F7FB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 name="等腰三角形 7"/>
          <p:cNvSpPr/>
          <p:nvPr/>
        </p:nvSpPr>
        <p:spPr>
          <a:xfrm flipH="1" flipV="1">
            <a:off x="215" y="6048"/>
            <a:ext cx="1884884" cy="1908453"/>
          </a:xfrm>
          <a:prstGeom prst="triangle">
            <a:avLst>
              <a:gd name="adj" fmla="val 100000"/>
            </a:avLst>
          </a:prstGeom>
          <a:gradFill>
            <a:gsLst>
              <a:gs pos="0">
                <a:srgbClr val="64A9D7"/>
              </a:gs>
              <a:gs pos="100000">
                <a:srgbClr val="3F7FBB"/>
              </a:gs>
            </a:gsLst>
            <a:lin ang="5400000" scaled="1"/>
          </a:gradFill>
          <a:ln>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418632" y="3124739"/>
            <a:ext cx="3570208" cy="1107996"/>
          </a:xfrm>
          <a:prstGeom prst="rect">
            <a:avLst/>
          </a:prstGeom>
        </p:spPr>
        <p:txBody>
          <a:bodyPr wrap="none">
            <a:spAutoFit/>
          </a:bodyPr>
          <a:lstStyle/>
          <a:p>
            <a:r>
              <a:rPr lang="zh-CN" altLang="en-US" sz="6600" b="1" i="1" dirty="0" smtClean="0">
                <a:solidFill>
                  <a:schemeClr val="tx1">
                    <a:lumMod val="85000"/>
                    <a:lumOff val="15000"/>
                  </a:schemeClr>
                </a:solidFill>
                <a:effectLst>
                  <a:outerShdw blurRad="101600" dist="38100" dir="2700000" algn="tl">
                    <a:srgbClr val="000000">
                      <a:alpha val="15000"/>
                    </a:srgbClr>
                  </a:outerShdw>
                </a:effectLst>
                <a:latin typeface="思源宋体 CN Heavy" panose="02020900000000000000" pitchFamily="18" charset="-122"/>
                <a:ea typeface="思源宋体 CN Heavy" panose="02020900000000000000" pitchFamily="18" charset="-122"/>
              </a:rPr>
              <a:t>谢谢观看</a:t>
            </a:r>
            <a:endParaRPr lang="zh-CN" altLang="en-US" sz="6600" b="1" i="1" dirty="0">
              <a:solidFill>
                <a:schemeClr val="tx1">
                  <a:lumMod val="85000"/>
                  <a:lumOff val="15000"/>
                </a:schemeClr>
              </a:solidFill>
              <a:effectLst>
                <a:outerShdw blurRad="101600" dist="38100" dir="2700000" algn="tl">
                  <a:srgbClr val="000000">
                    <a:alpha val="15000"/>
                  </a:srgbClr>
                </a:outerShdw>
              </a:effectLst>
              <a:latin typeface="思源宋体 CN Heavy" panose="02020900000000000000" pitchFamily="18" charset="-122"/>
              <a:ea typeface="思源宋体 CN Heavy" panose="02020900000000000000" pitchFamily="18" charset="-122"/>
            </a:endParaRPr>
          </a:p>
        </p:txBody>
      </p:sp>
      <p:grpSp>
        <p:nvGrpSpPr>
          <p:cNvPr id="25" name="组合 24"/>
          <p:cNvGrpSpPr/>
          <p:nvPr/>
        </p:nvGrpSpPr>
        <p:grpSpPr>
          <a:xfrm flipH="1">
            <a:off x="11592921" y="429464"/>
            <a:ext cx="227603" cy="170090"/>
            <a:chOff x="762000" y="6033231"/>
            <a:chExt cx="598382" cy="258336"/>
          </a:xfrm>
        </p:grpSpPr>
        <p:cxnSp>
          <p:nvCxnSpPr>
            <p:cNvPr id="26" name="直接连接符 25"/>
            <p:cNvCxnSpPr/>
            <p:nvPr/>
          </p:nvCxnSpPr>
          <p:spPr>
            <a:xfrm>
              <a:off x="762000" y="6033231"/>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62000" y="6162399"/>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62000" y="6291567"/>
              <a:ext cx="59838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4" name="矩形 33"/>
          <p:cNvSpPr/>
          <p:nvPr/>
        </p:nvSpPr>
        <p:spPr>
          <a:xfrm>
            <a:off x="378680" y="1964896"/>
            <a:ext cx="6791731" cy="1323439"/>
          </a:xfrm>
          <a:prstGeom prst="rect">
            <a:avLst/>
          </a:prstGeom>
        </p:spPr>
        <p:txBody>
          <a:bodyPr wrap="none">
            <a:spAutoFit/>
          </a:bodyPr>
          <a:lstStyle/>
          <a:p>
            <a:r>
              <a:rPr lang="en-US" altLang="zh-CN" sz="8000" b="1" i="1" dirty="0" smtClean="0">
                <a:gradFill>
                  <a:gsLst>
                    <a:gs pos="0">
                      <a:srgbClr val="64A9D7"/>
                    </a:gs>
                    <a:gs pos="82000">
                      <a:srgbClr val="3F7FBB"/>
                    </a:gs>
                  </a:gsLst>
                  <a:lin ang="2700000" scaled="0"/>
                </a:gradFill>
                <a:effectLst>
                  <a:outerShdw blurRad="101600" dist="38100" dir="2700000" algn="tl">
                    <a:srgbClr val="000000">
                      <a:alpha val="15000"/>
                    </a:srgbClr>
                  </a:outerShdw>
                </a:effectLst>
                <a:latin typeface="思源宋体 CN Heavy" panose="02020900000000000000" pitchFamily="18" charset="-122"/>
                <a:ea typeface="思源宋体 CN Heavy" panose="02020900000000000000" pitchFamily="18" charset="-122"/>
              </a:rPr>
              <a:t>THANK.YOU</a:t>
            </a:r>
            <a:endParaRPr lang="zh-CN" altLang="en-US" sz="8000" b="1" i="1" dirty="0">
              <a:gradFill>
                <a:gsLst>
                  <a:gs pos="0">
                    <a:srgbClr val="64A9D7"/>
                  </a:gs>
                  <a:gs pos="82000">
                    <a:srgbClr val="3F7FBB"/>
                  </a:gs>
                </a:gsLst>
                <a:lin ang="2700000" scaled="0"/>
              </a:gradFill>
              <a:effectLst>
                <a:outerShdw blurRad="101600" dist="38100" dir="2700000" algn="tl">
                  <a:srgbClr val="000000">
                    <a:alpha val="15000"/>
                  </a:srgbClr>
                </a:outerShdw>
              </a:effectLst>
              <a:latin typeface="思源宋体 CN Heavy" panose="02020900000000000000" pitchFamily="18" charset="-122"/>
              <a:ea typeface="思源宋体 CN Heavy" panose="02020900000000000000" pitchFamily="18" charset="-122"/>
            </a:endParaRPr>
          </a:p>
        </p:txBody>
      </p:sp>
      <p:sp>
        <p:nvSpPr>
          <p:cNvPr id="38" name="Rectangle 3"/>
          <p:cNvSpPr/>
          <p:nvPr/>
        </p:nvSpPr>
        <p:spPr bwMode="auto">
          <a:xfrm>
            <a:off x="593455" y="4225974"/>
            <a:ext cx="5482068"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7130"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120000"/>
              </a:lnSpc>
              <a:spcBef>
                <a:spcPct val="0"/>
              </a:spcBef>
              <a:buSzTx/>
              <a:buFontTx/>
              <a:buNone/>
            </a:pPr>
            <a:r>
              <a:rPr lang="zh-CN" altLang="zh-CN" sz="1000" dirty="0">
                <a:solidFill>
                  <a:schemeClr val="tx1">
                    <a:lumMod val="75000"/>
                    <a:lumOff val="25000"/>
                    <a:alpha val="90000"/>
                  </a:schemeClr>
                </a:solidFill>
                <a:latin typeface="微软雅黑" panose="020B0503020204020204" pitchFamily="34" charset="-122"/>
                <a:ea typeface="微软雅黑" panose="020B0503020204020204" pitchFamily="34" charset="-122"/>
                <a:sym typeface="Helvetica" panose="020B0604020202020204" pitchFamily="34" charset="0"/>
              </a:rPr>
              <a:t>Lorem ipsum dolor sit amet, consectetuer </a:t>
            </a:r>
            <a:r>
              <a:rPr lang="zh-CN" altLang="zh-CN" sz="1000" dirty="0" smtClean="0">
                <a:solidFill>
                  <a:schemeClr val="tx1">
                    <a:lumMod val="75000"/>
                    <a:lumOff val="25000"/>
                    <a:alpha val="90000"/>
                  </a:schemeClr>
                </a:solidFill>
                <a:latin typeface="微软雅黑" panose="020B0503020204020204" pitchFamily="34" charset="-122"/>
                <a:ea typeface="微软雅黑" panose="020B0503020204020204" pitchFamily="34" charset="-122"/>
                <a:sym typeface="Helvetica" panose="020B0604020202020204" pitchFamily="34" charset="0"/>
              </a:rPr>
              <a:t>dipiscing </a:t>
            </a:r>
            <a:r>
              <a:rPr lang="zh-CN" altLang="zh-CN" sz="1000" dirty="0">
                <a:solidFill>
                  <a:schemeClr val="tx1">
                    <a:lumMod val="75000"/>
                    <a:lumOff val="25000"/>
                    <a:alpha val="90000"/>
                  </a:schemeClr>
                </a:solidFill>
                <a:latin typeface="微软雅黑" panose="020B0503020204020204" pitchFamily="34" charset="-122"/>
                <a:ea typeface="微软雅黑" panose="020B0503020204020204" pitchFamily="34" charset="-122"/>
                <a:sym typeface="Helvetica" panose="020B0604020202020204" pitchFamily="34" charset="0"/>
              </a:rPr>
              <a:t>elit, sed diam </a:t>
            </a:r>
            <a:r>
              <a:rPr lang="zh-CN" altLang="zh-CN" sz="1000" dirty="0" smtClean="0">
                <a:solidFill>
                  <a:schemeClr val="tx1">
                    <a:lumMod val="75000"/>
                    <a:lumOff val="25000"/>
                    <a:alpha val="90000"/>
                  </a:schemeClr>
                </a:solidFill>
                <a:latin typeface="微软雅黑" panose="020B0503020204020204" pitchFamily="34" charset="-122"/>
                <a:ea typeface="微软雅黑" panose="020B0503020204020204" pitchFamily="34" charset="-122"/>
                <a:sym typeface="Helvetica" panose="020B0604020202020204" pitchFamily="34" charset="0"/>
              </a:rPr>
              <a:t>nonummy</a:t>
            </a:r>
            <a:endParaRPr lang="en-US" altLang="zh-CN" sz="1000" dirty="0" smtClean="0">
              <a:solidFill>
                <a:schemeClr val="tx1">
                  <a:lumMod val="75000"/>
                  <a:lumOff val="25000"/>
                  <a:alpha val="90000"/>
                </a:schemeClr>
              </a:solidFill>
              <a:latin typeface="微软雅黑" panose="020B0503020204020204" pitchFamily="34" charset="-122"/>
              <a:ea typeface="微软雅黑" panose="020B0503020204020204" pitchFamily="34" charset="-122"/>
              <a:sym typeface="Helvetica" panose="020B0604020202020204" pitchFamily="34" charset="0"/>
            </a:endParaRPr>
          </a:p>
          <a:p>
            <a:pPr eaLnBrk="1">
              <a:lnSpc>
                <a:spcPct val="120000"/>
              </a:lnSpc>
              <a:spcBef>
                <a:spcPct val="0"/>
              </a:spcBef>
              <a:buSzTx/>
              <a:buFontTx/>
              <a:buNone/>
            </a:pPr>
            <a:r>
              <a:rPr lang="zh-CN" altLang="zh-CN" sz="1000" dirty="0" smtClean="0">
                <a:solidFill>
                  <a:schemeClr val="tx1">
                    <a:lumMod val="75000"/>
                    <a:lumOff val="25000"/>
                    <a:alpha val="90000"/>
                  </a:schemeClr>
                </a:solidFill>
                <a:latin typeface="微软雅黑" panose="020B0503020204020204" pitchFamily="34" charset="-122"/>
                <a:ea typeface="微软雅黑" panose="020B0503020204020204" pitchFamily="34" charset="-122"/>
                <a:sym typeface="Helvetica" panose="020B0604020202020204" pitchFamily="34" charset="0"/>
              </a:rPr>
              <a:t>nibheuismod </a:t>
            </a:r>
            <a:r>
              <a:rPr lang="zh-CN" altLang="zh-CN" sz="1000" dirty="0">
                <a:solidFill>
                  <a:schemeClr val="tx1">
                    <a:lumMod val="75000"/>
                    <a:lumOff val="25000"/>
                    <a:alpha val="90000"/>
                  </a:schemeClr>
                </a:solidFill>
                <a:latin typeface="微软雅黑" panose="020B0503020204020204" pitchFamily="34" charset="-122"/>
                <a:ea typeface="微软雅黑" panose="020B0503020204020204" pitchFamily="34" charset="-122"/>
                <a:sym typeface="Helvetica" panose="020B0604020202020204" pitchFamily="34" charset="0"/>
              </a:rPr>
              <a:t>tincidunt ut laoreet dolore magna aliquam erat volutpat. Ut wisi enim ad minim </a:t>
            </a:r>
            <a:r>
              <a:rPr lang="zh-CN" altLang="zh-CN" sz="1000" dirty="0" smtClean="0">
                <a:solidFill>
                  <a:schemeClr val="tx1">
                    <a:lumMod val="75000"/>
                    <a:lumOff val="25000"/>
                    <a:alpha val="90000"/>
                  </a:schemeClr>
                </a:solidFill>
                <a:latin typeface="微软雅黑" panose="020B0503020204020204" pitchFamily="34" charset="-122"/>
                <a:ea typeface="微软雅黑" panose="020B0503020204020204" pitchFamily="34" charset="-122"/>
                <a:sym typeface="Helvetica" panose="020B0604020202020204" pitchFamily="34" charset="0"/>
              </a:rPr>
              <a:t>veniam</a:t>
            </a:r>
            <a:r>
              <a:rPr lang="en-US" altLang="zh-CN" sz="1000" dirty="0" smtClean="0">
                <a:solidFill>
                  <a:schemeClr val="tx1">
                    <a:lumMod val="75000"/>
                    <a:lumOff val="25000"/>
                    <a:alpha val="90000"/>
                  </a:schemeClr>
                </a:solidFill>
                <a:latin typeface="微软雅黑" panose="020B0503020204020204" pitchFamily="34" charset="-122"/>
                <a:ea typeface="微软雅黑" panose="020B0503020204020204" pitchFamily="34" charset="-122"/>
                <a:sym typeface="Helvetica" panose="020B0604020202020204" pitchFamily="34" charset="0"/>
              </a:rPr>
              <a:t> </a:t>
            </a:r>
            <a:r>
              <a:rPr lang="zh-CN" altLang="zh-CN" sz="1000" dirty="0" smtClean="0">
                <a:solidFill>
                  <a:schemeClr val="tx1">
                    <a:lumMod val="75000"/>
                    <a:lumOff val="25000"/>
                    <a:alpha val="90000"/>
                  </a:schemeClr>
                </a:solidFill>
                <a:latin typeface="微软雅黑" panose="020B0503020204020204" pitchFamily="34" charset="-122"/>
                <a:ea typeface="微软雅黑" panose="020B0503020204020204" pitchFamily="34" charset="-122"/>
                <a:sym typeface="Helvetica" panose="020B0604020202020204" pitchFamily="34" charset="0"/>
              </a:rPr>
              <a:t>amet</a:t>
            </a:r>
            <a:r>
              <a:rPr lang="en-US" altLang="zh-CN" sz="1000" dirty="0" smtClean="0">
                <a:solidFill>
                  <a:schemeClr val="tx1">
                    <a:lumMod val="75000"/>
                    <a:lumOff val="25000"/>
                    <a:alpha val="90000"/>
                  </a:schemeClr>
                </a:solidFill>
                <a:latin typeface="微软雅黑" panose="020B0503020204020204" pitchFamily="34" charset="-122"/>
                <a:ea typeface="微软雅黑" panose="020B0503020204020204" pitchFamily="34" charset="-122"/>
                <a:sym typeface="Helvetica" panose="020B0604020202020204" pitchFamily="34" charset="0"/>
              </a:rPr>
              <a:t> </a:t>
            </a:r>
            <a:r>
              <a:rPr lang="zh-CN" altLang="zh-CN" sz="1000" dirty="0">
                <a:solidFill>
                  <a:schemeClr val="tx1">
                    <a:lumMod val="75000"/>
                    <a:lumOff val="25000"/>
                    <a:alpha val="90000"/>
                  </a:schemeClr>
                </a:solidFill>
                <a:latin typeface="微软雅黑" panose="020B0503020204020204" pitchFamily="34" charset="-122"/>
                <a:ea typeface="微软雅黑" panose="020B0503020204020204" pitchFamily="34" charset="-122"/>
                <a:sym typeface="Helvetica" panose="020B0604020202020204" pitchFamily="34" charset="0"/>
              </a:rPr>
              <a:t>magna aliquam </a:t>
            </a:r>
            <a:endParaRPr lang="zh-CN" altLang="zh-CN" sz="1000" dirty="0">
              <a:solidFill>
                <a:schemeClr val="tx1">
                  <a:lumMod val="75000"/>
                  <a:lumOff val="25000"/>
                  <a:alpha val="90000"/>
                </a:schemeClr>
              </a:solidFill>
              <a:latin typeface="微软雅黑" panose="020B0503020204020204" pitchFamily="34" charset="-122"/>
              <a:ea typeface="微软雅黑" panose="020B0503020204020204" pitchFamily="34" charset="-122"/>
              <a:sym typeface="Helvetica" panose="020B0604020202020204" pitchFamily="34" charset="0"/>
            </a:endParaRPr>
          </a:p>
        </p:txBody>
      </p:sp>
      <p:sp>
        <p:nvSpPr>
          <p:cNvPr id="39" name="矩形 38"/>
          <p:cNvSpPr/>
          <p:nvPr/>
        </p:nvSpPr>
        <p:spPr>
          <a:xfrm>
            <a:off x="-58777" y="5747153"/>
            <a:ext cx="5186591" cy="1446550"/>
          </a:xfrm>
          <a:prstGeom prst="rect">
            <a:avLst/>
          </a:prstGeom>
          <a:effectLst/>
        </p:spPr>
        <p:txBody>
          <a:bodyPr wrap="square">
            <a:spAutoFit/>
          </a:bodyPr>
          <a:lstStyle/>
          <a:p>
            <a:r>
              <a:rPr lang="en-US" altLang="zh-CN" sz="8800" dirty="0" smtClean="0">
                <a:solidFill>
                  <a:schemeClr val="accent1">
                    <a:alpha val="14000"/>
                  </a:schemeClr>
                </a:solidFill>
                <a:latin typeface="思源宋体 CN Heavy" panose="02020900000000000000" pitchFamily="18" charset="-122"/>
                <a:ea typeface="思源宋体 CN Heavy" panose="02020900000000000000" pitchFamily="18" charset="-122"/>
                <a:cs typeface="Aa楷体" panose="02000500000000000000" pitchFamily="2" charset="-122"/>
                <a:sym typeface="阿里巴巴普惠体" panose="00020600040101010101" pitchFamily="18" charset="-122"/>
              </a:rPr>
              <a:t>REPORT</a:t>
            </a:r>
            <a:endParaRPr lang="zh-CN" altLang="en-US" sz="8800" dirty="0">
              <a:solidFill>
                <a:schemeClr val="accent1">
                  <a:alpha val="14000"/>
                </a:schemeClr>
              </a:solidFill>
              <a:latin typeface="思源宋体 CN Heavy" panose="02020900000000000000" pitchFamily="18" charset="-122"/>
              <a:ea typeface="思源宋体 CN Heavy" panose="02020900000000000000" pitchFamily="18" charset="-122"/>
            </a:endParaRPr>
          </a:p>
        </p:txBody>
      </p:sp>
      <p:cxnSp>
        <p:nvCxnSpPr>
          <p:cNvPr id="51" name="直接连接符 50"/>
          <p:cNvCxnSpPr/>
          <p:nvPr/>
        </p:nvCxnSpPr>
        <p:spPr>
          <a:xfrm flipH="1">
            <a:off x="1425388" y="-7400"/>
            <a:ext cx="762035" cy="76203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图片 2" descr="图片122222222222"/>
          <p:cNvPicPr>
            <a:picLocks noChangeAspect="1"/>
          </p:cNvPicPr>
          <p:nvPr/>
        </p:nvPicPr>
        <p:blipFill>
          <a:blip r:embed="rId1"/>
          <a:stretch>
            <a:fillRect/>
          </a:stretch>
        </p:blipFill>
        <p:spPr>
          <a:xfrm>
            <a:off x="6256655" y="998855"/>
            <a:ext cx="6987540" cy="5107940"/>
          </a:xfrm>
          <a:prstGeom prst="rect">
            <a:avLst/>
          </a:prstGeom>
        </p:spPr>
      </p:pic>
      <p:grpSp>
        <p:nvGrpSpPr>
          <p:cNvPr id="49" name="组合 48"/>
          <p:cNvGrpSpPr/>
          <p:nvPr/>
        </p:nvGrpSpPr>
        <p:grpSpPr>
          <a:xfrm>
            <a:off x="7304333" y="3722548"/>
            <a:ext cx="978527" cy="1135091"/>
            <a:chOff x="7548931" y="3542032"/>
            <a:chExt cx="978527" cy="1135091"/>
          </a:xfrm>
        </p:grpSpPr>
        <p:sp>
          <p:nvSpPr>
            <p:cNvPr id="40" name="六边形 39"/>
            <p:cNvSpPr/>
            <p:nvPr/>
          </p:nvSpPr>
          <p:spPr>
            <a:xfrm rot="5400000">
              <a:off x="7470649" y="3620314"/>
              <a:ext cx="1135091" cy="978527"/>
            </a:xfrm>
            <a:prstGeom prst="hexagon">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48" name="组合 47"/>
            <p:cNvGrpSpPr/>
            <p:nvPr/>
          </p:nvGrpSpPr>
          <p:grpSpPr>
            <a:xfrm>
              <a:off x="7826247" y="3855306"/>
              <a:ext cx="532158" cy="524599"/>
              <a:chOff x="9341548" y="3509573"/>
              <a:chExt cx="457940" cy="451435"/>
            </a:xfrm>
            <a:solidFill>
              <a:schemeClr val="bg1"/>
            </a:solidFill>
          </p:grpSpPr>
          <p:sp>
            <p:nvSpPr>
              <p:cNvPr id="41" name="Freeform 189"/>
              <p:cNvSpPr/>
              <p:nvPr/>
            </p:nvSpPr>
            <p:spPr bwMode="auto">
              <a:xfrm>
                <a:off x="9515877" y="3655281"/>
                <a:ext cx="126194" cy="71553"/>
              </a:xfrm>
              <a:custGeom>
                <a:avLst/>
                <a:gdLst>
                  <a:gd name="T0" fmla="*/ 0 w 53"/>
                  <a:gd name="T1" fmla="*/ 16 h 30"/>
                  <a:gd name="T2" fmla="*/ 4 w 53"/>
                  <a:gd name="T3" fmla="*/ 20 h 30"/>
                  <a:gd name="T4" fmla="*/ 39 w 53"/>
                  <a:gd name="T5" fmla="*/ 20 h 30"/>
                  <a:gd name="T6" fmla="*/ 35 w 53"/>
                  <a:gd name="T7" fmla="*/ 24 h 30"/>
                  <a:gd name="T8" fmla="*/ 34 w 53"/>
                  <a:gd name="T9" fmla="*/ 29 h 30"/>
                  <a:gd name="T10" fmla="*/ 37 w 53"/>
                  <a:gd name="T11" fmla="*/ 30 h 30"/>
                  <a:gd name="T12" fmla="*/ 40 w 53"/>
                  <a:gd name="T13" fmla="*/ 29 h 30"/>
                  <a:gd name="T14" fmla="*/ 51 w 53"/>
                  <a:gd name="T15" fmla="*/ 18 h 30"/>
                  <a:gd name="T16" fmla="*/ 53 w 53"/>
                  <a:gd name="T17" fmla="*/ 16 h 30"/>
                  <a:gd name="T18" fmla="*/ 51 w 53"/>
                  <a:gd name="T19" fmla="*/ 13 h 30"/>
                  <a:gd name="T20" fmla="*/ 40 w 53"/>
                  <a:gd name="T21" fmla="*/ 2 h 30"/>
                  <a:gd name="T22" fmla="*/ 34 w 53"/>
                  <a:gd name="T23" fmla="*/ 2 h 30"/>
                  <a:gd name="T24" fmla="*/ 35 w 53"/>
                  <a:gd name="T25" fmla="*/ 8 h 30"/>
                  <a:gd name="T26" fmla="*/ 39 w 53"/>
                  <a:gd name="T27" fmla="*/ 12 h 30"/>
                  <a:gd name="T28" fmla="*/ 4 w 53"/>
                  <a:gd name="T29" fmla="*/ 12 h 30"/>
                  <a:gd name="T30" fmla="*/ 0 w 53"/>
                  <a:gd name="T3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0">
                    <a:moveTo>
                      <a:pt x="0" y="16"/>
                    </a:moveTo>
                    <a:cubicBezTo>
                      <a:pt x="0" y="18"/>
                      <a:pt x="2" y="20"/>
                      <a:pt x="4" y="20"/>
                    </a:cubicBezTo>
                    <a:cubicBezTo>
                      <a:pt x="39" y="20"/>
                      <a:pt x="39" y="20"/>
                      <a:pt x="39" y="20"/>
                    </a:cubicBezTo>
                    <a:cubicBezTo>
                      <a:pt x="35" y="24"/>
                      <a:pt x="35" y="24"/>
                      <a:pt x="35" y="24"/>
                    </a:cubicBezTo>
                    <a:cubicBezTo>
                      <a:pt x="33" y="25"/>
                      <a:pt x="33" y="28"/>
                      <a:pt x="34" y="29"/>
                    </a:cubicBezTo>
                    <a:cubicBezTo>
                      <a:pt x="35" y="30"/>
                      <a:pt x="36" y="30"/>
                      <a:pt x="37" y="30"/>
                    </a:cubicBezTo>
                    <a:cubicBezTo>
                      <a:pt x="38" y="30"/>
                      <a:pt x="39" y="30"/>
                      <a:pt x="40" y="29"/>
                    </a:cubicBezTo>
                    <a:cubicBezTo>
                      <a:pt x="51" y="18"/>
                      <a:pt x="51" y="18"/>
                      <a:pt x="51" y="18"/>
                    </a:cubicBezTo>
                    <a:cubicBezTo>
                      <a:pt x="52" y="18"/>
                      <a:pt x="53" y="17"/>
                      <a:pt x="53" y="16"/>
                    </a:cubicBezTo>
                    <a:cubicBezTo>
                      <a:pt x="53" y="14"/>
                      <a:pt x="52" y="13"/>
                      <a:pt x="51" y="13"/>
                    </a:cubicBezTo>
                    <a:cubicBezTo>
                      <a:pt x="40" y="2"/>
                      <a:pt x="40" y="2"/>
                      <a:pt x="40" y="2"/>
                    </a:cubicBezTo>
                    <a:cubicBezTo>
                      <a:pt x="39" y="0"/>
                      <a:pt x="36" y="0"/>
                      <a:pt x="34" y="2"/>
                    </a:cubicBezTo>
                    <a:cubicBezTo>
                      <a:pt x="33" y="3"/>
                      <a:pt x="33" y="6"/>
                      <a:pt x="35" y="8"/>
                    </a:cubicBezTo>
                    <a:cubicBezTo>
                      <a:pt x="39" y="12"/>
                      <a:pt x="39" y="12"/>
                      <a:pt x="39" y="12"/>
                    </a:cubicBezTo>
                    <a:cubicBezTo>
                      <a:pt x="4" y="12"/>
                      <a:pt x="4" y="12"/>
                      <a:pt x="4" y="12"/>
                    </a:cubicBezTo>
                    <a:cubicBezTo>
                      <a:pt x="2" y="12"/>
                      <a:pt x="0" y="13"/>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42" name="Freeform 190"/>
              <p:cNvSpPr/>
              <p:nvPr/>
            </p:nvSpPr>
            <p:spPr bwMode="auto">
              <a:xfrm>
                <a:off x="9515877" y="3741145"/>
                <a:ext cx="238077" cy="71553"/>
              </a:xfrm>
              <a:custGeom>
                <a:avLst/>
                <a:gdLst>
                  <a:gd name="T0" fmla="*/ 82 w 100"/>
                  <a:gd name="T1" fmla="*/ 1 h 30"/>
                  <a:gd name="T2" fmla="*/ 82 w 100"/>
                  <a:gd name="T3" fmla="*/ 7 h 30"/>
                  <a:gd name="T4" fmla="*/ 86 w 100"/>
                  <a:gd name="T5" fmla="*/ 11 h 30"/>
                  <a:gd name="T6" fmla="*/ 4 w 100"/>
                  <a:gd name="T7" fmla="*/ 11 h 30"/>
                  <a:gd name="T8" fmla="*/ 0 w 100"/>
                  <a:gd name="T9" fmla="*/ 15 h 30"/>
                  <a:gd name="T10" fmla="*/ 4 w 100"/>
                  <a:gd name="T11" fmla="*/ 19 h 30"/>
                  <a:gd name="T12" fmla="*/ 86 w 100"/>
                  <a:gd name="T13" fmla="*/ 19 h 30"/>
                  <a:gd name="T14" fmla="*/ 82 w 100"/>
                  <a:gd name="T15" fmla="*/ 23 h 30"/>
                  <a:gd name="T16" fmla="*/ 82 w 100"/>
                  <a:gd name="T17" fmla="*/ 29 h 30"/>
                  <a:gd name="T18" fmla="*/ 85 w 100"/>
                  <a:gd name="T19" fmla="*/ 30 h 30"/>
                  <a:gd name="T20" fmla="*/ 87 w 100"/>
                  <a:gd name="T21" fmla="*/ 29 h 30"/>
                  <a:gd name="T22" fmla="*/ 99 w 100"/>
                  <a:gd name="T23" fmla="*/ 18 h 30"/>
                  <a:gd name="T24" fmla="*/ 100 w 100"/>
                  <a:gd name="T25" fmla="*/ 15 h 30"/>
                  <a:gd name="T26" fmla="*/ 99 w 100"/>
                  <a:gd name="T27" fmla="*/ 12 h 30"/>
                  <a:gd name="T28" fmla="*/ 87 w 100"/>
                  <a:gd name="T29" fmla="*/ 1 h 30"/>
                  <a:gd name="T30" fmla="*/ 82 w 100"/>
                  <a:gd name="T31"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30">
                    <a:moveTo>
                      <a:pt x="82" y="1"/>
                    </a:moveTo>
                    <a:cubicBezTo>
                      <a:pt x="80" y="3"/>
                      <a:pt x="80" y="6"/>
                      <a:pt x="82" y="7"/>
                    </a:cubicBezTo>
                    <a:cubicBezTo>
                      <a:pt x="86" y="11"/>
                      <a:pt x="86" y="11"/>
                      <a:pt x="86" y="11"/>
                    </a:cubicBezTo>
                    <a:cubicBezTo>
                      <a:pt x="4" y="11"/>
                      <a:pt x="4" y="11"/>
                      <a:pt x="4" y="11"/>
                    </a:cubicBezTo>
                    <a:cubicBezTo>
                      <a:pt x="2" y="11"/>
                      <a:pt x="0" y="13"/>
                      <a:pt x="0" y="15"/>
                    </a:cubicBezTo>
                    <a:cubicBezTo>
                      <a:pt x="0" y="17"/>
                      <a:pt x="2" y="19"/>
                      <a:pt x="4" y="19"/>
                    </a:cubicBezTo>
                    <a:cubicBezTo>
                      <a:pt x="86" y="19"/>
                      <a:pt x="86" y="19"/>
                      <a:pt x="86" y="19"/>
                    </a:cubicBezTo>
                    <a:cubicBezTo>
                      <a:pt x="82" y="23"/>
                      <a:pt x="82" y="23"/>
                      <a:pt x="82" y="23"/>
                    </a:cubicBezTo>
                    <a:cubicBezTo>
                      <a:pt x="80" y="25"/>
                      <a:pt x="80" y="27"/>
                      <a:pt x="82" y="29"/>
                    </a:cubicBezTo>
                    <a:cubicBezTo>
                      <a:pt x="83" y="30"/>
                      <a:pt x="84" y="30"/>
                      <a:pt x="85" y="30"/>
                    </a:cubicBezTo>
                    <a:cubicBezTo>
                      <a:pt x="86" y="30"/>
                      <a:pt x="87" y="30"/>
                      <a:pt x="87" y="29"/>
                    </a:cubicBezTo>
                    <a:cubicBezTo>
                      <a:pt x="99" y="18"/>
                      <a:pt x="99" y="18"/>
                      <a:pt x="99" y="18"/>
                    </a:cubicBezTo>
                    <a:cubicBezTo>
                      <a:pt x="99" y="17"/>
                      <a:pt x="100" y="16"/>
                      <a:pt x="100" y="15"/>
                    </a:cubicBezTo>
                    <a:cubicBezTo>
                      <a:pt x="100" y="14"/>
                      <a:pt x="99" y="13"/>
                      <a:pt x="99" y="12"/>
                    </a:cubicBezTo>
                    <a:cubicBezTo>
                      <a:pt x="87" y="1"/>
                      <a:pt x="87" y="1"/>
                      <a:pt x="87" y="1"/>
                    </a:cubicBezTo>
                    <a:cubicBezTo>
                      <a:pt x="86" y="0"/>
                      <a:pt x="83"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43" name="Freeform 191"/>
              <p:cNvSpPr/>
              <p:nvPr/>
            </p:nvSpPr>
            <p:spPr bwMode="auto">
              <a:xfrm>
                <a:off x="9515877" y="3825708"/>
                <a:ext cx="283611" cy="74155"/>
              </a:xfrm>
              <a:custGeom>
                <a:avLst/>
                <a:gdLst>
                  <a:gd name="T0" fmla="*/ 118 w 119"/>
                  <a:gd name="T1" fmla="*/ 13 h 31"/>
                  <a:gd name="T2" fmla="*/ 107 w 119"/>
                  <a:gd name="T3" fmla="*/ 2 h 31"/>
                  <a:gd name="T4" fmla="*/ 101 w 119"/>
                  <a:gd name="T5" fmla="*/ 2 h 31"/>
                  <a:gd name="T6" fmla="*/ 101 w 119"/>
                  <a:gd name="T7" fmla="*/ 8 h 31"/>
                  <a:gd name="T8" fmla="*/ 105 w 119"/>
                  <a:gd name="T9" fmla="*/ 12 h 31"/>
                  <a:gd name="T10" fmla="*/ 4 w 119"/>
                  <a:gd name="T11" fmla="*/ 12 h 31"/>
                  <a:gd name="T12" fmla="*/ 0 w 119"/>
                  <a:gd name="T13" fmla="*/ 16 h 31"/>
                  <a:gd name="T14" fmla="*/ 4 w 119"/>
                  <a:gd name="T15" fmla="*/ 20 h 31"/>
                  <a:gd name="T16" fmla="*/ 105 w 119"/>
                  <a:gd name="T17" fmla="*/ 20 h 31"/>
                  <a:gd name="T18" fmla="*/ 101 w 119"/>
                  <a:gd name="T19" fmla="*/ 24 h 31"/>
                  <a:gd name="T20" fmla="*/ 101 w 119"/>
                  <a:gd name="T21" fmla="*/ 29 h 31"/>
                  <a:gd name="T22" fmla="*/ 104 w 119"/>
                  <a:gd name="T23" fmla="*/ 31 h 31"/>
                  <a:gd name="T24" fmla="*/ 107 w 119"/>
                  <a:gd name="T25" fmla="*/ 29 h 31"/>
                  <a:gd name="T26" fmla="*/ 118 w 119"/>
                  <a:gd name="T27" fmla="*/ 19 h 31"/>
                  <a:gd name="T28" fmla="*/ 119 w 119"/>
                  <a:gd name="T29" fmla="*/ 16 h 31"/>
                  <a:gd name="T30" fmla="*/ 118 w 119"/>
                  <a:gd name="T31"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31">
                    <a:moveTo>
                      <a:pt x="118" y="13"/>
                    </a:moveTo>
                    <a:cubicBezTo>
                      <a:pt x="107" y="2"/>
                      <a:pt x="107" y="2"/>
                      <a:pt x="107" y="2"/>
                    </a:cubicBezTo>
                    <a:cubicBezTo>
                      <a:pt x="105" y="0"/>
                      <a:pt x="103" y="0"/>
                      <a:pt x="101" y="2"/>
                    </a:cubicBezTo>
                    <a:cubicBezTo>
                      <a:pt x="99" y="4"/>
                      <a:pt x="100" y="6"/>
                      <a:pt x="101" y="8"/>
                    </a:cubicBezTo>
                    <a:cubicBezTo>
                      <a:pt x="105" y="12"/>
                      <a:pt x="105" y="12"/>
                      <a:pt x="105" y="12"/>
                    </a:cubicBezTo>
                    <a:cubicBezTo>
                      <a:pt x="4" y="12"/>
                      <a:pt x="4" y="12"/>
                      <a:pt x="4" y="12"/>
                    </a:cubicBezTo>
                    <a:cubicBezTo>
                      <a:pt x="2" y="12"/>
                      <a:pt x="0" y="13"/>
                      <a:pt x="0" y="16"/>
                    </a:cubicBezTo>
                    <a:cubicBezTo>
                      <a:pt x="0" y="18"/>
                      <a:pt x="2" y="20"/>
                      <a:pt x="4" y="20"/>
                    </a:cubicBezTo>
                    <a:cubicBezTo>
                      <a:pt x="105" y="20"/>
                      <a:pt x="105" y="20"/>
                      <a:pt x="105" y="20"/>
                    </a:cubicBezTo>
                    <a:cubicBezTo>
                      <a:pt x="101" y="24"/>
                      <a:pt x="101" y="24"/>
                      <a:pt x="101" y="24"/>
                    </a:cubicBezTo>
                    <a:cubicBezTo>
                      <a:pt x="100" y="25"/>
                      <a:pt x="99" y="28"/>
                      <a:pt x="101" y="29"/>
                    </a:cubicBezTo>
                    <a:cubicBezTo>
                      <a:pt x="102" y="30"/>
                      <a:pt x="103" y="31"/>
                      <a:pt x="104" y="31"/>
                    </a:cubicBezTo>
                    <a:cubicBezTo>
                      <a:pt x="105" y="31"/>
                      <a:pt x="106" y="30"/>
                      <a:pt x="107" y="29"/>
                    </a:cubicBezTo>
                    <a:cubicBezTo>
                      <a:pt x="118" y="19"/>
                      <a:pt x="118" y="19"/>
                      <a:pt x="118" y="19"/>
                    </a:cubicBezTo>
                    <a:cubicBezTo>
                      <a:pt x="119" y="18"/>
                      <a:pt x="119" y="17"/>
                      <a:pt x="119" y="16"/>
                    </a:cubicBezTo>
                    <a:cubicBezTo>
                      <a:pt x="119" y="15"/>
                      <a:pt x="119" y="14"/>
                      <a:pt x="11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44" name="Freeform 192"/>
              <p:cNvSpPr/>
              <p:nvPr/>
            </p:nvSpPr>
            <p:spPr bwMode="auto">
              <a:xfrm>
                <a:off x="9431314" y="3643572"/>
                <a:ext cx="19514" cy="57243"/>
              </a:xfrm>
              <a:custGeom>
                <a:avLst/>
                <a:gdLst>
                  <a:gd name="T0" fmla="*/ 15 w 15"/>
                  <a:gd name="T1" fmla="*/ 44 h 44"/>
                  <a:gd name="T2" fmla="*/ 15 w 15"/>
                  <a:gd name="T3" fmla="*/ 0 h 44"/>
                  <a:gd name="T4" fmla="*/ 11 w 15"/>
                  <a:gd name="T5" fmla="*/ 0 h 44"/>
                  <a:gd name="T6" fmla="*/ 0 w 15"/>
                  <a:gd name="T7" fmla="*/ 6 h 44"/>
                  <a:gd name="T8" fmla="*/ 2 w 15"/>
                  <a:gd name="T9" fmla="*/ 9 h 44"/>
                  <a:gd name="T10" fmla="*/ 10 w 15"/>
                  <a:gd name="T11" fmla="*/ 6 h 44"/>
                  <a:gd name="T12" fmla="*/ 10 w 15"/>
                  <a:gd name="T13" fmla="*/ 6 h 44"/>
                  <a:gd name="T14" fmla="*/ 10 w 15"/>
                  <a:gd name="T15" fmla="*/ 44 h 44"/>
                  <a:gd name="T16" fmla="*/ 15 w 15"/>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4">
                    <a:moveTo>
                      <a:pt x="15" y="44"/>
                    </a:moveTo>
                    <a:lnTo>
                      <a:pt x="15" y="0"/>
                    </a:lnTo>
                    <a:lnTo>
                      <a:pt x="11" y="0"/>
                    </a:lnTo>
                    <a:lnTo>
                      <a:pt x="0" y="6"/>
                    </a:lnTo>
                    <a:lnTo>
                      <a:pt x="2" y="9"/>
                    </a:lnTo>
                    <a:lnTo>
                      <a:pt x="10" y="6"/>
                    </a:lnTo>
                    <a:lnTo>
                      <a:pt x="10" y="6"/>
                    </a:lnTo>
                    <a:lnTo>
                      <a:pt x="10" y="44"/>
                    </a:lnTo>
                    <a:lnTo>
                      <a:pt x="15"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45" name="Freeform 193"/>
              <p:cNvSpPr/>
              <p:nvPr/>
            </p:nvSpPr>
            <p:spPr bwMode="auto">
              <a:xfrm>
                <a:off x="9427411" y="3725533"/>
                <a:ext cx="35126" cy="57243"/>
              </a:xfrm>
              <a:custGeom>
                <a:avLst/>
                <a:gdLst>
                  <a:gd name="T0" fmla="*/ 15 w 15"/>
                  <a:gd name="T1" fmla="*/ 22 h 24"/>
                  <a:gd name="T2" fmla="*/ 5 w 15"/>
                  <a:gd name="T3" fmla="*/ 22 h 24"/>
                  <a:gd name="T4" fmla="*/ 5 w 15"/>
                  <a:gd name="T5" fmla="*/ 22 h 24"/>
                  <a:gd name="T6" fmla="*/ 7 w 15"/>
                  <a:gd name="T7" fmla="*/ 20 h 24"/>
                  <a:gd name="T8" fmla="*/ 15 w 15"/>
                  <a:gd name="T9" fmla="*/ 7 h 24"/>
                  <a:gd name="T10" fmla="*/ 8 w 15"/>
                  <a:gd name="T11" fmla="*/ 0 h 24"/>
                  <a:gd name="T12" fmla="*/ 1 w 15"/>
                  <a:gd name="T13" fmla="*/ 3 h 24"/>
                  <a:gd name="T14" fmla="*/ 2 w 15"/>
                  <a:gd name="T15" fmla="*/ 5 h 24"/>
                  <a:gd name="T16" fmla="*/ 7 w 15"/>
                  <a:gd name="T17" fmla="*/ 3 h 24"/>
                  <a:gd name="T18" fmla="*/ 12 w 15"/>
                  <a:gd name="T19" fmla="*/ 7 h 24"/>
                  <a:gd name="T20" fmla="*/ 3 w 15"/>
                  <a:gd name="T21" fmla="*/ 20 h 24"/>
                  <a:gd name="T22" fmla="*/ 0 w 15"/>
                  <a:gd name="T23" fmla="*/ 22 h 24"/>
                  <a:gd name="T24" fmla="*/ 0 w 15"/>
                  <a:gd name="T25" fmla="*/ 24 h 24"/>
                  <a:gd name="T26" fmla="*/ 15 w 15"/>
                  <a:gd name="T27" fmla="*/ 24 h 24"/>
                  <a:gd name="T28" fmla="*/ 15 w 15"/>
                  <a:gd name="T29"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4">
                    <a:moveTo>
                      <a:pt x="15" y="22"/>
                    </a:moveTo>
                    <a:cubicBezTo>
                      <a:pt x="5" y="22"/>
                      <a:pt x="5" y="22"/>
                      <a:pt x="5" y="22"/>
                    </a:cubicBezTo>
                    <a:cubicBezTo>
                      <a:pt x="5" y="22"/>
                      <a:pt x="5" y="22"/>
                      <a:pt x="5" y="22"/>
                    </a:cubicBezTo>
                    <a:cubicBezTo>
                      <a:pt x="7" y="20"/>
                      <a:pt x="7" y="20"/>
                      <a:pt x="7" y="20"/>
                    </a:cubicBezTo>
                    <a:cubicBezTo>
                      <a:pt x="12" y="15"/>
                      <a:pt x="15" y="11"/>
                      <a:pt x="15" y="7"/>
                    </a:cubicBezTo>
                    <a:cubicBezTo>
                      <a:pt x="15" y="4"/>
                      <a:pt x="13" y="0"/>
                      <a:pt x="8" y="0"/>
                    </a:cubicBezTo>
                    <a:cubicBezTo>
                      <a:pt x="5" y="0"/>
                      <a:pt x="2" y="1"/>
                      <a:pt x="1" y="3"/>
                    </a:cubicBezTo>
                    <a:cubicBezTo>
                      <a:pt x="2" y="5"/>
                      <a:pt x="2" y="5"/>
                      <a:pt x="2" y="5"/>
                    </a:cubicBezTo>
                    <a:cubicBezTo>
                      <a:pt x="3" y="4"/>
                      <a:pt x="5" y="3"/>
                      <a:pt x="7" y="3"/>
                    </a:cubicBezTo>
                    <a:cubicBezTo>
                      <a:pt x="10" y="3"/>
                      <a:pt x="12" y="5"/>
                      <a:pt x="12" y="7"/>
                    </a:cubicBezTo>
                    <a:cubicBezTo>
                      <a:pt x="12" y="11"/>
                      <a:pt x="9" y="14"/>
                      <a:pt x="3" y="20"/>
                    </a:cubicBezTo>
                    <a:cubicBezTo>
                      <a:pt x="0" y="22"/>
                      <a:pt x="0" y="22"/>
                      <a:pt x="0" y="22"/>
                    </a:cubicBezTo>
                    <a:cubicBezTo>
                      <a:pt x="0" y="24"/>
                      <a:pt x="0" y="24"/>
                      <a:pt x="0" y="24"/>
                    </a:cubicBezTo>
                    <a:cubicBezTo>
                      <a:pt x="15" y="24"/>
                      <a:pt x="15" y="24"/>
                      <a:pt x="15" y="24"/>
                    </a:cubicBezTo>
                    <a:lnTo>
                      <a:pt x="15"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46" name="Freeform 194"/>
              <p:cNvSpPr/>
              <p:nvPr/>
            </p:nvSpPr>
            <p:spPr bwMode="auto">
              <a:xfrm>
                <a:off x="9427411" y="3812698"/>
                <a:ext cx="35126" cy="59844"/>
              </a:xfrm>
              <a:custGeom>
                <a:avLst/>
                <a:gdLst>
                  <a:gd name="T0" fmla="*/ 6 w 15"/>
                  <a:gd name="T1" fmla="*/ 23 h 25"/>
                  <a:gd name="T2" fmla="*/ 1 w 15"/>
                  <a:gd name="T3" fmla="*/ 21 h 25"/>
                  <a:gd name="T4" fmla="*/ 0 w 15"/>
                  <a:gd name="T5" fmla="*/ 24 h 25"/>
                  <a:gd name="T6" fmla="*/ 6 w 15"/>
                  <a:gd name="T7" fmla="*/ 25 h 25"/>
                  <a:gd name="T8" fmla="*/ 15 w 15"/>
                  <a:gd name="T9" fmla="*/ 18 h 25"/>
                  <a:gd name="T10" fmla="*/ 10 w 15"/>
                  <a:gd name="T11" fmla="*/ 12 h 25"/>
                  <a:gd name="T12" fmla="*/ 10 w 15"/>
                  <a:gd name="T13" fmla="*/ 12 h 25"/>
                  <a:gd name="T14" fmla="*/ 14 w 15"/>
                  <a:gd name="T15" fmla="*/ 6 h 25"/>
                  <a:gd name="T16" fmla="*/ 7 w 15"/>
                  <a:gd name="T17" fmla="*/ 0 h 25"/>
                  <a:gd name="T18" fmla="*/ 1 w 15"/>
                  <a:gd name="T19" fmla="*/ 2 h 25"/>
                  <a:gd name="T20" fmla="*/ 2 w 15"/>
                  <a:gd name="T21" fmla="*/ 5 h 25"/>
                  <a:gd name="T22" fmla="*/ 7 w 15"/>
                  <a:gd name="T23" fmla="*/ 3 h 25"/>
                  <a:gd name="T24" fmla="*/ 11 w 15"/>
                  <a:gd name="T25" fmla="*/ 7 h 25"/>
                  <a:gd name="T26" fmla="*/ 5 w 15"/>
                  <a:gd name="T27" fmla="*/ 11 h 25"/>
                  <a:gd name="T28" fmla="*/ 4 w 15"/>
                  <a:gd name="T29" fmla="*/ 11 h 25"/>
                  <a:gd name="T30" fmla="*/ 4 w 15"/>
                  <a:gd name="T31" fmla="*/ 13 h 25"/>
                  <a:gd name="T32" fmla="*/ 5 w 15"/>
                  <a:gd name="T33" fmla="*/ 13 h 25"/>
                  <a:gd name="T34" fmla="*/ 12 w 15"/>
                  <a:gd name="T35" fmla="*/ 18 h 25"/>
                  <a:gd name="T36" fmla="*/ 6 w 15"/>
                  <a:gd name="T3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25">
                    <a:moveTo>
                      <a:pt x="6" y="23"/>
                    </a:moveTo>
                    <a:cubicBezTo>
                      <a:pt x="4" y="23"/>
                      <a:pt x="2" y="22"/>
                      <a:pt x="1" y="21"/>
                    </a:cubicBezTo>
                    <a:cubicBezTo>
                      <a:pt x="0" y="24"/>
                      <a:pt x="0" y="24"/>
                      <a:pt x="0" y="24"/>
                    </a:cubicBezTo>
                    <a:cubicBezTo>
                      <a:pt x="1" y="24"/>
                      <a:pt x="4" y="25"/>
                      <a:pt x="6" y="25"/>
                    </a:cubicBezTo>
                    <a:cubicBezTo>
                      <a:pt x="12" y="25"/>
                      <a:pt x="15" y="22"/>
                      <a:pt x="15" y="18"/>
                    </a:cubicBezTo>
                    <a:cubicBezTo>
                      <a:pt x="15" y="15"/>
                      <a:pt x="13" y="12"/>
                      <a:pt x="10" y="12"/>
                    </a:cubicBezTo>
                    <a:cubicBezTo>
                      <a:pt x="10" y="12"/>
                      <a:pt x="10" y="12"/>
                      <a:pt x="10" y="12"/>
                    </a:cubicBezTo>
                    <a:cubicBezTo>
                      <a:pt x="13" y="11"/>
                      <a:pt x="14" y="9"/>
                      <a:pt x="14" y="6"/>
                    </a:cubicBezTo>
                    <a:cubicBezTo>
                      <a:pt x="14" y="3"/>
                      <a:pt x="12" y="0"/>
                      <a:pt x="7" y="0"/>
                    </a:cubicBezTo>
                    <a:cubicBezTo>
                      <a:pt x="5" y="0"/>
                      <a:pt x="2" y="1"/>
                      <a:pt x="1" y="2"/>
                    </a:cubicBezTo>
                    <a:cubicBezTo>
                      <a:pt x="2" y="5"/>
                      <a:pt x="2" y="5"/>
                      <a:pt x="2" y="5"/>
                    </a:cubicBezTo>
                    <a:cubicBezTo>
                      <a:pt x="3" y="4"/>
                      <a:pt x="5" y="3"/>
                      <a:pt x="7" y="3"/>
                    </a:cubicBezTo>
                    <a:cubicBezTo>
                      <a:pt x="10" y="3"/>
                      <a:pt x="11" y="5"/>
                      <a:pt x="11" y="7"/>
                    </a:cubicBezTo>
                    <a:cubicBezTo>
                      <a:pt x="11" y="10"/>
                      <a:pt x="8" y="11"/>
                      <a:pt x="5" y="11"/>
                    </a:cubicBezTo>
                    <a:cubicBezTo>
                      <a:pt x="4" y="11"/>
                      <a:pt x="4" y="11"/>
                      <a:pt x="4" y="11"/>
                    </a:cubicBezTo>
                    <a:cubicBezTo>
                      <a:pt x="4" y="13"/>
                      <a:pt x="4" y="13"/>
                      <a:pt x="4" y="13"/>
                    </a:cubicBezTo>
                    <a:cubicBezTo>
                      <a:pt x="5" y="13"/>
                      <a:pt x="5" y="13"/>
                      <a:pt x="5" y="13"/>
                    </a:cubicBezTo>
                    <a:cubicBezTo>
                      <a:pt x="9" y="13"/>
                      <a:pt x="12" y="15"/>
                      <a:pt x="12" y="18"/>
                    </a:cubicBezTo>
                    <a:cubicBezTo>
                      <a:pt x="12" y="20"/>
                      <a:pt x="10" y="23"/>
                      <a:pt x="6"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47" name="Freeform 195"/>
              <p:cNvSpPr>
                <a:spLocks noEditPoints="1"/>
              </p:cNvSpPr>
              <p:nvPr/>
            </p:nvSpPr>
            <p:spPr bwMode="auto">
              <a:xfrm>
                <a:off x="9341548" y="3509573"/>
                <a:ext cx="386387" cy="451435"/>
              </a:xfrm>
              <a:custGeom>
                <a:avLst/>
                <a:gdLst>
                  <a:gd name="T0" fmla="*/ 141 w 162"/>
                  <a:gd name="T1" fmla="*/ 171 h 189"/>
                  <a:gd name="T2" fmla="*/ 19 w 162"/>
                  <a:gd name="T3" fmla="*/ 171 h 189"/>
                  <a:gd name="T4" fmla="*/ 19 w 162"/>
                  <a:gd name="T5" fmla="*/ 45 h 189"/>
                  <a:gd name="T6" fmla="*/ 141 w 162"/>
                  <a:gd name="T7" fmla="*/ 45 h 189"/>
                  <a:gd name="T8" fmla="*/ 141 w 162"/>
                  <a:gd name="T9" fmla="*/ 58 h 189"/>
                  <a:gd name="T10" fmla="*/ 162 w 162"/>
                  <a:gd name="T11" fmla="*/ 58 h 189"/>
                  <a:gd name="T12" fmla="*/ 162 w 162"/>
                  <a:gd name="T13" fmla="*/ 17 h 189"/>
                  <a:gd name="T14" fmla="*/ 145 w 162"/>
                  <a:gd name="T15" fmla="*/ 0 h 189"/>
                  <a:gd name="T16" fmla="*/ 17 w 162"/>
                  <a:gd name="T17" fmla="*/ 0 h 189"/>
                  <a:gd name="T18" fmla="*/ 0 w 162"/>
                  <a:gd name="T19" fmla="*/ 17 h 189"/>
                  <a:gd name="T20" fmla="*/ 0 w 162"/>
                  <a:gd name="T21" fmla="*/ 172 h 189"/>
                  <a:gd name="T22" fmla="*/ 17 w 162"/>
                  <a:gd name="T23" fmla="*/ 189 h 189"/>
                  <a:gd name="T24" fmla="*/ 145 w 162"/>
                  <a:gd name="T25" fmla="*/ 189 h 189"/>
                  <a:gd name="T26" fmla="*/ 162 w 162"/>
                  <a:gd name="T27" fmla="*/ 172 h 189"/>
                  <a:gd name="T28" fmla="*/ 162 w 162"/>
                  <a:gd name="T29" fmla="*/ 163 h 189"/>
                  <a:gd name="T30" fmla="*/ 141 w 162"/>
                  <a:gd name="T31" fmla="*/ 163 h 189"/>
                  <a:gd name="T32" fmla="*/ 141 w 162"/>
                  <a:gd name="T33" fmla="*/ 171 h 189"/>
                  <a:gd name="T34" fmla="*/ 66 w 162"/>
                  <a:gd name="T35" fmla="*/ 19 h 189"/>
                  <a:gd name="T36" fmla="*/ 77 w 162"/>
                  <a:gd name="T37" fmla="*/ 19 h 189"/>
                  <a:gd name="T38" fmla="*/ 81 w 162"/>
                  <a:gd name="T39" fmla="*/ 23 h 189"/>
                  <a:gd name="T40" fmla="*/ 77 w 162"/>
                  <a:gd name="T41" fmla="*/ 27 h 189"/>
                  <a:gd name="T42" fmla="*/ 66 w 162"/>
                  <a:gd name="T43" fmla="*/ 27 h 189"/>
                  <a:gd name="T44" fmla="*/ 62 w 162"/>
                  <a:gd name="T45" fmla="*/ 23 h 189"/>
                  <a:gd name="T46" fmla="*/ 66 w 162"/>
                  <a:gd name="T47" fmla="*/ 19 h 189"/>
                  <a:gd name="T48" fmla="*/ 43 w 162"/>
                  <a:gd name="T49" fmla="*/ 19 h 189"/>
                  <a:gd name="T50" fmla="*/ 54 w 162"/>
                  <a:gd name="T51" fmla="*/ 19 h 189"/>
                  <a:gd name="T52" fmla="*/ 58 w 162"/>
                  <a:gd name="T53" fmla="*/ 23 h 189"/>
                  <a:gd name="T54" fmla="*/ 54 w 162"/>
                  <a:gd name="T55" fmla="*/ 27 h 189"/>
                  <a:gd name="T56" fmla="*/ 43 w 162"/>
                  <a:gd name="T57" fmla="*/ 27 h 189"/>
                  <a:gd name="T58" fmla="*/ 39 w 162"/>
                  <a:gd name="T59" fmla="*/ 23 h 189"/>
                  <a:gd name="T60" fmla="*/ 43 w 162"/>
                  <a:gd name="T61" fmla="*/ 19 h 189"/>
                  <a:gd name="T62" fmla="*/ 17 w 162"/>
                  <a:gd name="T63" fmla="*/ 23 h 189"/>
                  <a:gd name="T64" fmla="*/ 20 w 162"/>
                  <a:gd name="T65" fmla="*/ 19 h 189"/>
                  <a:gd name="T66" fmla="*/ 31 w 162"/>
                  <a:gd name="T67" fmla="*/ 19 h 189"/>
                  <a:gd name="T68" fmla="*/ 35 w 162"/>
                  <a:gd name="T69" fmla="*/ 23 h 189"/>
                  <a:gd name="T70" fmla="*/ 31 w 162"/>
                  <a:gd name="T71" fmla="*/ 27 h 189"/>
                  <a:gd name="T72" fmla="*/ 20 w 162"/>
                  <a:gd name="T73" fmla="*/ 27 h 189"/>
                  <a:gd name="T74" fmla="*/ 17 w 162"/>
                  <a:gd name="T75" fmla="*/ 2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189">
                    <a:moveTo>
                      <a:pt x="141" y="171"/>
                    </a:moveTo>
                    <a:cubicBezTo>
                      <a:pt x="19" y="171"/>
                      <a:pt x="19" y="171"/>
                      <a:pt x="19" y="171"/>
                    </a:cubicBezTo>
                    <a:cubicBezTo>
                      <a:pt x="19" y="45"/>
                      <a:pt x="19" y="45"/>
                      <a:pt x="19" y="45"/>
                    </a:cubicBezTo>
                    <a:cubicBezTo>
                      <a:pt x="141" y="45"/>
                      <a:pt x="141" y="45"/>
                      <a:pt x="141" y="45"/>
                    </a:cubicBezTo>
                    <a:cubicBezTo>
                      <a:pt x="141" y="58"/>
                      <a:pt x="141" y="58"/>
                      <a:pt x="141" y="58"/>
                    </a:cubicBezTo>
                    <a:cubicBezTo>
                      <a:pt x="162" y="58"/>
                      <a:pt x="162" y="58"/>
                      <a:pt x="162" y="58"/>
                    </a:cubicBezTo>
                    <a:cubicBezTo>
                      <a:pt x="162" y="17"/>
                      <a:pt x="162" y="17"/>
                      <a:pt x="162" y="17"/>
                    </a:cubicBezTo>
                    <a:cubicBezTo>
                      <a:pt x="162" y="8"/>
                      <a:pt x="154" y="0"/>
                      <a:pt x="145" y="0"/>
                    </a:cubicBezTo>
                    <a:cubicBezTo>
                      <a:pt x="17" y="0"/>
                      <a:pt x="17" y="0"/>
                      <a:pt x="17" y="0"/>
                    </a:cubicBezTo>
                    <a:cubicBezTo>
                      <a:pt x="8" y="0"/>
                      <a:pt x="0" y="8"/>
                      <a:pt x="0" y="17"/>
                    </a:cubicBezTo>
                    <a:cubicBezTo>
                      <a:pt x="0" y="172"/>
                      <a:pt x="0" y="172"/>
                      <a:pt x="0" y="172"/>
                    </a:cubicBezTo>
                    <a:cubicBezTo>
                      <a:pt x="0" y="181"/>
                      <a:pt x="8" y="189"/>
                      <a:pt x="17" y="189"/>
                    </a:cubicBezTo>
                    <a:cubicBezTo>
                      <a:pt x="145" y="189"/>
                      <a:pt x="145" y="189"/>
                      <a:pt x="145" y="189"/>
                    </a:cubicBezTo>
                    <a:cubicBezTo>
                      <a:pt x="154" y="189"/>
                      <a:pt x="162" y="181"/>
                      <a:pt x="162" y="172"/>
                    </a:cubicBezTo>
                    <a:cubicBezTo>
                      <a:pt x="162" y="163"/>
                      <a:pt x="162" y="163"/>
                      <a:pt x="162" y="163"/>
                    </a:cubicBezTo>
                    <a:cubicBezTo>
                      <a:pt x="141" y="163"/>
                      <a:pt x="141" y="163"/>
                      <a:pt x="141" y="163"/>
                    </a:cubicBezTo>
                    <a:lnTo>
                      <a:pt x="141" y="171"/>
                    </a:lnTo>
                    <a:close/>
                    <a:moveTo>
                      <a:pt x="66" y="19"/>
                    </a:moveTo>
                    <a:cubicBezTo>
                      <a:pt x="77" y="19"/>
                      <a:pt x="77" y="19"/>
                      <a:pt x="77" y="19"/>
                    </a:cubicBezTo>
                    <a:cubicBezTo>
                      <a:pt x="79" y="19"/>
                      <a:pt x="81" y="20"/>
                      <a:pt x="81" y="23"/>
                    </a:cubicBezTo>
                    <a:cubicBezTo>
                      <a:pt x="81" y="25"/>
                      <a:pt x="79" y="27"/>
                      <a:pt x="77" y="27"/>
                    </a:cubicBezTo>
                    <a:cubicBezTo>
                      <a:pt x="66" y="27"/>
                      <a:pt x="66" y="27"/>
                      <a:pt x="66" y="27"/>
                    </a:cubicBezTo>
                    <a:cubicBezTo>
                      <a:pt x="64" y="27"/>
                      <a:pt x="62" y="25"/>
                      <a:pt x="62" y="23"/>
                    </a:cubicBezTo>
                    <a:cubicBezTo>
                      <a:pt x="62" y="20"/>
                      <a:pt x="64" y="19"/>
                      <a:pt x="66" y="19"/>
                    </a:cubicBezTo>
                    <a:close/>
                    <a:moveTo>
                      <a:pt x="43" y="19"/>
                    </a:moveTo>
                    <a:cubicBezTo>
                      <a:pt x="54" y="19"/>
                      <a:pt x="54" y="19"/>
                      <a:pt x="54" y="19"/>
                    </a:cubicBezTo>
                    <a:cubicBezTo>
                      <a:pt x="56" y="19"/>
                      <a:pt x="58" y="20"/>
                      <a:pt x="58" y="23"/>
                    </a:cubicBezTo>
                    <a:cubicBezTo>
                      <a:pt x="58" y="25"/>
                      <a:pt x="56" y="27"/>
                      <a:pt x="54" y="27"/>
                    </a:cubicBezTo>
                    <a:cubicBezTo>
                      <a:pt x="43" y="27"/>
                      <a:pt x="43" y="27"/>
                      <a:pt x="43" y="27"/>
                    </a:cubicBezTo>
                    <a:cubicBezTo>
                      <a:pt x="41" y="27"/>
                      <a:pt x="39" y="25"/>
                      <a:pt x="39" y="23"/>
                    </a:cubicBezTo>
                    <a:cubicBezTo>
                      <a:pt x="39" y="20"/>
                      <a:pt x="41" y="19"/>
                      <a:pt x="43" y="19"/>
                    </a:cubicBezTo>
                    <a:close/>
                    <a:moveTo>
                      <a:pt x="17" y="23"/>
                    </a:moveTo>
                    <a:cubicBezTo>
                      <a:pt x="17" y="20"/>
                      <a:pt x="18" y="19"/>
                      <a:pt x="20" y="19"/>
                    </a:cubicBezTo>
                    <a:cubicBezTo>
                      <a:pt x="31" y="19"/>
                      <a:pt x="31" y="19"/>
                      <a:pt x="31" y="19"/>
                    </a:cubicBezTo>
                    <a:cubicBezTo>
                      <a:pt x="33" y="19"/>
                      <a:pt x="35" y="20"/>
                      <a:pt x="35" y="23"/>
                    </a:cubicBezTo>
                    <a:cubicBezTo>
                      <a:pt x="35" y="25"/>
                      <a:pt x="33" y="27"/>
                      <a:pt x="31" y="27"/>
                    </a:cubicBezTo>
                    <a:cubicBezTo>
                      <a:pt x="20" y="27"/>
                      <a:pt x="20" y="27"/>
                      <a:pt x="20" y="27"/>
                    </a:cubicBezTo>
                    <a:cubicBezTo>
                      <a:pt x="18" y="27"/>
                      <a:pt x="17" y="25"/>
                      <a:pt x="17"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dirty="0">
                  <a:latin typeface="微软雅黑" panose="020B0503020204020204" pitchFamily="34" charset="-122"/>
                  <a:ea typeface="微软雅黑" panose="020B0503020204020204" pitchFamily="34" charset="-122"/>
                </a:endParaRPr>
              </a:p>
            </p:txBody>
          </p:sp>
        </p:grpSp>
      </p:grpSp>
      <p:cxnSp>
        <p:nvCxnSpPr>
          <p:cNvPr id="62" name="直接连接符 61"/>
          <p:cNvCxnSpPr/>
          <p:nvPr/>
        </p:nvCxnSpPr>
        <p:spPr>
          <a:xfrm flipH="1">
            <a:off x="6061759" y="5506733"/>
            <a:ext cx="1347075" cy="134707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4" grpId="0" animBg="1"/>
      <p:bldP spid="8" grpId="0" animBg="1"/>
      <p:bldP spid="10" grpId="0"/>
      <p:bldP spid="34"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20459" y="388759"/>
            <a:ext cx="5572519" cy="887528"/>
            <a:chOff x="3320458" y="354253"/>
            <a:chExt cx="5572519" cy="887528"/>
          </a:xfrm>
        </p:grpSpPr>
        <p:grpSp>
          <p:nvGrpSpPr>
            <p:cNvPr id="6" name="组合 5"/>
            <p:cNvGrpSpPr/>
            <p:nvPr/>
          </p:nvGrpSpPr>
          <p:grpSpPr>
            <a:xfrm>
              <a:off x="3320458" y="354253"/>
              <a:ext cx="5572519" cy="701504"/>
              <a:chOff x="1679798" y="438128"/>
              <a:chExt cx="5572519" cy="701504"/>
            </a:xfrm>
          </p:grpSpPr>
          <p:sp>
            <p:nvSpPr>
              <p:cNvPr id="8" name="文本框 7"/>
              <p:cNvSpPr txBox="1"/>
              <p:nvPr/>
            </p:nvSpPr>
            <p:spPr>
              <a:xfrm>
                <a:off x="2952220" y="438128"/>
                <a:ext cx="3027680" cy="521970"/>
              </a:xfrm>
              <a:prstGeom prst="rect">
                <a:avLst/>
              </a:prstGeom>
              <a:noFill/>
            </p:spPr>
            <p:txBody>
              <a:bodyPr wrap="none" rtlCol="0">
                <a:spAutoFit/>
                <a:scene3d>
                  <a:camera prst="orthographicFront"/>
                  <a:lightRig rig="threePt" dir="t"/>
                </a:scene3d>
                <a:sp3d contourW="12700"/>
              </a:bodyPr>
              <a:lstStyle/>
              <a:p>
                <a:pPr lvl="0" algn="ctr">
                  <a:defRPr/>
                </a:pPr>
                <a:r>
                  <a:rPr lang="zh-CN" sz="2800" b="1" dirty="0">
                    <a:solidFill>
                      <a:srgbClr val="3F7FBB"/>
                    </a:solidFill>
                    <a:latin typeface="微软雅黑" panose="020B0503020204020204" pitchFamily="34" charset="-122"/>
                    <a:ea typeface="微软雅黑" panose="020B0503020204020204" pitchFamily="34" charset="-122"/>
                    <a:sym typeface="+mn-ea"/>
                  </a:rPr>
                  <a:t>不同场景加臭情况</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79798" y="895044"/>
                <a:ext cx="5572519" cy="244588"/>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sym typeface="+mn-ea"/>
                  </a:rPr>
                  <a:t>Odorization in different scenarios</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 name="等腰三角形 9"/>
            <p:cNvSpPr/>
            <p:nvPr/>
          </p:nvSpPr>
          <p:spPr>
            <a:xfrm flipV="1">
              <a:off x="6007043" y="1154777"/>
              <a:ext cx="199348" cy="87004"/>
            </a:xfrm>
            <a:prstGeom prs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2" name="圆角矩形 1"/>
          <p:cNvSpPr/>
          <p:nvPr>
            <p:custDataLst>
              <p:tags r:id="rId1"/>
            </p:custDataLst>
          </p:nvPr>
        </p:nvSpPr>
        <p:spPr>
          <a:xfrm>
            <a:off x="936625" y="1466850"/>
            <a:ext cx="10587355" cy="1817370"/>
          </a:xfrm>
          <a:prstGeom prst="roundRect">
            <a:avLst>
              <a:gd name="adj" fmla="val 50000"/>
            </a:avLst>
          </a:prstGeom>
          <a:solidFill>
            <a:schemeClr val="accent1">
              <a:lumMod val="20000"/>
              <a:lumOff val="8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solidFill>
                <a:schemeClr val="lt1"/>
              </a:solidFill>
              <a:sym typeface="+mn-ea"/>
            </a:endParaRPr>
          </a:p>
        </p:txBody>
      </p:sp>
      <p:sp>
        <p:nvSpPr>
          <p:cNvPr id="3" name="圆角矩形 2"/>
          <p:cNvSpPr/>
          <p:nvPr>
            <p:custDataLst>
              <p:tags r:id="rId2"/>
            </p:custDataLst>
          </p:nvPr>
        </p:nvSpPr>
        <p:spPr>
          <a:xfrm>
            <a:off x="723900" y="2035810"/>
            <a:ext cx="2289175" cy="683895"/>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sz="1500" b="1">
                <a:solidFill>
                  <a:schemeClr val="lt1">
                    <a:lumMod val="100000"/>
                  </a:schemeClr>
                </a:solidFill>
                <a:latin typeface="微软雅黑" panose="020B0503020204020204" pitchFamily="34" charset="-122"/>
                <a:ea typeface="微软雅黑" panose="020B0503020204020204" pitchFamily="34" charset="-122"/>
                <a:cs typeface="+mn-ea"/>
                <a:sym typeface="+mn-ea"/>
              </a:rPr>
              <a:t>人工煤气为什么不需要加臭</a:t>
            </a:r>
            <a:endParaRPr lang="zh-CN" altLang="en-US" sz="1500" b="1">
              <a:solidFill>
                <a:schemeClr val="lt1">
                  <a:lumMod val="100000"/>
                </a:schemeClr>
              </a:solidFill>
              <a:latin typeface="微软雅黑" panose="020B0503020204020204" pitchFamily="34" charset="-122"/>
              <a:ea typeface="微软雅黑" panose="020B0503020204020204" pitchFamily="34" charset="-122"/>
              <a:cs typeface="+mn-ea"/>
              <a:sym typeface="+mn-ea"/>
            </a:endParaRPr>
          </a:p>
        </p:txBody>
      </p:sp>
      <p:sp>
        <p:nvSpPr>
          <p:cNvPr id="4" name="矩形 3"/>
          <p:cNvSpPr/>
          <p:nvPr>
            <p:custDataLst>
              <p:tags r:id="rId3"/>
            </p:custDataLst>
          </p:nvPr>
        </p:nvSpPr>
        <p:spPr>
          <a:xfrm>
            <a:off x="3180716" y="2036445"/>
            <a:ext cx="7838440" cy="683260"/>
          </a:xfrm>
          <a:prstGeom prst="rect">
            <a:avLst/>
          </a:prstGeom>
          <a:noFill/>
        </p:spPr>
        <p:txBody>
          <a:bodyPr wrap="square" lIns="0" tIns="0" rIns="0" bIns="0" rtlCol="0" anchor="ctr" anchorCtr="0">
            <a:noAutofit/>
          </a:bodyPr>
          <a:p>
            <a:pPr indent="0" fontAlgn="auto">
              <a:lnSpc>
                <a:spcPct val="130000"/>
              </a:lnSpc>
              <a:spcBef>
                <a:spcPct val="0"/>
              </a:spcBef>
              <a:spcAft>
                <a:spcPct val="0"/>
              </a:spcAft>
            </a:pPr>
            <a:r>
              <a:rPr lang="en-US" altLang="zh-CN" sz="1400" kern="0" dirty="0">
                <a:ln>
                  <a:noFill/>
                  <a:prstDash val="sysDot"/>
                </a:ln>
                <a:solidFill>
                  <a:schemeClr val="tx1">
                    <a:lumMod val="85000"/>
                    <a:lumOff val="15000"/>
                  </a:schemeClr>
                </a:solidFill>
                <a:latin typeface="+mn-ea"/>
                <a:cs typeface="+mn-ea"/>
                <a:sym typeface="+mn-ea"/>
              </a:rPr>
              <a:t> </a:t>
            </a:r>
            <a:endParaRPr lang="en-US" altLang="zh-CN" sz="1400" kern="0" dirty="0">
              <a:ln>
                <a:noFill/>
                <a:prstDash val="sysDot"/>
              </a:ln>
              <a:solidFill>
                <a:schemeClr val="tx1">
                  <a:lumMod val="85000"/>
                  <a:lumOff val="15000"/>
                </a:schemeClr>
              </a:solidFill>
              <a:latin typeface="+mn-ea"/>
              <a:cs typeface="+mn-ea"/>
              <a:sym typeface="+mn-ea"/>
            </a:endParaRPr>
          </a:p>
        </p:txBody>
      </p:sp>
      <p:sp>
        <p:nvSpPr>
          <p:cNvPr id="5" name="圆角矩形 4"/>
          <p:cNvSpPr/>
          <p:nvPr>
            <p:custDataLst>
              <p:tags r:id="rId4"/>
            </p:custDataLst>
          </p:nvPr>
        </p:nvSpPr>
        <p:spPr>
          <a:xfrm>
            <a:off x="936626" y="5286375"/>
            <a:ext cx="10587355" cy="828040"/>
          </a:xfrm>
          <a:prstGeom prst="roundRect">
            <a:avLst>
              <a:gd name="adj" fmla="val 50000"/>
            </a:avLst>
          </a:prstGeom>
          <a:solidFill>
            <a:schemeClr val="accent1">
              <a:lumMod val="20000"/>
              <a:lumOff val="8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solidFill>
                <a:schemeClr val="lt1"/>
              </a:solidFill>
              <a:sym typeface="+mn-ea"/>
            </a:endParaRPr>
          </a:p>
        </p:txBody>
      </p:sp>
      <p:sp>
        <p:nvSpPr>
          <p:cNvPr id="7" name="圆角矩形 11"/>
          <p:cNvSpPr/>
          <p:nvPr>
            <p:custDataLst>
              <p:tags r:id="rId5"/>
            </p:custDataLst>
          </p:nvPr>
        </p:nvSpPr>
        <p:spPr>
          <a:xfrm>
            <a:off x="4828540" y="5371465"/>
            <a:ext cx="2289175" cy="669925"/>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en-US" altLang="zh-CN" sz="1500" b="1">
                <a:solidFill>
                  <a:schemeClr val="lt1">
                    <a:lumMod val="100000"/>
                  </a:schemeClr>
                </a:solidFill>
                <a:latin typeface="微软雅黑" panose="020B0503020204020204" pitchFamily="34" charset="-122"/>
                <a:ea typeface="微软雅黑" panose="020B0503020204020204" pitchFamily="34" charset="-122"/>
                <a:cs typeface="+mn-ea"/>
                <a:sym typeface="+mn-ea"/>
              </a:rPr>
              <a:t>CNG</a:t>
            </a:r>
            <a:r>
              <a:rPr lang="zh-CN" altLang="en-US" sz="1500" b="1">
                <a:solidFill>
                  <a:schemeClr val="lt1">
                    <a:lumMod val="100000"/>
                  </a:schemeClr>
                </a:solidFill>
                <a:latin typeface="微软雅黑" panose="020B0503020204020204" pitchFamily="34" charset="-122"/>
                <a:ea typeface="微软雅黑" panose="020B0503020204020204" pitchFamily="34" charset="-122"/>
                <a:cs typeface="+mn-ea"/>
                <a:sym typeface="+mn-ea"/>
              </a:rPr>
              <a:t>加臭</a:t>
            </a:r>
            <a:endParaRPr lang="zh-CN" altLang="en-US" sz="1500" b="1">
              <a:solidFill>
                <a:schemeClr val="lt1">
                  <a:lumMod val="100000"/>
                </a:schemeClr>
              </a:solidFill>
              <a:latin typeface="微软雅黑" panose="020B0503020204020204" pitchFamily="34" charset="-122"/>
              <a:ea typeface="微软雅黑" panose="020B0503020204020204" pitchFamily="34" charset="-122"/>
              <a:cs typeface="+mn-ea"/>
              <a:sym typeface="+mn-ea"/>
            </a:endParaRPr>
          </a:p>
        </p:txBody>
      </p:sp>
      <p:sp>
        <p:nvSpPr>
          <p:cNvPr id="12" name="矩形 11"/>
          <p:cNvSpPr/>
          <p:nvPr>
            <p:custDataLst>
              <p:tags r:id="rId6"/>
            </p:custDataLst>
          </p:nvPr>
        </p:nvSpPr>
        <p:spPr>
          <a:xfrm>
            <a:off x="3180716" y="5358765"/>
            <a:ext cx="7838440" cy="683260"/>
          </a:xfrm>
          <a:prstGeom prst="rect">
            <a:avLst/>
          </a:prstGeom>
          <a:noFill/>
        </p:spPr>
        <p:txBody>
          <a:bodyPr wrap="square" lIns="0" tIns="0" rIns="0" bIns="0" rtlCol="0" anchor="ctr" anchorCtr="0">
            <a:noAutofit/>
          </a:bodyPr>
          <a:p>
            <a:pPr indent="0" fontAlgn="auto">
              <a:lnSpc>
                <a:spcPct val="130000"/>
              </a:lnSpc>
              <a:spcBef>
                <a:spcPct val="0"/>
              </a:spcBef>
              <a:spcAft>
                <a:spcPct val="0"/>
              </a:spcAft>
            </a:pPr>
            <a:r>
              <a:rPr lang="en-US" altLang="zh-CN" sz="1400">
                <a:solidFill>
                  <a:schemeClr val="tx1">
                    <a:lumMod val="85000"/>
                    <a:lumOff val="15000"/>
                  </a:schemeClr>
                </a:solidFill>
                <a:latin typeface="+mn-ea"/>
                <a:cs typeface="+mn-ea"/>
                <a:sym typeface="+mn-ea"/>
              </a:rPr>
              <a:t> </a:t>
            </a:r>
            <a:endParaRPr lang="en-US" altLang="zh-CN" sz="1400">
              <a:solidFill>
                <a:schemeClr val="tx1">
                  <a:lumMod val="85000"/>
                  <a:lumOff val="15000"/>
                </a:schemeClr>
              </a:solidFill>
              <a:latin typeface="+mn-ea"/>
              <a:cs typeface="+mn-ea"/>
              <a:sym typeface="+mn-ea"/>
            </a:endParaRPr>
          </a:p>
        </p:txBody>
      </p:sp>
      <p:sp>
        <p:nvSpPr>
          <p:cNvPr id="13" name="圆角矩形 12"/>
          <p:cNvSpPr/>
          <p:nvPr>
            <p:custDataLst>
              <p:tags r:id="rId7"/>
            </p:custDataLst>
          </p:nvPr>
        </p:nvSpPr>
        <p:spPr>
          <a:xfrm>
            <a:off x="936625" y="3557905"/>
            <a:ext cx="10587355" cy="1548130"/>
          </a:xfrm>
          <a:prstGeom prst="roundRect">
            <a:avLst>
              <a:gd name="adj" fmla="val 50000"/>
            </a:avLst>
          </a:prstGeom>
          <a:solidFill>
            <a:schemeClr val="accent2">
              <a:lumMod val="20000"/>
              <a:lumOff val="8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solidFill>
                <a:schemeClr val="lt1"/>
              </a:solidFill>
              <a:sym typeface="+mn-ea"/>
            </a:endParaRPr>
          </a:p>
        </p:txBody>
      </p:sp>
      <p:sp>
        <p:nvSpPr>
          <p:cNvPr id="14" name="圆角矩形 11"/>
          <p:cNvSpPr/>
          <p:nvPr>
            <p:custDataLst>
              <p:tags r:id="rId8"/>
            </p:custDataLst>
          </p:nvPr>
        </p:nvSpPr>
        <p:spPr>
          <a:xfrm>
            <a:off x="723900" y="3931285"/>
            <a:ext cx="2289175" cy="677545"/>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sz="1500" b="1">
                <a:solidFill>
                  <a:schemeClr val="lt1">
                    <a:lumMod val="100000"/>
                  </a:schemeClr>
                </a:solidFill>
                <a:latin typeface="微软雅黑" panose="020B0503020204020204" pitchFamily="34" charset="-122"/>
                <a:ea typeface="微软雅黑" panose="020B0503020204020204" pitchFamily="34" charset="-122"/>
                <a:cs typeface="+mn-ea"/>
                <a:sym typeface="+mn-ea"/>
              </a:rPr>
              <a:t>特殊工业用户的加臭处理</a:t>
            </a:r>
            <a:endParaRPr lang="zh-CN" altLang="en-US" sz="1500" b="1">
              <a:solidFill>
                <a:schemeClr val="lt1">
                  <a:lumMod val="100000"/>
                </a:schemeClr>
              </a:solidFill>
              <a:latin typeface="微软雅黑" panose="020B0503020204020204" pitchFamily="34" charset="-122"/>
              <a:ea typeface="微软雅黑" panose="020B0503020204020204" pitchFamily="34" charset="-122"/>
              <a:cs typeface="+mn-ea"/>
              <a:sym typeface="+mn-ea"/>
            </a:endParaRPr>
          </a:p>
        </p:txBody>
      </p:sp>
      <p:sp>
        <p:nvSpPr>
          <p:cNvPr id="15" name="矩形 14"/>
          <p:cNvSpPr/>
          <p:nvPr>
            <p:custDataLst>
              <p:tags r:id="rId9"/>
            </p:custDataLst>
          </p:nvPr>
        </p:nvSpPr>
        <p:spPr>
          <a:xfrm>
            <a:off x="3180716" y="3997325"/>
            <a:ext cx="7838440" cy="683260"/>
          </a:xfrm>
          <a:prstGeom prst="rect">
            <a:avLst/>
          </a:prstGeom>
          <a:noFill/>
        </p:spPr>
        <p:txBody>
          <a:bodyPr wrap="square" lIns="0" tIns="0" rIns="0" bIns="0" rtlCol="0" anchor="ctr" anchorCtr="0">
            <a:noAutofit/>
          </a:bodyPr>
          <a:p>
            <a:pPr indent="0" fontAlgn="auto">
              <a:lnSpc>
                <a:spcPct val="130000"/>
              </a:lnSpc>
              <a:spcBef>
                <a:spcPct val="0"/>
              </a:spcBef>
              <a:spcAft>
                <a:spcPct val="0"/>
              </a:spcAft>
            </a:pPr>
            <a:r>
              <a:rPr lang="en-US" altLang="zh-CN" sz="1400">
                <a:solidFill>
                  <a:schemeClr val="tx1">
                    <a:lumMod val="85000"/>
                    <a:lumOff val="15000"/>
                  </a:schemeClr>
                </a:solidFill>
                <a:latin typeface="+mn-ea"/>
                <a:cs typeface="+mn-ea"/>
                <a:sym typeface="+mn-ea"/>
              </a:rPr>
              <a:t> </a:t>
            </a:r>
            <a:endParaRPr lang="en-US" altLang="zh-CN" sz="1400">
              <a:solidFill>
                <a:schemeClr val="tx1">
                  <a:lumMod val="85000"/>
                  <a:lumOff val="15000"/>
                </a:schemeClr>
              </a:solidFill>
              <a:latin typeface="+mn-ea"/>
              <a:cs typeface="+mn-ea"/>
              <a:sym typeface="+mn-ea"/>
            </a:endParaRPr>
          </a:p>
        </p:txBody>
      </p:sp>
      <p:sp>
        <p:nvSpPr>
          <p:cNvPr id="16" name="文本框 15"/>
          <p:cNvSpPr txBox="1"/>
          <p:nvPr/>
        </p:nvSpPr>
        <p:spPr>
          <a:xfrm>
            <a:off x="3180715" y="1631950"/>
            <a:ext cx="8140700" cy="1599565"/>
          </a:xfrm>
          <a:prstGeom prst="rect">
            <a:avLst/>
          </a:prstGeom>
          <a:noFill/>
        </p:spPr>
        <p:txBody>
          <a:bodyPr wrap="square" rtlCol="0">
            <a:spAutoFit/>
          </a:bodyPr>
          <a:p>
            <a:r>
              <a:rPr lang="en-US"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、人工煤气本身有强烈的味道，一般不需要加臭；</a:t>
            </a:r>
            <a:endParaRPr lang="zh-CN" altLang="en-US"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、根据《</a:t>
            </a:r>
            <a:r>
              <a:rPr lang="zh-CN" altLang="en-US"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城镇燃气加臭技术规程》</a:t>
            </a:r>
            <a:r>
              <a:rPr lang="en-US" altLang="zh-CN"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CJJ/T-148-2010</a:t>
            </a:r>
            <a:r>
              <a:rPr lang="zh-CN" altLang="en-US"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3.1.3</a:t>
            </a:r>
            <a:r>
              <a:rPr lang="zh-CN" altLang="en-US"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条的规定</a:t>
            </a:r>
            <a:endParaRPr lang="zh-CN" altLang="en-US"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en-US" altLang="zh-CN"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     3.1.3 </a:t>
            </a:r>
            <a:r>
              <a:rPr lang="zh-CN" altLang="en-US"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当城镇燃气自身气味不能使人有效察觉和明显区别于日</a:t>
            </a:r>
            <a:r>
              <a:rPr lang="en-US" altLang="zh-CN"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常环境中的其他气味时，应进行补充加臭。</a:t>
            </a:r>
            <a:endParaRPr lang="zh-CN" altLang="en-US"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、根据《</a:t>
            </a:r>
            <a:r>
              <a:rPr lang="zh-CN" altLang="en-US"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城镇燃气设计规范》</a:t>
            </a:r>
            <a:r>
              <a:rPr lang="en-US" altLang="zh-CN"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GB-50028-2006</a:t>
            </a:r>
            <a:r>
              <a:rPr lang="zh-CN" altLang="en-US"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3.2.3</a:t>
            </a:r>
            <a:r>
              <a:rPr lang="zh-CN" altLang="en-US"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条的规定</a:t>
            </a:r>
            <a:endParaRPr lang="zh-CN" altLang="en-US"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      3.2.3 </a:t>
            </a:r>
            <a:r>
              <a:rPr lang="zh-CN" altLang="en-US"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一般含有</a:t>
            </a:r>
            <a:r>
              <a:rPr lang="en-US" altLang="zh-CN"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CO </a:t>
            </a:r>
            <a:r>
              <a:rPr lang="zh-CN" altLang="en-US"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的人工煤气未经深度净化时，本身就有臭味，</a:t>
            </a:r>
            <a:r>
              <a:rPr lang="en-US" altLang="zh-CN"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是否应补充加臭，有条件时，宜通过试验确定。</a:t>
            </a:r>
            <a:endParaRPr lang="zh-CN" altLang="en-US"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文本框 16"/>
          <p:cNvSpPr txBox="1"/>
          <p:nvPr/>
        </p:nvSpPr>
        <p:spPr>
          <a:xfrm>
            <a:off x="3180715" y="3681095"/>
            <a:ext cx="7986395" cy="959485"/>
          </a:xfrm>
          <a:prstGeom prst="rect">
            <a:avLst/>
          </a:prstGeom>
          <a:noFill/>
        </p:spPr>
        <p:txBody>
          <a:bodyPr wrap="square" rtlCol="0">
            <a:noAutofit/>
          </a:bodyPr>
          <a:p>
            <a:pPr algn="l">
              <a:buClrTx/>
              <a:buSzTx/>
              <a:buNone/>
            </a:pPr>
            <a:r>
              <a:rPr lang="en-US" altLang="zh-CN"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1、根据《</a:t>
            </a:r>
            <a:r>
              <a:rPr lang="en-US" altLang="zh-CN"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rPr>
              <a:t>城镇燃气加臭技术规程》CJJ/T-148-2010总则规定</a:t>
            </a:r>
            <a:endParaRPr lang="en-US" altLang="zh-CN"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buClrTx/>
              <a:buSzTx/>
              <a:buNone/>
            </a:pPr>
            <a:r>
              <a:rPr lang="en-US" altLang="zh-CN"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      本规程适用于城镇燃气加臭的设计、安装、验收、运行 和维护。不适用于有特殊要求的工业企业生产工艺用气的加臭；</a:t>
            </a:r>
            <a:endParaRPr lang="en-US" altLang="zh-CN"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None/>
            </a:pPr>
            <a:r>
              <a:rPr lang="en-US" altLang="zh-CN"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解释：</a:t>
            </a:r>
            <a:r>
              <a:rPr lang="en-US" altLang="zh-CN"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rPr>
              <a:t>本规范适用范围明确为“城镇燃气工程”。所谓城镇燃 气，是指城市、乡镇或居民点中，从地区性的气源点，通过输配 系统供给居民生活、商业、工业企业生产、采暖通风和空调等各 类用户公用性质的，且符合本规范燃气质量要求的气体燃料。</a:t>
            </a:r>
            <a:endParaRPr lang="en-US" altLang="zh-CN" sz="1400" b="1">
              <a:solidFill>
                <a:srgbClr val="3F7FBB"/>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DIAGRAM_VIRTUALLY_FRAME" val="{&quot;height&quot;:402.8074803149607,&quot;left&quot;:443.6889763779527,&quot;top&quot;:125.09023622047243,&quot;width&quot;:469.25}"/>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5162_3*l_h_i*1_1_1"/>
  <p:tag name="KSO_WM_TEMPLATE_CATEGORY" val="diagram"/>
  <p:tag name="KSO_WM_TEMPLATE_INDEX" val="20235162"/>
  <p:tag name="KSO_WM_UNIT_LAYERLEVEL" val="1_1_1"/>
  <p:tag name="KSO_WM_TAG_VERSION" val="3.0"/>
  <p:tag name="KSO_WM_DIAGRAM_MAX_ITEMCNT" val="4"/>
  <p:tag name="KSO_WM_DIAGRAM_MIN_ITEMCNT" val="2"/>
  <p:tag name="KSO_WM_DIAGRAM_VIRTUALLY_FRAME" val="{&quot;height&quot;:348.12507325790386,&quot;left&quot;:33.15,&quot;top&quot;:125.39999694824219,&quot;width&quot;:852.1750061035157}"/>
  <p:tag name="KSO_WM_DIAGRAM_COLOR_MATCH_VALUE" val="{&quot;shape&quot;:{&quot;fill&quot;:{&quot;gradient&quot;:[{&quot;brightness&quot;:0,&quot;colorType&quot;:2,&quot;pos&quot;:0,&quot;rgb&quot;:&quot;#ffffff&quot;,&quot;transparency&quot;:0.8999999761581421},{&quot;brightness&quot;:0,&quot;colorType&quot;:1,&quot;foreColorIndex&quot;:5,&quot;pos&quot;:1,&quot;transparency&quot;:0.8500000238418579}],&quot;type&quot;:3},&quot;glow&quot;:{&quot;colorType&quot;:0},&quot;line&quot;:{&quot;solidLine&quot;:{&quot;brightness&quot;:0.4000000059604645,&quot;colorType&quot;:1,&quot;foreColorIndex&quot;:5,&quot;transparency&quot;:0.44999998807907104},&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8"/>
  <p:tag name="KSO_WM_BEAUTIFY_FLAG" val="#wm#"/>
  <p:tag name="KSO_WM_DIAGRAM_VERSION" val="3"/>
  <p:tag name="KSO_WM_DIAGRAM_COLOR_TRICK" val="1"/>
  <p:tag name="KSO_WM_DIAGRAM_COLOR_TEXT_CAN_REMOVE" val="n"/>
  <p:tag name="KSO_WM_UNIT_FILL_TYPE" val="3"/>
  <p:tag name="KSO_WM_UNIT_LINE_FORE_SCHEMECOLOR_INDEX" val="5"/>
  <p:tag name="KSO_WM_DIAGRAM_USE_COLOR_VALUE" val="{&quot;color_scheme&quot;:1,&quot;color_type&quot;:1,&quot;theme_color_indexes&quot;:[5,6,5,6,5,6]}"/>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3*l_h_i*1_1_6"/>
  <p:tag name="KSO_WM_TEMPLATE_CATEGORY" val="diagram"/>
  <p:tag name="KSO_WM_TEMPLATE_INDEX" val="20235162"/>
  <p:tag name="KSO_WM_UNIT_LAYERLEVEL" val="1_1_1"/>
  <p:tag name="KSO_WM_TAG_VERSION" val="3.0"/>
  <p:tag name="KSO_WM_BEAUTIFY_FLAG" val="#wm#"/>
  <p:tag name="KSO_WM_UNIT_TYPE" val="l_h_i"/>
  <p:tag name="KSO_WM_UNIT_INDEX" val="1_1_6"/>
  <p:tag name="KSO_WM_DIAGRAM_VERSION" val="3"/>
  <p:tag name="KSO_WM_DIAGRAM_COLOR_TRICK" val="1"/>
  <p:tag name="KSO_WM_DIAGRAM_COLOR_TEXT_CAN_REMOVE" val="n"/>
  <p:tag name="KSO_WM_DIAGRAM_MAX_ITEMCNT" val="4"/>
  <p:tag name="KSO_WM_DIAGRAM_MIN_ITEMCNT" val="2"/>
  <p:tag name="KSO_WM_DIAGRAM_VIRTUALLY_FRAME" val="{&quot;height&quot;:348.12507325790386,&quot;left&quot;:33.15,&quot;top&quot;:125.39999694824219,&quot;width&quot;:852.1750061035157}"/>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3*l_h_i*1_1_5"/>
  <p:tag name="KSO_WM_TEMPLATE_CATEGORY" val="diagram"/>
  <p:tag name="KSO_WM_TEMPLATE_INDEX" val="20235162"/>
  <p:tag name="KSO_WM_UNIT_LAYERLEVEL" val="1_1_1"/>
  <p:tag name="KSO_WM_TAG_VERSION" val="3.0"/>
  <p:tag name="KSO_WM_BEAUTIFY_FLAG" val="#wm#"/>
  <p:tag name="KSO_WM_UNIT_TYPE" val="l_h_i"/>
  <p:tag name="KSO_WM_UNIT_INDEX" val="1_1_5"/>
  <p:tag name="KSO_WM_DIAGRAM_VERSION" val="3"/>
  <p:tag name="KSO_WM_DIAGRAM_COLOR_TRICK" val="1"/>
  <p:tag name="KSO_WM_DIAGRAM_COLOR_TEXT_CAN_REMOVE" val="n"/>
  <p:tag name="KSO_WM_DIAGRAM_MAX_ITEMCNT" val="4"/>
  <p:tag name="KSO_WM_DIAGRAM_MIN_ITEMCNT" val="2"/>
  <p:tag name="KSO_WM_DIAGRAM_VIRTUALLY_FRAME" val="{&quot;height&quot;:348.12507325790386,&quot;left&quot;:33.15,&quot;top&quot;:125.39999694824219,&quot;width&quot;:852.1750061035157}"/>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3*l_h_i*1_1_2"/>
  <p:tag name="KSO_WM_TEMPLATE_CATEGORY" val="diagram"/>
  <p:tag name="KSO_WM_TEMPLATE_INDEX" val="20235162"/>
  <p:tag name="KSO_WM_UNIT_LAYERLEVEL" val="1_1_1"/>
  <p:tag name="KSO_WM_TAG_VERSION" val="3.0"/>
  <p:tag name="KSO_WM_BEAUTIFY_FLAG" val="#wm#"/>
  <p:tag name="KSO_WM_UNIT_TYPE" val="l_h_i"/>
  <p:tag name="KSO_WM_UNIT_INDEX" val="1_1_2"/>
  <p:tag name="KSO_WM_DIAGRAM_VERSION" val="3"/>
  <p:tag name="KSO_WM_DIAGRAM_COLOR_TRICK" val="1"/>
  <p:tag name="KSO_WM_DIAGRAM_COLOR_TEXT_CAN_REMOVE" val="n"/>
  <p:tag name="KSO_WM_DIAGRAM_MAX_ITEMCNT" val="4"/>
  <p:tag name="KSO_WM_DIAGRAM_MIN_ITEMCNT" val="2"/>
  <p:tag name="KSO_WM_DIAGRAM_VIRTUALLY_FRAME" val="{&quot;height&quot;:348.12507325790386,&quot;left&quot;:33.15,&quot;top&quot;:125.39999694824219,&quot;width&quot;:852.1750061035157}"/>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04.xml><?xml version="1.0" encoding="utf-8"?>
<p:tagLst xmlns:p="http://schemas.openxmlformats.org/presentationml/2006/main">
  <p:tag name="KSO_WM_DIAGRAM_VIRTUALLY_FRAME" val="{&quot;height&quot;:348.12507325790386,&quot;left&quot;:33.15,&quot;top&quot;:125.39999694824219,&quot;width&quot;:852.1750061035157}"/>
  <p:tag name="KSO_WM_UNIT_HIGHLIGHT" val="0"/>
  <p:tag name="KSO_WM_UNIT_COMPATIBLE" val="0"/>
  <p:tag name="KSO_WM_UNIT_DIAGRAM_ISNUMVISUAL" val="0"/>
  <p:tag name="KSO_WM_UNIT_DIAGRAM_ISREFERUNIT" val="0"/>
  <p:tag name="KSO_WM_DIAGRAM_GROUP_CODE" val="l1-1"/>
  <p:tag name="KSO_WM_UNIT_ID" val="diagram20235162_3*l_h_i*1_1_3"/>
  <p:tag name="KSO_WM_TEMPLATE_CATEGORY" val="diagram"/>
  <p:tag name="KSO_WM_TEMPLATE_INDEX" val="20235162"/>
  <p:tag name="KSO_WM_UNIT_LAYERLEVEL" val="1_1_1"/>
  <p:tag name="KSO_WM_TAG_VERSION" val="3.0"/>
  <p:tag name="KSO_WM_BEAUTIFY_FLAG" val="#wm#"/>
  <p:tag name="KSO_WM_UNIT_TYPE" val="l_h_i"/>
  <p:tag name="KSO_WM_UNIT_INDEX" val="1_1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5},&quot;type&quot;:1},&quot;glow&quot;:{&quot;colorType&quot;:0},&quot;line&quot;:{&quot;type&quot;:0},&quot;shadow&quot;:{&quot;brightness&quot;:-0.5,&quot;colorType&quot;:1,&quot;foreColorIndex&quot;:14,&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0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5162_3*l_h_f*1_1_1"/>
  <p:tag name="KSO_WM_TEMPLATE_CATEGORY" val="diagram"/>
  <p:tag name="KSO_WM_TEMPLATE_INDEX" val="20235162"/>
  <p:tag name="KSO_WM_UNIT_LAYERLEVEL" val="1_1_1"/>
  <p:tag name="KSO_WM_TAG_VERSION" val="3.0"/>
  <p:tag name="KSO_WM_DIAGRAM_MAX_ITEMCNT" val="4"/>
  <p:tag name="KSO_WM_DIAGRAM_MIN_ITEMCNT" val="2"/>
  <p:tag name="KSO_WM_DIAGRAM_VIRTUALLY_FRAME" val="{&quot;height&quot;:348.12507325790386,&quot;left&quot;:33.15,&quot;top&quot;:125.39999694824219,&quot;width&quot;:852.17500610351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7"/>
  <p:tag name="KSO_WM_UNIT_TEXT_TYPE" val="1"/>
  <p:tag name="KSO_WM_UNIT_TEXT_LAYER_COUNT" val="1"/>
  <p:tag name="KSO_WM_BEAUTIFY_FLAG" val="#wm#"/>
  <p:tag name="KSO_WM_DIAGRAM_VERSION" val="3"/>
  <p:tag name="KSO_WM_DIAGRAM_COLOR_TRICK" val="1"/>
  <p:tag name="KSO_WM_DIAGRAM_COLOR_TEXT_CAN_REMOVE" val="n"/>
  <p:tag name="KSO_WM_UNIT_PRESET_TEXT" val="单击此处添加文本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UNIT_TEXT_FILL_FORE_SCHEMECOLOR_INDEX" val="1"/>
  <p:tag name="KSO_WM_UNIT_TEXT_FILL_TYPE" val="1"/>
  <p:tag name="KSO_WM_DIAGRAM_USE_COLOR_VALUE" val="{&quot;color_scheme&quot;:1,&quot;color_type&quot;:1,&quot;theme_color_indexes&quot;:[5,6,5,6,5,6]}"/>
</p:tagLst>
</file>

<file path=ppt/tags/tag106.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5162_3*l_h_a*1_1_1"/>
  <p:tag name="KSO_WM_TEMPLATE_CATEGORY" val="diagram"/>
  <p:tag name="KSO_WM_TEMPLATE_INDEX" val="20235162"/>
  <p:tag name="KSO_WM_UNIT_LAYERLEVEL" val="1_1_1"/>
  <p:tag name="KSO_WM_TAG_VERSION" val="3.0"/>
  <p:tag name="KSO_WM_DIAGRAM_MAX_ITEMCNT" val="4"/>
  <p:tag name="KSO_WM_DIAGRAM_MIN_ITEMCNT" val="2"/>
  <p:tag name="KSO_WM_DIAGRAM_VIRTUALLY_FRAME" val="{&quot;height&quot;:348.12507325790386,&quot;left&quot;:33.15,&quot;top&quot;:125.39999694824219,&quot;width&quot;:852.17500610351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TEXT_TYPE" val="1"/>
  <p:tag name="KSO_WM_UNIT_PRESET_TEXT" val="单击此处添加标题"/>
  <p:tag name="KSO_WM_UNIT_TEXT_FILL_FORE_SCHEMECOLOR_INDEX" val="1"/>
  <p:tag name="KSO_WM_UNIT_TEXT_FILL_TYPE" val="1"/>
  <p:tag name="KSO_WM_DIAGRAM_USE_COLOR_VALUE" val="{&quot;color_scheme&quot;:1,&quot;color_type&quot;:1,&quot;theme_color_indexes&quot;:[5,6,5,6,5,6]}"/>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3*l_h_i*1_1_4"/>
  <p:tag name="KSO_WM_TEMPLATE_CATEGORY" val="diagram"/>
  <p:tag name="KSO_WM_TEMPLATE_INDEX" val="20235162"/>
  <p:tag name="KSO_WM_UNIT_LAYERLEVEL" val="1_1_1"/>
  <p:tag name="KSO_WM_TAG_VERSION" val="3.0"/>
  <p:tag name="KSO_WM_BEAUTIFY_FLAG" val="#wm#"/>
  <p:tag name="KSO_WM_UNIT_TYPE" val="l_h_i"/>
  <p:tag name="KSO_WM_UNIT_INDEX" val="1_1_4"/>
  <p:tag name="KSO_WM_DIAGRAM_VERSION" val="3"/>
  <p:tag name="KSO_WM_DIAGRAM_COLOR_TRICK" val="1"/>
  <p:tag name="KSO_WM_DIAGRAM_COLOR_TEXT_CAN_REMOVE" val="n"/>
  <p:tag name="KSO_WM_DIAGRAM_MAX_ITEMCNT" val="4"/>
  <p:tag name="KSO_WM_DIAGRAM_MIN_ITEMCNT" val="2"/>
  <p:tag name="KSO_WM_DIAGRAM_VIRTUALLY_FRAME" val="{&quot;height&quot;:348.12507325790386,&quot;left&quot;:33.15,&quot;top&quot;:125.39999694824219,&quot;width&quot;:852.1750061035157}"/>
  <p:tag name="KSO_WM_DIAGRAM_COLOR_MATCH_VALUE" val="{&quot;shape&quot;:{&quot;fill&quot;:{&quot;type&quot;:0},&quot;glow&quot;:{&quot;colorType&quot;:0},&quot;line&quot;:{&quot;gradient&quot;:[{&quot;brightness&quot;:0,&quot;colorType&quot;:1,&quot;foreColorIndex&quot;:5,&quot;pos&quot;:1,&quot;transparency&quot;:1},{&quot;brightness&quot;:0,&quot;colorType&quot;:1,&quot;foreColorIndex&quot;:5,&quot;pos&quot;:0,&quot;transparency&quot;:0.5600000023841858}],&quot;type&quot;:2},&quot;shadow&quot;:{&quot;brightness&quot;:-0.25,&quot;colorType&quot;:1,&quot;foreColorIndex&quot;:5,&quot;transparency&quot;:0.8399999737739563},&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5162_3*l_h_i*1_2_1"/>
  <p:tag name="KSO_WM_TEMPLATE_CATEGORY" val="diagram"/>
  <p:tag name="KSO_WM_TEMPLATE_INDEX" val="20235162"/>
  <p:tag name="KSO_WM_UNIT_LAYERLEVEL" val="1_1_1"/>
  <p:tag name="KSO_WM_TAG_VERSION" val="3.0"/>
  <p:tag name="KSO_WM_DIAGRAM_MAX_ITEMCNT" val="4"/>
  <p:tag name="KSO_WM_DIAGRAM_MIN_ITEMCNT" val="2"/>
  <p:tag name="KSO_WM_DIAGRAM_VIRTUALLY_FRAME" val="{&quot;height&quot;:348.12507325790386,&quot;left&quot;:33.15,&quot;top&quot;:125.39999694824219,&quot;width&quot;:852.1750061035157}"/>
  <p:tag name="KSO_WM_DIAGRAM_COLOR_MATCH_VALUE" val="{&quot;shape&quot;:{&quot;fill&quot;:{&quot;gradient&quot;:[{&quot;brightness&quot;:0,&quot;colorType&quot;:2,&quot;pos&quot;:0,&quot;rgb&quot;:&quot;#ffffff&quot;,&quot;transparency&quot;:0.8999999761581421},{&quot;brightness&quot;:0,&quot;colorType&quot;:1,&quot;foreColorIndex&quot;:5,&quot;pos&quot;:1,&quot;transparency&quot;:0.8500000238418579}],&quot;type&quot;:3},&quot;glow&quot;:{&quot;colorType&quot;:0},&quot;line&quot;:{&quot;solidLine&quot;:{&quot;brightness&quot;:0.4000000059604645,&quot;colorType&quot;:1,&quot;foreColorIndex&quot;:5,&quot;transparency&quot;:0.44999998807907104},&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8"/>
  <p:tag name="KSO_WM_BEAUTIFY_FLAG" val="#wm#"/>
  <p:tag name="KSO_WM_DIAGRAM_VERSION" val="3"/>
  <p:tag name="KSO_WM_DIAGRAM_COLOR_TRICK" val="1"/>
  <p:tag name="KSO_WM_DIAGRAM_COLOR_TEXT_CAN_REMOVE" val="n"/>
  <p:tag name="KSO_WM_UNIT_FILL_TYPE" val="3"/>
  <p:tag name="KSO_WM_UNIT_LINE_FORE_SCHEMECOLOR_INDEX" val="5"/>
  <p:tag name="KSO_WM_DIAGRAM_USE_COLOR_VALUE" val="{&quot;color_scheme&quot;:1,&quot;color_type&quot;:1,&quot;theme_color_indexes&quot;:[5,6,5,6,5,6]}"/>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3*l_h_i*1_2_6"/>
  <p:tag name="KSO_WM_TEMPLATE_CATEGORY" val="diagram"/>
  <p:tag name="KSO_WM_TEMPLATE_INDEX" val="20235162"/>
  <p:tag name="KSO_WM_UNIT_LAYERLEVEL" val="1_1_1"/>
  <p:tag name="KSO_WM_TAG_VERSION" val="3.0"/>
  <p:tag name="KSO_WM_BEAUTIFY_FLAG" val="#wm#"/>
  <p:tag name="KSO_WM_UNIT_TYPE" val="l_h_i"/>
  <p:tag name="KSO_WM_UNIT_INDEX" val="1_2_6"/>
  <p:tag name="KSO_WM_DIAGRAM_VERSION" val="3"/>
  <p:tag name="KSO_WM_DIAGRAM_COLOR_TRICK" val="1"/>
  <p:tag name="KSO_WM_DIAGRAM_COLOR_TEXT_CAN_REMOVE" val="n"/>
  <p:tag name="KSO_WM_DIAGRAM_MAX_ITEMCNT" val="4"/>
  <p:tag name="KSO_WM_DIAGRAM_MIN_ITEMCNT" val="2"/>
  <p:tag name="KSO_WM_DIAGRAM_VIRTUALLY_FRAME" val="{&quot;height&quot;:348.12507325790386,&quot;left&quot;:33.15,&quot;top&quot;:125.39999694824219,&quot;width&quot;:852.1750061035157}"/>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1.xml><?xml version="1.0" encoding="utf-8"?>
<p:tagLst xmlns:p="http://schemas.openxmlformats.org/presentationml/2006/main">
  <p:tag name="KSO_WM_DIAGRAM_VIRTUALLY_FRAME" val="{&quot;height&quot;:402.8074803149607,&quot;left&quot;:443.6889763779527,&quot;top&quot;:125.09023622047243,&quot;width&quot;:469.25}"/>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3*l_h_i*1_2_5"/>
  <p:tag name="KSO_WM_TEMPLATE_CATEGORY" val="diagram"/>
  <p:tag name="KSO_WM_TEMPLATE_INDEX" val="20235162"/>
  <p:tag name="KSO_WM_UNIT_LAYERLEVEL" val="1_1_1"/>
  <p:tag name="KSO_WM_TAG_VERSION" val="3.0"/>
  <p:tag name="KSO_WM_BEAUTIFY_FLAG" val="#wm#"/>
  <p:tag name="KSO_WM_UNIT_TYPE" val="l_h_i"/>
  <p:tag name="KSO_WM_UNIT_INDEX" val="1_2_5"/>
  <p:tag name="KSO_WM_DIAGRAM_VERSION" val="3"/>
  <p:tag name="KSO_WM_DIAGRAM_COLOR_TRICK" val="1"/>
  <p:tag name="KSO_WM_DIAGRAM_COLOR_TEXT_CAN_REMOVE" val="n"/>
  <p:tag name="KSO_WM_DIAGRAM_MAX_ITEMCNT" val="4"/>
  <p:tag name="KSO_WM_DIAGRAM_MIN_ITEMCNT" val="2"/>
  <p:tag name="KSO_WM_DIAGRAM_VIRTUALLY_FRAME" val="{&quot;height&quot;:348.12507325790386,&quot;left&quot;:33.15,&quot;top&quot;:125.39999694824219,&quot;width&quot;:852.1750061035157}"/>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3*l_h_i*1_2_2"/>
  <p:tag name="KSO_WM_TEMPLATE_CATEGORY" val="diagram"/>
  <p:tag name="KSO_WM_TEMPLATE_INDEX" val="20235162"/>
  <p:tag name="KSO_WM_UNIT_LAYERLEVEL" val="1_1_1"/>
  <p:tag name="KSO_WM_TAG_VERSION" val="3.0"/>
  <p:tag name="KSO_WM_BEAUTIFY_FLAG" val="#wm#"/>
  <p:tag name="KSO_WM_UNIT_TYPE" val="l_h_i"/>
  <p:tag name="KSO_WM_UNIT_INDEX" val="1_2_2"/>
  <p:tag name="KSO_WM_DIAGRAM_VERSION" val="3"/>
  <p:tag name="KSO_WM_DIAGRAM_COLOR_TRICK" val="1"/>
  <p:tag name="KSO_WM_DIAGRAM_COLOR_TEXT_CAN_REMOVE" val="n"/>
  <p:tag name="KSO_WM_DIAGRAM_MAX_ITEMCNT" val="4"/>
  <p:tag name="KSO_WM_DIAGRAM_MIN_ITEMCNT" val="2"/>
  <p:tag name="KSO_WM_DIAGRAM_VIRTUALLY_FRAME" val="{&quot;height&quot;:348.12507325790386,&quot;left&quot;:33.15,&quot;top&quot;:125.39999694824219,&quot;width&quot;:852.1750061035157}"/>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12.xml><?xml version="1.0" encoding="utf-8"?>
<p:tagLst xmlns:p="http://schemas.openxmlformats.org/presentationml/2006/main">
  <p:tag name="KSO_WM_DIAGRAM_VIRTUALLY_FRAME" val="{&quot;height&quot;:348.12507325790386,&quot;left&quot;:33.15,&quot;top&quot;:125.39999694824219,&quot;width&quot;:852.1750061035157}"/>
  <p:tag name="KSO_WM_UNIT_HIGHLIGHT" val="0"/>
  <p:tag name="KSO_WM_UNIT_COMPATIBLE" val="0"/>
  <p:tag name="KSO_WM_UNIT_DIAGRAM_ISNUMVISUAL" val="0"/>
  <p:tag name="KSO_WM_UNIT_DIAGRAM_ISREFERUNIT" val="0"/>
  <p:tag name="KSO_WM_DIAGRAM_GROUP_CODE" val="l1-1"/>
  <p:tag name="KSO_WM_UNIT_ID" val="diagram20235162_3*l_h_i*1_2_3"/>
  <p:tag name="KSO_WM_TEMPLATE_CATEGORY" val="diagram"/>
  <p:tag name="KSO_WM_TEMPLATE_INDEX" val="20235162"/>
  <p:tag name="KSO_WM_UNIT_LAYERLEVEL" val="1_1_1"/>
  <p:tag name="KSO_WM_TAG_VERSION" val="3.0"/>
  <p:tag name="KSO_WM_BEAUTIFY_FLAG" val="#wm#"/>
  <p:tag name="KSO_WM_UNIT_TYPE" val="l_h_i"/>
  <p:tag name="KSO_WM_UNIT_INDEX" val="1_2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5},&quot;type&quot;:1},&quot;glow&quot;:{&quot;colorType&quot;:0},&quot;line&quot;:{&quot;type&quot;:0},&quot;shadow&quot;:{&quot;brightness&quot;:-0.5,&quot;colorType&quot;:1,&quot;foreColorIndex&quot;:14,&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1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5162_3*l_h_f*1_2_1"/>
  <p:tag name="KSO_WM_TEMPLATE_CATEGORY" val="diagram"/>
  <p:tag name="KSO_WM_TEMPLATE_INDEX" val="20235162"/>
  <p:tag name="KSO_WM_UNIT_LAYERLEVEL" val="1_1_1"/>
  <p:tag name="KSO_WM_TAG_VERSION" val="3.0"/>
  <p:tag name="KSO_WM_DIAGRAM_MAX_ITEMCNT" val="4"/>
  <p:tag name="KSO_WM_DIAGRAM_MIN_ITEMCNT" val="2"/>
  <p:tag name="KSO_WM_DIAGRAM_VIRTUALLY_FRAME" val="{&quot;height&quot;:348.12507325790386,&quot;left&quot;:33.15,&quot;top&quot;:125.39999694824219,&quot;width&quot;:852.17500610351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7"/>
  <p:tag name="KSO_WM_UNIT_TEXT_TYPE" val="1"/>
  <p:tag name="KSO_WM_UNIT_TEXT_LAYER_COUNT" val="1"/>
  <p:tag name="KSO_WM_BEAUTIFY_FLAG" val="#wm#"/>
  <p:tag name="KSO_WM_DIAGRAM_VERSION" val="3"/>
  <p:tag name="KSO_WM_DIAGRAM_COLOR_TRICK" val="1"/>
  <p:tag name="KSO_WM_DIAGRAM_COLOR_TEXT_CAN_REMOVE" val="n"/>
  <p:tag name="KSO_WM_UNIT_PRESET_TEXT" val="单击此处添加文本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UNIT_TEXT_FILL_FORE_SCHEMECOLOR_INDEX" val="1"/>
  <p:tag name="KSO_WM_UNIT_TEXT_FILL_TYPE" val="1"/>
  <p:tag name="KSO_WM_DIAGRAM_USE_COLOR_VALUE" val="{&quot;color_scheme&quot;:1,&quot;color_type&quot;:1,&quot;theme_color_indexes&quot;:[5,6,5,6,5,6]}"/>
</p:tagLst>
</file>

<file path=ppt/tags/tag114.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5162_3*l_h_a*1_2_1"/>
  <p:tag name="KSO_WM_TEMPLATE_CATEGORY" val="diagram"/>
  <p:tag name="KSO_WM_TEMPLATE_INDEX" val="20235162"/>
  <p:tag name="KSO_WM_UNIT_LAYERLEVEL" val="1_1_1"/>
  <p:tag name="KSO_WM_TAG_VERSION" val="3.0"/>
  <p:tag name="KSO_WM_DIAGRAM_MAX_ITEMCNT" val="4"/>
  <p:tag name="KSO_WM_DIAGRAM_MIN_ITEMCNT" val="2"/>
  <p:tag name="KSO_WM_DIAGRAM_VIRTUALLY_FRAME" val="{&quot;height&quot;:348.12507325790386,&quot;left&quot;:33.15,&quot;top&quot;:125.39999694824219,&quot;width&quot;:852.17500610351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TEXT_TYPE" val="1"/>
  <p:tag name="KSO_WM_UNIT_PRESET_TEXT" val="单击此处添加标题"/>
  <p:tag name="KSO_WM_UNIT_TEXT_FILL_FORE_SCHEMECOLOR_INDEX" val="1"/>
  <p:tag name="KSO_WM_UNIT_TEXT_FILL_TYPE" val="1"/>
  <p:tag name="KSO_WM_DIAGRAM_USE_COLOR_VALUE" val="{&quot;color_scheme&quot;:1,&quot;color_type&quot;:1,&quot;theme_color_indexes&quot;:[5,6,5,6,5,6]}"/>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3*l_h_i*1_2_4"/>
  <p:tag name="KSO_WM_TEMPLATE_CATEGORY" val="diagram"/>
  <p:tag name="KSO_WM_TEMPLATE_INDEX" val="20235162"/>
  <p:tag name="KSO_WM_UNIT_LAYERLEVEL" val="1_1_1"/>
  <p:tag name="KSO_WM_TAG_VERSION" val="3.0"/>
  <p:tag name="KSO_WM_BEAUTIFY_FLAG" val="#wm#"/>
  <p:tag name="KSO_WM_UNIT_TYPE" val="l_h_i"/>
  <p:tag name="KSO_WM_UNIT_INDEX" val="1_2_4"/>
  <p:tag name="KSO_WM_DIAGRAM_VERSION" val="3"/>
  <p:tag name="KSO_WM_DIAGRAM_COLOR_TRICK" val="1"/>
  <p:tag name="KSO_WM_DIAGRAM_COLOR_TEXT_CAN_REMOVE" val="n"/>
  <p:tag name="KSO_WM_DIAGRAM_MAX_ITEMCNT" val="4"/>
  <p:tag name="KSO_WM_DIAGRAM_MIN_ITEMCNT" val="2"/>
  <p:tag name="KSO_WM_DIAGRAM_VIRTUALLY_FRAME" val="{&quot;height&quot;:348.12507325790386,&quot;left&quot;:33.15,&quot;top&quot;:125.39999694824219,&quot;width&quot;:852.1750061035157}"/>
  <p:tag name="KSO_WM_DIAGRAM_COLOR_MATCH_VALUE" val="{&quot;shape&quot;:{&quot;fill&quot;:{&quot;type&quot;:0},&quot;glow&quot;:{&quot;colorType&quot;:0},&quot;line&quot;:{&quot;gradient&quot;:[{&quot;brightness&quot;:0,&quot;colorType&quot;:1,&quot;foreColorIndex&quot;:5,&quot;pos&quot;:1,&quot;transparency&quot;:1},{&quot;brightness&quot;:0,&quot;colorType&quot;:1,&quot;foreColorIndex&quot;:5,&quot;pos&quot;:0,&quot;transparency&quot;:0.5600000023841858}],&quot;type&quot;:2},&quot;shadow&quot;:{&quot;brightness&quot;:-0.25,&quot;colorType&quot;:1,&quot;foreColorIndex&quot;:5,&quot;transparency&quot;:0.8399999737739563},&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5162_3*l_h_i*1_3_1"/>
  <p:tag name="KSO_WM_TEMPLATE_CATEGORY" val="diagram"/>
  <p:tag name="KSO_WM_TEMPLATE_INDEX" val="20235162"/>
  <p:tag name="KSO_WM_UNIT_LAYERLEVEL" val="1_1_1"/>
  <p:tag name="KSO_WM_TAG_VERSION" val="3.0"/>
  <p:tag name="KSO_WM_DIAGRAM_MAX_ITEMCNT" val="4"/>
  <p:tag name="KSO_WM_DIAGRAM_MIN_ITEMCNT" val="2"/>
  <p:tag name="KSO_WM_DIAGRAM_VIRTUALLY_FRAME" val="{&quot;height&quot;:348.12507325790386,&quot;left&quot;:33.15,&quot;top&quot;:125.39999694824219,&quot;width&quot;:852.1750061035157}"/>
  <p:tag name="KSO_WM_DIAGRAM_COLOR_MATCH_VALUE" val="{&quot;shape&quot;:{&quot;fill&quot;:{&quot;gradient&quot;:[{&quot;brightness&quot;:0,&quot;colorType&quot;:2,&quot;pos&quot;:0,&quot;rgb&quot;:&quot;#ffffff&quot;,&quot;transparency&quot;:0.8999999761581421},{&quot;brightness&quot;:0,&quot;colorType&quot;:1,&quot;foreColorIndex&quot;:5,&quot;pos&quot;:1,&quot;transparency&quot;:0.8500000238418579}],&quot;type&quot;:3},&quot;glow&quot;:{&quot;colorType&quot;:0},&quot;line&quot;:{&quot;solidLine&quot;:{&quot;brightness&quot;:0.4000000059604645,&quot;colorType&quot;:1,&quot;foreColorIndex&quot;:5,&quot;transparency&quot;:0.44999998807907104},&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8"/>
  <p:tag name="KSO_WM_BEAUTIFY_FLAG" val="#wm#"/>
  <p:tag name="KSO_WM_DIAGRAM_VERSION" val="3"/>
  <p:tag name="KSO_WM_DIAGRAM_COLOR_TRICK" val="1"/>
  <p:tag name="KSO_WM_DIAGRAM_COLOR_TEXT_CAN_REMOVE" val="n"/>
  <p:tag name="KSO_WM_UNIT_FILL_TYPE" val="3"/>
  <p:tag name="KSO_WM_UNIT_LINE_FORE_SCHEMECOLOR_INDEX" val="5"/>
  <p:tag name="KSO_WM_DIAGRAM_USE_COLOR_VALUE" val="{&quot;color_scheme&quot;:1,&quot;color_type&quot;:1,&quot;theme_color_indexes&quot;:[5,6,5,6,5,6]}"/>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3*l_h_i*1_3_6"/>
  <p:tag name="KSO_WM_TEMPLATE_CATEGORY" val="diagram"/>
  <p:tag name="KSO_WM_TEMPLATE_INDEX" val="20235162"/>
  <p:tag name="KSO_WM_UNIT_LAYERLEVEL" val="1_1_1"/>
  <p:tag name="KSO_WM_TAG_VERSION" val="3.0"/>
  <p:tag name="KSO_WM_BEAUTIFY_FLAG" val="#wm#"/>
  <p:tag name="KSO_WM_UNIT_TYPE" val="l_h_i"/>
  <p:tag name="KSO_WM_UNIT_INDEX" val="1_3_6"/>
  <p:tag name="KSO_WM_DIAGRAM_VERSION" val="3"/>
  <p:tag name="KSO_WM_DIAGRAM_COLOR_TRICK" val="1"/>
  <p:tag name="KSO_WM_DIAGRAM_COLOR_TEXT_CAN_REMOVE" val="n"/>
  <p:tag name="KSO_WM_DIAGRAM_MAX_ITEMCNT" val="4"/>
  <p:tag name="KSO_WM_DIAGRAM_MIN_ITEMCNT" val="2"/>
  <p:tag name="KSO_WM_DIAGRAM_VIRTUALLY_FRAME" val="{&quot;height&quot;:348.12507325790386,&quot;left&quot;:33.15,&quot;top&quot;:125.39999694824219,&quot;width&quot;:852.1750061035157}"/>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3*l_h_i*1_3_5"/>
  <p:tag name="KSO_WM_TEMPLATE_CATEGORY" val="diagram"/>
  <p:tag name="KSO_WM_TEMPLATE_INDEX" val="20235162"/>
  <p:tag name="KSO_WM_UNIT_LAYERLEVEL" val="1_1_1"/>
  <p:tag name="KSO_WM_TAG_VERSION" val="3.0"/>
  <p:tag name="KSO_WM_BEAUTIFY_FLAG" val="#wm#"/>
  <p:tag name="KSO_WM_UNIT_TYPE" val="l_h_i"/>
  <p:tag name="KSO_WM_UNIT_INDEX" val="1_3_5"/>
  <p:tag name="KSO_WM_DIAGRAM_VERSION" val="3"/>
  <p:tag name="KSO_WM_DIAGRAM_COLOR_TRICK" val="1"/>
  <p:tag name="KSO_WM_DIAGRAM_COLOR_TEXT_CAN_REMOVE" val="n"/>
  <p:tag name="KSO_WM_DIAGRAM_MAX_ITEMCNT" val="4"/>
  <p:tag name="KSO_WM_DIAGRAM_MIN_ITEMCNT" val="2"/>
  <p:tag name="KSO_WM_DIAGRAM_VIRTUALLY_FRAME" val="{&quot;height&quot;:348.12507325790386,&quot;left&quot;:33.15,&quot;top&quot;:125.39999694824219,&quot;width&quot;:852.1750061035157}"/>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3*l_h_i*1_3_2"/>
  <p:tag name="KSO_WM_TEMPLATE_CATEGORY" val="diagram"/>
  <p:tag name="KSO_WM_TEMPLATE_INDEX" val="20235162"/>
  <p:tag name="KSO_WM_UNIT_LAYERLEVEL" val="1_1_1"/>
  <p:tag name="KSO_WM_TAG_VERSION" val="3.0"/>
  <p:tag name="KSO_WM_BEAUTIFY_FLAG" val="#wm#"/>
  <p:tag name="KSO_WM_UNIT_TYPE" val="l_h_i"/>
  <p:tag name="KSO_WM_UNIT_INDEX" val="1_3_2"/>
  <p:tag name="KSO_WM_DIAGRAM_VERSION" val="3"/>
  <p:tag name="KSO_WM_DIAGRAM_COLOR_TRICK" val="1"/>
  <p:tag name="KSO_WM_DIAGRAM_COLOR_TEXT_CAN_REMOVE" val="n"/>
  <p:tag name="KSO_WM_DIAGRAM_MAX_ITEMCNT" val="4"/>
  <p:tag name="KSO_WM_DIAGRAM_MIN_ITEMCNT" val="2"/>
  <p:tag name="KSO_WM_DIAGRAM_VIRTUALLY_FRAME" val="{&quot;height&quot;:348.12507325790386,&quot;left&quot;:33.15,&quot;top&quot;:125.39999694824219,&quot;width&quot;:852.1750061035157}"/>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2.xml><?xml version="1.0" encoding="utf-8"?>
<p:tagLst xmlns:p="http://schemas.openxmlformats.org/presentationml/2006/main">
  <p:tag name="KSO_WM_DIAGRAM_VIRTUALLY_FRAME" val="{&quot;height&quot;:402.8074803149607,&quot;left&quot;:443.6889763779527,&quot;top&quot;:125.09023622047243,&quot;width&quot;:469.25}"/>
</p:tagLst>
</file>

<file path=ppt/tags/tag120.xml><?xml version="1.0" encoding="utf-8"?>
<p:tagLst xmlns:p="http://schemas.openxmlformats.org/presentationml/2006/main">
  <p:tag name="KSO_WM_DIAGRAM_VIRTUALLY_FRAME" val="{&quot;height&quot;:348.12507325790386,&quot;left&quot;:33.15,&quot;top&quot;:125.39999694824219,&quot;width&quot;:852.1750061035157}"/>
  <p:tag name="KSO_WM_UNIT_HIGHLIGHT" val="0"/>
  <p:tag name="KSO_WM_UNIT_COMPATIBLE" val="0"/>
  <p:tag name="KSO_WM_UNIT_DIAGRAM_ISNUMVISUAL" val="0"/>
  <p:tag name="KSO_WM_UNIT_DIAGRAM_ISREFERUNIT" val="0"/>
  <p:tag name="KSO_WM_DIAGRAM_GROUP_CODE" val="l1-1"/>
  <p:tag name="KSO_WM_UNIT_ID" val="diagram20235162_3*l_h_i*1_3_3"/>
  <p:tag name="KSO_WM_TEMPLATE_CATEGORY" val="diagram"/>
  <p:tag name="KSO_WM_TEMPLATE_INDEX" val="20235162"/>
  <p:tag name="KSO_WM_UNIT_LAYERLEVEL" val="1_1_1"/>
  <p:tag name="KSO_WM_TAG_VERSION" val="3.0"/>
  <p:tag name="KSO_WM_BEAUTIFY_FLAG" val="#wm#"/>
  <p:tag name="KSO_WM_UNIT_TYPE" val="l_h_i"/>
  <p:tag name="KSO_WM_UNIT_INDEX" val="1_3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5},&quot;type&quot;:1},&quot;glow&quot;:{&quot;colorType&quot;:0},&quot;line&quot;:{&quot;type&quot;:0},&quot;shadow&quot;:{&quot;brightness&quot;:-0.5,&quot;colorType&quot;:1,&quot;foreColorIndex&quot;:14,&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2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5162_3*l_h_f*1_3_1"/>
  <p:tag name="KSO_WM_TEMPLATE_CATEGORY" val="diagram"/>
  <p:tag name="KSO_WM_TEMPLATE_INDEX" val="20235162"/>
  <p:tag name="KSO_WM_UNIT_LAYERLEVEL" val="1_1_1"/>
  <p:tag name="KSO_WM_TAG_VERSION" val="3.0"/>
  <p:tag name="KSO_WM_DIAGRAM_MAX_ITEMCNT" val="4"/>
  <p:tag name="KSO_WM_DIAGRAM_MIN_ITEMCNT" val="2"/>
  <p:tag name="KSO_WM_DIAGRAM_VIRTUALLY_FRAME" val="{&quot;height&quot;:348.12507325790386,&quot;left&quot;:33.15,&quot;top&quot;:125.39999694824219,&quot;width&quot;:852.17500610351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7"/>
  <p:tag name="KSO_WM_UNIT_TEXT_TYPE" val="1"/>
  <p:tag name="KSO_WM_UNIT_TEXT_LAYER_COUNT" val="1"/>
  <p:tag name="KSO_WM_BEAUTIFY_FLAG" val="#wm#"/>
  <p:tag name="KSO_WM_DIAGRAM_VERSION" val="3"/>
  <p:tag name="KSO_WM_DIAGRAM_COLOR_TRICK" val="1"/>
  <p:tag name="KSO_WM_DIAGRAM_COLOR_TEXT_CAN_REMOVE" val="n"/>
  <p:tag name="KSO_WM_UNIT_PRESET_TEXT" val="单击此处添加文本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UNIT_TEXT_FILL_FORE_SCHEMECOLOR_INDEX" val="1"/>
  <p:tag name="KSO_WM_UNIT_TEXT_FILL_TYPE" val="1"/>
  <p:tag name="KSO_WM_DIAGRAM_USE_COLOR_VALUE" val="{&quot;color_scheme&quot;:1,&quot;color_type&quot;:1,&quot;theme_color_indexes&quot;:[5,6,5,6,5,6]}"/>
</p:tagLst>
</file>

<file path=ppt/tags/tag122.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5162_3*l_h_a*1_3_1"/>
  <p:tag name="KSO_WM_TEMPLATE_CATEGORY" val="diagram"/>
  <p:tag name="KSO_WM_TEMPLATE_INDEX" val="20235162"/>
  <p:tag name="KSO_WM_UNIT_LAYERLEVEL" val="1_1_1"/>
  <p:tag name="KSO_WM_TAG_VERSION" val="3.0"/>
  <p:tag name="KSO_WM_DIAGRAM_MAX_ITEMCNT" val="4"/>
  <p:tag name="KSO_WM_DIAGRAM_MIN_ITEMCNT" val="2"/>
  <p:tag name="KSO_WM_DIAGRAM_VIRTUALLY_FRAME" val="{&quot;height&quot;:348.12507325790386,&quot;left&quot;:33.15,&quot;top&quot;:125.39999694824219,&quot;width&quot;:852.17500610351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TEXT_TYPE" val="1"/>
  <p:tag name="KSO_WM_UNIT_PRESET_TEXT" val="单击此处添加标题"/>
  <p:tag name="KSO_WM_UNIT_TEXT_FILL_FORE_SCHEMECOLOR_INDEX" val="1"/>
  <p:tag name="KSO_WM_UNIT_TEXT_FILL_TYPE" val="1"/>
  <p:tag name="KSO_WM_DIAGRAM_USE_COLOR_VALUE" val="{&quot;color_scheme&quot;:1,&quot;color_type&quot;:1,&quot;theme_color_indexes&quot;:[5,6,5,6,5,6]}"/>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3*l_h_i*1_3_4"/>
  <p:tag name="KSO_WM_TEMPLATE_CATEGORY" val="diagram"/>
  <p:tag name="KSO_WM_TEMPLATE_INDEX" val="20235162"/>
  <p:tag name="KSO_WM_UNIT_LAYERLEVEL" val="1_1_1"/>
  <p:tag name="KSO_WM_TAG_VERSION" val="3.0"/>
  <p:tag name="KSO_WM_BEAUTIFY_FLAG" val="#wm#"/>
  <p:tag name="KSO_WM_UNIT_TYPE" val="l_h_i"/>
  <p:tag name="KSO_WM_UNIT_INDEX" val="1_3_4"/>
  <p:tag name="KSO_WM_DIAGRAM_VERSION" val="3"/>
  <p:tag name="KSO_WM_DIAGRAM_COLOR_TRICK" val="1"/>
  <p:tag name="KSO_WM_DIAGRAM_COLOR_TEXT_CAN_REMOVE" val="n"/>
  <p:tag name="KSO_WM_DIAGRAM_MAX_ITEMCNT" val="4"/>
  <p:tag name="KSO_WM_DIAGRAM_MIN_ITEMCNT" val="2"/>
  <p:tag name="KSO_WM_DIAGRAM_VIRTUALLY_FRAME" val="{&quot;height&quot;:348.12507325790386,&quot;left&quot;:33.15,&quot;top&quot;:125.39999694824219,&quot;width&quot;:852.1750061035157}"/>
  <p:tag name="KSO_WM_DIAGRAM_COLOR_MATCH_VALUE" val="{&quot;shape&quot;:{&quot;fill&quot;:{&quot;type&quot;:0},&quot;glow&quot;:{&quot;colorType&quot;:0},&quot;line&quot;:{&quot;gradient&quot;:[{&quot;brightness&quot;:0,&quot;colorType&quot;:1,&quot;foreColorIndex&quot;:5,&quot;pos&quot;:1,&quot;transparency&quot;:1},{&quot;brightness&quot;:0,&quot;colorType&quot;:1,&quot;foreColorIndex&quot;:5,&quot;pos&quot;:0,&quot;transparency&quot;:0.5600000023841858}],&quot;type&quot;:2},&quot;shadow&quot;:{&quot;brightness&quot;:-0.25,&quot;colorType&quot;:1,&quot;foreColorIndex&quot;:5,&quot;transparency&quot;:0.8399999737739563},&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5162_3*l_h_i*1_4_1"/>
  <p:tag name="KSO_WM_TEMPLATE_CATEGORY" val="diagram"/>
  <p:tag name="KSO_WM_TEMPLATE_INDEX" val="20235162"/>
  <p:tag name="KSO_WM_UNIT_LAYERLEVEL" val="1_1_1"/>
  <p:tag name="KSO_WM_TAG_VERSION" val="3.0"/>
  <p:tag name="KSO_WM_DIAGRAM_MAX_ITEMCNT" val="4"/>
  <p:tag name="KSO_WM_DIAGRAM_MIN_ITEMCNT" val="2"/>
  <p:tag name="KSO_WM_DIAGRAM_VIRTUALLY_FRAME" val="{&quot;height&quot;:348.12507325790386,&quot;left&quot;:113.9,&quot;top&quot;:125.39999694824219,&quot;width&quot;:771.4250061035157}"/>
  <p:tag name="KSO_WM_DIAGRAM_COLOR_MATCH_VALUE" val="{&quot;shape&quot;:{&quot;fill&quot;:{&quot;gradient&quot;:[{&quot;brightness&quot;:0,&quot;colorType&quot;:2,&quot;pos&quot;:0,&quot;rgb&quot;:&quot;#ffffff&quot;,&quot;transparency&quot;:0.8999999761581421},{&quot;brightness&quot;:0,&quot;colorType&quot;:1,&quot;foreColorIndex&quot;:5,&quot;pos&quot;:1,&quot;transparency&quot;:0.8500000238418579}],&quot;type&quot;:3},&quot;glow&quot;:{&quot;colorType&quot;:0},&quot;line&quot;:{&quot;solidLine&quot;:{&quot;brightness&quot;:0.4000000059604645,&quot;colorType&quot;:1,&quot;foreColorIndex&quot;:5,&quot;transparency&quot;:0.44999998807907104},&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8"/>
  <p:tag name="KSO_WM_DIAGRAM_VERSION" val="3"/>
  <p:tag name="KSO_WM_DIAGRAM_COLOR_TRICK" val="1"/>
  <p:tag name="KSO_WM_DIAGRAM_COLOR_TEXT_CAN_REMOVE" val="n"/>
  <p:tag name="KSO_WM_UNIT_FILL_TYPE" val="3"/>
  <p:tag name="KSO_WM_UNIT_LINE_FORE_SCHEMECOLOR_INDEX" val="5"/>
  <p:tag name="KSO_WM_DIAGRAM_USE_COLOR_VALUE" val="{&quot;color_scheme&quot;:1,&quot;color_type&quot;:1,&quot;theme_color_indexes&quot;:[5,6,5,6,5,6]}"/>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3*l_h_i*1_4_6"/>
  <p:tag name="KSO_WM_TEMPLATE_CATEGORY" val="diagram"/>
  <p:tag name="KSO_WM_TEMPLATE_INDEX" val="20235162"/>
  <p:tag name="KSO_WM_UNIT_LAYERLEVEL" val="1_1_1"/>
  <p:tag name="KSO_WM_TAG_VERSION" val="3.0"/>
  <p:tag name="KSO_WM_UNIT_TYPE" val="l_h_i"/>
  <p:tag name="KSO_WM_UNIT_INDEX" val="1_4_6"/>
  <p:tag name="KSO_WM_DIAGRAM_VERSION" val="3"/>
  <p:tag name="KSO_WM_DIAGRAM_COLOR_TRICK" val="1"/>
  <p:tag name="KSO_WM_DIAGRAM_COLOR_TEXT_CAN_REMOVE" val="n"/>
  <p:tag name="KSO_WM_DIAGRAM_MAX_ITEMCNT" val="4"/>
  <p:tag name="KSO_WM_DIAGRAM_MIN_ITEMCNT" val="2"/>
  <p:tag name="KSO_WM_DIAGRAM_VIRTUALLY_FRAME" val="{&quot;height&quot;:348.12507325790386,&quot;left&quot;:113.9,&quot;top&quot;:125.39999694824219,&quot;width&quot;:771.4250061035157}"/>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3*l_h_i*1_4_5"/>
  <p:tag name="KSO_WM_TEMPLATE_CATEGORY" val="diagram"/>
  <p:tag name="KSO_WM_TEMPLATE_INDEX" val="20235162"/>
  <p:tag name="KSO_WM_UNIT_LAYERLEVEL" val="1_1_1"/>
  <p:tag name="KSO_WM_TAG_VERSION" val="3.0"/>
  <p:tag name="KSO_WM_UNIT_TYPE" val="l_h_i"/>
  <p:tag name="KSO_WM_UNIT_INDEX" val="1_4_5"/>
  <p:tag name="KSO_WM_DIAGRAM_VERSION" val="3"/>
  <p:tag name="KSO_WM_DIAGRAM_COLOR_TRICK" val="1"/>
  <p:tag name="KSO_WM_DIAGRAM_COLOR_TEXT_CAN_REMOVE" val="n"/>
  <p:tag name="KSO_WM_DIAGRAM_MAX_ITEMCNT" val="4"/>
  <p:tag name="KSO_WM_DIAGRAM_MIN_ITEMCNT" val="2"/>
  <p:tag name="KSO_WM_DIAGRAM_VIRTUALLY_FRAME" val="{&quot;height&quot;:348.12507325790386,&quot;left&quot;:113.9,&quot;top&quot;:125.39999694824219,&quot;width&quot;:771.4250061035157}"/>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3*l_h_i*1_4_2"/>
  <p:tag name="KSO_WM_TEMPLATE_CATEGORY" val="diagram"/>
  <p:tag name="KSO_WM_TEMPLATE_INDEX" val="20235162"/>
  <p:tag name="KSO_WM_UNIT_LAYERLEVEL" val="1_1_1"/>
  <p:tag name="KSO_WM_TAG_VERSION" val="3.0"/>
  <p:tag name="KSO_WM_UNIT_TYPE" val="l_h_i"/>
  <p:tag name="KSO_WM_UNIT_INDEX" val="1_4_2"/>
  <p:tag name="KSO_WM_DIAGRAM_VERSION" val="3"/>
  <p:tag name="KSO_WM_DIAGRAM_COLOR_TRICK" val="1"/>
  <p:tag name="KSO_WM_DIAGRAM_COLOR_TEXT_CAN_REMOVE" val="n"/>
  <p:tag name="KSO_WM_DIAGRAM_MAX_ITEMCNT" val="4"/>
  <p:tag name="KSO_WM_DIAGRAM_MIN_ITEMCNT" val="2"/>
  <p:tag name="KSO_WM_DIAGRAM_VIRTUALLY_FRAME" val="{&quot;height&quot;:348.12507325790386,&quot;left&quot;:113.9,&quot;top&quot;:125.39999694824219,&quot;width&quot;:771.4250061035157}"/>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28.xml><?xml version="1.0" encoding="utf-8"?>
<p:tagLst xmlns:p="http://schemas.openxmlformats.org/presentationml/2006/main">
  <p:tag name="KSO_WM_DIAGRAM_VIRTUALLY_FRAME" val="{&quot;height&quot;:348.12507325790386,&quot;left&quot;:113.9,&quot;top&quot;:125.39999694824219,&quot;width&quot;:771.4250061035157}"/>
  <p:tag name="KSO_WM_UNIT_HIGHLIGHT" val="0"/>
  <p:tag name="KSO_WM_UNIT_COMPATIBLE" val="0"/>
  <p:tag name="KSO_WM_UNIT_DIAGRAM_ISNUMVISUAL" val="0"/>
  <p:tag name="KSO_WM_UNIT_DIAGRAM_ISREFERUNIT" val="0"/>
  <p:tag name="KSO_WM_DIAGRAM_GROUP_CODE" val="l1-1"/>
  <p:tag name="KSO_WM_UNIT_ID" val="diagram20235162_3*l_h_i*1_4_3"/>
  <p:tag name="KSO_WM_TEMPLATE_CATEGORY" val="diagram"/>
  <p:tag name="KSO_WM_TEMPLATE_INDEX" val="20235162"/>
  <p:tag name="KSO_WM_UNIT_LAYERLEVEL" val="1_1_1"/>
  <p:tag name="KSO_WM_TAG_VERSION" val="3.0"/>
  <p:tag name="KSO_WM_UNIT_TYPE" val="l_h_i"/>
  <p:tag name="KSO_WM_UNIT_INDEX" val="1_4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5},&quot;type&quot;:1},&quot;glow&quot;:{&quot;colorType&quot;:0},&quot;line&quot;:{&quot;type&quot;:0},&quot;shadow&quot;:{&quot;brightness&quot;:-0.5,&quot;colorType&quot;:1,&quot;foreColorIndex&quot;:14,&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2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5162_3*l_h_f*1_4_1"/>
  <p:tag name="KSO_WM_TEMPLATE_CATEGORY" val="diagram"/>
  <p:tag name="KSO_WM_TEMPLATE_INDEX" val="20235162"/>
  <p:tag name="KSO_WM_UNIT_LAYERLEVEL" val="1_1_1"/>
  <p:tag name="KSO_WM_TAG_VERSION" val="3.0"/>
  <p:tag name="KSO_WM_DIAGRAM_MAX_ITEMCNT" val="4"/>
  <p:tag name="KSO_WM_DIAGRAM_MIN_ITEMCNT" val="2"/>
  <p:tag name="KSO_WM_DIAGRAM_VIRTUALLY_FRAME" val="{&quot;height&quot;:348.12507325790386,&quot;left&quot;:113.9,&quot;top&quot;:125.39999694824219,&quot;width&quot;:771.42500610351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7"/>
  <p:tag name="KSO_WM_UNIT_TEXT_TYPE" val="1"/>
  <p:tag name="KSO_WM_UNIT_TEXT_LAYER_COUNT" val="1"/>
  <p:tag name="KSO_WM_DIAGRAM_VERSION" val="3"/>
  <p:tag name="KSO_WM_DIAGRAM_COLOR_TRICK" val="1"/>
  <p:tag name="KSO_WM_DIAGRAM_COLOR_TEXT_CAN_REMOVE" val="n"/>
  <p:tag name="KSO_WM_UNIT_PRESET_TEXT" val="单击此处添加文本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UNIT_TEXT_FILL_FORE_SCHEMECOLOR_INDEX" val="1"/>
  <p:tag name="KSO_WM_UNIT_TEXT_FILL_TYPE" val="1"/>
  <p:tag name="KSO_WM_DIAGRAM_USE_COLOR_VALUE" val="{&quot;color_scheme&quot;:1,&quot;color_type&quot;:1,&quot;theme_color_indexes&quot;:[5,6,5,6,5,6]}"/>
</p:tagLst>
</file>

<file path=ppt/tags/tag13.xml><?xml version="1.0" encoding="utf-8"?>
<p:tagLst xmlns:p="http://schemas.openxmlformats.org/presentationml/2006/main">
  <p:tag name="KSO_WM_DIAGRAM_VIRTUALLY_FRAME" val="{&quot;height&quot;:402.8074803149607,&quot;left&quot;:443.6889763779527,&quot;top&quot;:125.09023622047243,&quot;width&quot;:469.2}"/>
</p:tagLst>
</file>

<file path=ppt/tags/tag130.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35162_3*l_h_a*1_4_1"/>
  <p:tag name="KSO_WM_TEMPLATE_CATEGORY" val="diagram"/>
  <p:tag name="KSO_WM_TEMPLATE_INDEX" val="20235162"/>
  <p:tag name="KSO_WM_UNIT_LAYERLEVEL" val="1_1_1"/>
  <p:tag name="KSO_WM_TAG_VERSION" val="3.0"/>
  <p:tag name="KSO_WM_DIAGRAM_MAX_ITEMCNT" val="4"/>
  <p:tag name="KSO_WM_DIAGRAM_MIN_ITEMCNT" val="2"/>
  <p:tag name="KSO_WM_DIAGRAM_VIRTUALLY_FRAME" val="{&quot;height&quot;:348.12507325790386,&quot;left&quot;:113.9,&quot;top&quot;:125.39999694824219,&quot;width&quot;:771.42500610351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单击此处添加标题"/>
  <p:tag name="KSO_WM_UNIT_TEXT_FILL_FORE_SCHEMECOLOR_INDEX" val="1"/>
  <p:tag name="KSO_WM_UNIT_TEXT_FILL_TYPE" val="1"/>
  <p:tag name="KSO_WM_DIAGRAM_USE_COLOR_VALUE" val="{&quot;color_scheme&quot;:1,&quot;color_type&quot;:1,&quot;theme_color_indexes&quot;:[5,6,5,6,5,6]}"/>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3*l_h_i*1_4_4"/>
  <p:tag name="KSO_WM_TEMPLATE_CATEGORY" val="diagram"/>
  <p:tag name="KSO_WM_TEMPLATE_INDEX" val="20235162"/>
  <p:tag name="KSO_WM_UNIT_LAYERLEVEL" val="1_1_1"/>
  <p:tag name="KSO_WM_TAG_VERSION" val="3.0"/>
  <p:tag name="KSO_WM_UNIT_TYPE" val="l_h_i"/>
  <p:tag name="KSO_WM_UNIT_INDEX" val="1_4_4"/>
  <p:tag name="KSO_WM_DIAGRAM_VERSION" val="3"/>
  <p:tag name="KSO_WM_DIAGRAM_COLOR_TRICK" val="1"/>
  <p:tag name="KSO_WM_DIAGRAM_COLOR_TEXT_CAN_REMOVE" val="n"/>
  <p:tag name="KSO_WM_DIAGRAM_MAX_ITEMCNT" val="4"/>
  <p:tag name="KSO_WM_DIAGRAM_MIN_ITEMCNT" val="2"/>
  <p:tag name="KSO_WM_DIAGRAM_VIRTUALLY_FRAME" val="{&quot;height&quot;:348.12507325790386,&quot;left&quot;:113.9,&quot;top&quot;:125.39999694824219,&quot;width&quot;:771.4250061035157}"/>
  <p:tag name="KSO_WM_DIAGRAM_COLOR_MATCH_VALUE" val="{&quot;shape&quot;:{&quot;fill&quot;:{&quot;type&quot;:0},&quot;glow&quot;:{&quot;colorType&quot;:0},&quot;line&quot;:{&quot;gradient&quot;:[{&quot;brightness&quot;:0,&quot;colorType&quot;:1,&quot;foreColorIndex&quot;:5,&quot;pos&quot;:1,&quot;transparency&quot;:1},{&quot;brightness&quot;:0,&quot;colorType&quot;:1,&quot;foreColorIndex&quot;:5,&quot;pos&quot;:0,&quot;transparency&quot;:0.5600000023841858}],&quot;type&quot;:2},&quot;shadow&quot;:{&quot;brightness&quot;:-0.25,&quot;colorType&quot;:1,&quot;foreColorIndex&quot;:5,&quot;transparency&quot;:0.8399999737739563},&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5162_3*l_h_i*1_4_1"/>
  <p:tag name="KSO_WM_TEMPLATE_CATEGORY" val="diagram"/>
  <p:tag name="KSO_WM_TEMPLATE_INDEX" val="20235162"/>
  <p:tag name="KSO_WM_UNIT_LAYERLEVEL" val="1_1_1"/>
  <p:tag name="KSO_WM_TAG_VERSION" val="3.0"/>
  <p:tag name="KSO_WM_DIAGRAM_MAX_ITEMCNT" val="4"/>
  <p:tag name="KSO_WM_DIAGRAM_MIN_ITEMCNT" val="2"/>
  <p:tag name="KSO_WM_DIAGRAM_VIRTUALLY_FRAME" val="{&quot;height&quot;:348.12507325790386,&quot;left&quot;:113.9,&quot;top&quot;:125.39999694824219,&quot;width&quot;:771.4250061035157}"/>
  <p:tag name="KSO_WM_DIAGRAM_COLOR_MATCH_VALUE" val="{&quot;shape&quot;:{&quot;fill&quot;:{&quot;gradient&quot;:[{&quot;brightness&quot;:0,&quot;colorType&quot;:2,&quot;pos&quot;:0,&quot;rgb&quot;:&quot;#ffffff&quot;,&quot;transparency&quot;:0.8999999761581421},{&quot;brightness&quot;:0,&quot;colorType&quot;:1,&quot;foreColorIndex&quot;:5,&quot;pos&quot;:1,&quot;transparency&quot;:0.8500000238418579}],&quot;type&quot;:3},&quot;glow&quot;:{&quot;colorType&quot;:0},&quot;line&quot;:{&quot;solidLine&quot;:{&quot;brightness&quot;:0.4000000059604645,&quot;colorType&quot;:1,&quot;foreColorIndex&quot;:5,&quot;transparency&quot;:0.44999998807907104},&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8"/>
  <p:tag name="KSO_WM_DIAGRAM_VERSION" val="3"/>
  <p:tag name="KSO_WM_DIAGRAM_COLOR_TRICK" val="1"/>
  <p:tag name="KSO_WM_DIAGRAM_COLOR_TEXT_CAN_REMOVE" val="n"/>
  <p:tag name="KSO_WM_UNIT_FILL_TYPE" val="3"/>
  <p:tag name="KSO_WM_UNIT_LINE_FORE_SCHEMECOLOR_INDEX" val="5"/>
  <p:tag name="KSO_WM_DIAGRAM_USE_COLOR_VALUE" val="{&quot;color_scheme&quot;:1,&quot;color_type&quot;:1,&quot;theme_color_indexes&quot;:[5,6,5,6,5,6]}"/>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3*l_h_i*1_4_6"/>
  <p:tag name="KSO_WM_TEMPLATE_CATEGORY" val="diagram"/>
  <p:tag name="KSO_WM_TEMPLATE_INDEX" val="20235162"/>
  <p:tag name="KSO_WM_UNIT_LAYERLEVEL" val="1_1_1"/>
  <p:tag name="KSO_WM_TAG_VERSION" val="3.0"/>
  <p:tag name="KSO_WM_UNIT_TYPE" val="l_h_i"/>
  <p:tag name="KSO_WM_UNIT_INDEX" val="1_4_6"/>
  <p:tag name="KSO_WM_DIAGRAM_VERSION" val="3"/>
  <p:tag name="KSO_WM_DIAGRAM_COLOR_TRICK" val="1"/>
  <p:tag name="KSO_WM_DIAGRAM_COLOR_TEXT_CAN_REMOVE" val="n"/>
  <p:tag name="KSO_WM_DIAGRAM_MAX_ITEMCNT" val="4"/>
  <p:tag name="KSO_WM_DIAGRAM_MIN_ITEMCNT" val="2"/>
  <p:tag name="KSO_WM_DIAGRAM_VIRTUALLY_FRAME" val="{&quot;height&quot;:348.12507325790386,&quot;left&quot;:113.9,&quot;top&quot;:125.39999694824219,&quot;width&quot;:771.4250061035157}"/>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3*l_h_i*1_4_5"/>
  <p:tag name="KSO_WM_TEMPLATE_CATEGORY" val="diagram"/>
  <p:tag name="KSO_WM_TEMPLATE_INDEX" val="20235162"/>
  <p:tag name="KSO_WM_UNIT_LAYERLEVEL" val="1_1_1"/>
  <p:tag name="KSO_WM_TAG_VERSION" val="3.0"/>
  <p:tag name="KSO_WM_UNIT_TYPE" val="l_h_i"/>
  <p:tag name="KSO_WM_UNIT_INDEX" val="1_4_5"/>
  <p:tag name="KSO_WM_DIAGRAM_VERSION" val="3"/>
  <p:tag name="KSO_WM_DIAGRAM_COLOR_TRICK" val="1"/>
  <p:tag name="KSO_WM_DIAGRAM_COLOR_TEXT_CAN_REMOVE" val="n"/>
  <p:tag name="KSO_WM_DIAGRAM_MAX_ITEMCNT" val="4"/>
  <p:tag name="KSO_WM_DIAGRAM_MIN_ITEMCNT" val="2"/>
  <p:tag name="KSO_WM_DIAGRAM_VIRTUALLY_FRAME" val="{&quot;height&quot;:348.12507325790386,&quot;left&quot;:113.9,&quot;top&quot;:125.39999694824219,&quot;width&quot;:771.4250061035157}"/>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3*l_h_i*1_4_2"/>
  <p:tag name="KSO_WM_TEMPLATE_CATEGORY" val="diagram"/>
  <p:tag name="KSO_WM_TEMPLATE_INDEX" val="20235162"/>
  <p:tag name="KSO_WM_UNIT_LAYERLEVEL" val="1_1_1"/>
  <p:tag name="KSO_WM_TAG_VERSION" val="3.0"/>
  <p:tag name="KSO_WM_UNIT_TYPE" val="l_h_i"/>
  <p:tag name="KSO_WM_UNIT_INDEX" val="1_4_2"/>
  <p:tag name="KSO_WM_DIAGRAM_VERSION" val="3"/>
  <p:tag name="KSO_WM_DIAGRAM_COLOR_TRICK" val="1"/>
  <p:tag name="KSO_WM_DIAGRAM_COLOR_TEXT_CAN_REMOVE" val="n"/>
  <p:tag name="KSO_WM_DIAGRAM_MAX_ITEMCNT" val="4"/>
  <p:tag name="KSO_WM_DIAGRAM_MIN_ITEMCNT" val="2"/>
  <p:tag name="KSO_WM_DIAGRAM_VIRTUALLY_FRAME" val="{&quot;height&quot;:348.12507325790386,&quot;left&quot;:113.9,&quot;top&quot;:125.39999694824219,&quot;width&quot;:771.4250061035157}"/>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36.xml><?xml version="1.0" encoding="utf-8"?>
<p:tagLst xmlns:p="http://schemas.openxmlformats.org/presentationml/2006/main">
  <p:tag name="KSO_WM_DIAGRAM_VIRTUALLY_FRAME" val="{&quot;height&quot;:348.12507325790386,&quot;left&quot;:113.9,&quot;top&quot;:125.39999694824219,&quot;width&quot;:771.4250061035157}"/>
  <p:tag name="KSO_WM_UNIT_HIGHLIGHT" val="0"/>
  <p:tag name="KSO_WM_UNIT_COMPATIBLE" val="0"/>
  <p:tag name="KSO_WM_UNIT_DIAGRAM_ISNUMVISUAL" val="0"/>
  <p:tag name="KSO_WM_UNIT_DIAGRAM_ISREFERUNIT" val="0"/>
  <p:tag name="KSO_WM_DIAGRAM_GROUP_CODE" val="l1-1"/>
  <p:tag name="KSO_WM_UNIT_ID" val="diagram20235162_3*l_h_i*1_4_3"/>
  <p:tag name="KSO_WM_TEMPLATE_CATEGORY" val="diagram"/>
  <p:tag name="KSO_WM_TEMPLATE_INDEX" val="20235162"/>
  <p:tag name="KSO_WM_UNIT_LAYERLEVEL" val="1_1_1"/>
  <p:tag name="KSO_WM_TAG_VERSION" val="3.0"/>
  <p:tag name="KSO_WM_UNIT_TYPE" val="l_h_i"/>
  <p:tag name="KSO_WM_UNIT_INDEX" val="1_4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5},&quot;type&quot;:1},&quot;glow&quot;:{&quot;colorType&quot;:0},&quot;line&quot;:{&quot;type&quot;:0},&quot;shadow&quot;:{&quot;brightness&quot;:-0.5,&quot;colorType&quot;:1,&quot;foreColorIndex&quot;:14,&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3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5162_3*l_h_f*1_4_1"/>
  <p:tag name="KSO_WM_TEMPLATE_CATEGORY" val="diagram"/>
  <p:tag name="KSO_WM_TEMPLATE_INDEX" val="20235162"/>
  <p:tag name="KSO_WM_UNIT_LAYERLEVEL" val="1_1_1"/>
  <p:tag name="KSO_WM_TAG_VERSION" val="3.0"/>
  <p:tag name="KSO_WM_DIAGRAM_MAX_ITEMCNT" val="4"/>
  <p:tag name="KSO_WM_DIAGRAM_MIN_ITEMCNT" val="2"/>
  <p:tag name="KSO_WM_DIAGRAM_VIRTUALLY_FRAME" val="{&quot;height&quot;:348.12507325790386,&quot;left&quot;:113.9,&quot;top&quot;:125.39999694824219,&quot;width&quot;:771.42500610351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7"/>
  <p:tag name="KSO_WM_UNIT_TEXT_TYPE" val="1"/>
  <p:tag name="KSO_WM_UNIT_TEXT_LAYER_COUNT" val="1"/>
  <p:tag name="KSO_WM_DIAGRAM_VERSION" val="3"/>
  <p:tag name="KSO_WM_DIAGRAM_COLOR_TRICK" val="1"/>
  <p:tag name="KSO_WM_DIAGRAM_COLOR_TEXT_CAN_REMOVE" val="n"/>
  <p:tag name="KSO_WM_UNIT_PRESET_TEXT" val="单击此处添加文本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UNIT_TEXT_FILL_FORE_SCHEMECOLOR_INDEX" val="1"/>
  <p:tag name="KSO_WM_UNIT_TEXT_FILL_TYPE" val="1"/>
  <p:tag name="KSO_WM_DIAGRAM_USE_COLOR_VALUE" val="{&quot;color_scheme&quot;:1,&quot;color_type&quot;:1,&quot;theme_color_indexes&quot;:[5,6,5,6,5,6]}"/>
</p:tagLst>
</file>

<file path=ppt/tags/tag138.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35162_3*l_h_a*1_4_1"/>
  <p:tag name="KSO_WM_TEMPLATE_CATEGORY" val="diagram"/>
  <p:tag name="KSO_WM_TEMPLATE_INDEX" val="20235162"/>
  <p:tag name="KSO_WM_UNIT_LAYERLEVEL" val="1_1_1"/>
  <p:tag name="KSO_WM_TAG_VERSION" val="3.0"/>
  <p:tag name="KSO_WM_DIAGRAM_MAX_ITEMCNT" val="4"/>
  <p:tag name="KSO_WM_DIAGRAM_MIN_ITEMCNT" val="2"/>
  <p:tag name="KSO_WM_DIAGRAM_VIRTUALLY_FRAME" val="{&quot;height&quot;:348.12507325790386,&quot;left&quot;:113.9,&quot;top&quot;:125.39999694824219,&quot;width&quot;:771.42500610351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单击此处添加标题"/>
  <p:tag name="KSO_WM_UNIT_TEXT_FILL_FORE_SCHEMECOLOR_INDEX" val="1"/>
  <p:tag name="KSO_WM_UNIT_TEXT_FILL_TYPE" val="1"/>
  <p:tag name="KSO_WM_DIAGRAM_USE_COLOR_VALUE" val="{&quot;color_scheme&quot;:1,&quot;color_type&quot;:1,&quot;theme_color_indexes&quot;:[5,6,5,6,5,6]}"/>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3*l_h_i*1_4_4"/>
  <p:tag name="KSO_WM_TEMPLATE_CATEGORY" val="diagram"/>
  <p:tag name="KSO_WM_TEMPLATE_INDEX" val="20235162"/>
  <p:tag name="KSO_WM_UNIT_LAYERLEVEL" val="1_1_1"/>
  <p:tag name="KSO_WM_TAG_VERSION" val="3.0"/>
  <p:tag name="KSO_WM_UNIT_TYPE" val="l_h_i"/>
  <p:tag name="KSO_WM_UNIT_INDEX" val="1_4_4"/>
  <p:tag name="KSO_WM_DIAGRAM_VERSION" val="3"/>
  <p:tag name="KSO_WM_DIAGRAM_COLOR_TRICK" val="1"/>
  <p:tag name="KSO_WM_DIAGRAM_COLOR_TEXT_CAN_REMOVE" val="n"/>
  <p:tag name="KSO_WM_DIAGRAM_MAX_ITEMCNT" val="4"/>
  <p:tag name="KSO_WM_DIAGRAM_MIN_ITEMCNT" val="2"/>
  <p:tag name="KSO_WM_DIAGRAM_VIRTUALLY_FRAME" val="{&quot;height&quot;:348.12507325790386,&quot;left&quot;:113.9,&quot;top&quot;:125.39999694824219,&quot;width&quot;:771.4250061035157}"/>
  <p:tag name="KSO_WM_DIAGRAM_COLOR_MATCH_VALUE" val="{&quot;shape&quot;:{&quot;fill&quot;:{&quot;type&quot;:0},&quot;glow&quot;:{&quot;colorType&quot;:0},&quot;line&quot;:{&quot;gradient&quot;:[{&quot;brightness&quot;:0,&quot;colorType&quot;:1,&quot;foreColorIndex&quot;:5,&quot;pos&quot;:1,&quot;transparency&quot;:1},{&quot;brightness&quot;:0,&quot;colorType&quot;:1,&quot;foreColorIndex&quot;:5,&quot;pos&quot;:0,&quot;transparency&quot;:0.5600000023841858}],&quot;type&quot;:2},&quot;shadow&quot;:{&quot;brightness&quot;:-0.25,&quot;colorType&quot;:1,&quot;foreColorIndex&quot;:5,&quot;transparency&quot;:0.8399999737739563},&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4.xml><?xml version="1.0" encoding="utf-8"?>
<p:tagLst xmlns:p="http://schemas.openxmlformats.org/presentationml/2006/main">
  <p:tag name="KSO_WM_DIAGRAM_VIRTUALLY_FRAME" val="{&quot;height&quot;:402.8074803149607,&quot;left&quot;:443.6889763779527,&quot;top&quot;:125.09023622047243,&quot;width&quot;:469.25}"/>
</p:tagLst>
</file>

<file path=ppt/tags/tag140.xml><?xml version="1.0" encoding="utf-8"?>
<p:tagLst xmlns:p="http://schemas.openxmlformats.org/presentationml/2006/main">
  <p:tag name="KSO_WM_DIAGRAM_VIRTUALLY_FRAME" val="{&quot;height&quot;:372.7130708661417,&quot;left&quot;:31.617401574803147,&quot;top&quot;:130.7700787401575,&quot;width&quot;:894.1582677165355}"/>
</p:tagLst>
</file>

<file path=ppt/tags/tag141.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http://zh-ai-group.ks3-cn-beijing-internal.ksyun.com/image_generate/image_process/production/202511/e7ffa2c6-869c-4771-bcb4-dffc305ac642.jpg?Expires=1794537968\u0026AWSAccessKeyId=AKLT9NSy7kh8TIS1UzNqLRY2\u0026Signature=fz31r7gtIPsYyZl89Enw9FtXdX4%3D&quot;,&quot;product_name&quot;:&quot;wps-wpp-pc&quot;,&quot;intention_code&quot;:&quot;wps_wpp_generate_doc_pay&quot;}*auto_qingqiu_ai_v2.1.6_ONLINE*3239623838346462663966663034623335373565613432313838363738353961-slide-56"/>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90_4*l_h_i*1_1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1"/>
  <p:tag name="KSO_WM_DIAGRAM_MAX_ITEMCNT" val="6"/>
  <p:tag name="KSO_WM_DIAGRAM_MIN_ITEMCNT" val="2"/>
  <p:tag name="KSO_WM_DIAGRAM_VIRTUALLY_FRAME" val="{&quot;height&quot;:388.4,&quot;left&quot;:57,&quot;top&quot;:115.45,&quot;width&quot;:851.2250366210938}"/>
  <p:tag name="KSO_WM_DIAGRAM_COLOR_MATCH_VALUE" val="{&quot;shape&quot;:{&quot;fill&quot;:{&quot;solid&quot;:{&quot;brightness&quot;:0.800000011920929,&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8"/>
  <p:tag name="KSO_WM_DIAGRAM_USE_COLOR_VALUE" val="{&quot;color_scheme&quot;:1,&quot;color_type&quot;:1,&quot;theme_color_indexes&quot;:[5,6,5,6,5,6]}"/>
</p:tagLst>
</file>

<file path=ppt/tags/tag14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790"/>
  <p:tag name="KSO_WM_UNIT_LAYERLEVEL" val="1_1_1"/>
  <p:tag name="KSO_WM_TAG_VERSION" val="3.0"/>
  <p:tag name="KSO_WM_UNIT_VALUE" val="10"/>
  <p:tag name="KSO_WM_UNIT_TYPE" val="l_h_a"/>
  <p:tag name="KSO_WM_UNIT_ID" val="diagram20231790_4*l_h_a*1_1_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8.4,&quot;left&quot;:57,&quot;top&quot;:115.45,&quot;width&quot;:851.225036621093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14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90_4*l_h_f*1_1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8.4,&quot;left&quot;:57,&quot;top&quot;:115.45,&quot;width&quot;:851.2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正文，文字是您思想的提炼，请尽量言简意赅的阐述观点，根据需要可酌情增减文字"/>
  <p:tag name="KSO_WM_UNIT_TEXT_FILL_FORE_SCHEMECOLOR_INDEX" val="1"/>
  <p:tag name="KSO_WM_UNIT_TEXT_FILL_TYPE" val="1"/>
  <p:tag name="KSO_WM_DIAGRAM_USE_COLOR_VALUE" val="{&quot;color_scheme&quot;:1,&quot;color_type&quot;:1,&quot;theme_color_indexes&quot;:[5,6,5,6,5,6]}"/>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90_4*l_h_i*1_3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3_1"/>
  <p:tag name="KSO_WM_DIAGRAM_MAX_ITEMCNT" val="6"/>
  <p:tag name="KSO_WM_DIAGRAM_MIN_ITEMCNT" val="2"/>
  <p:tag name="KSO_WM_DIAGRAM_VIRTUALLY_FRAME" val="{&quot;height&quot;:388.4,&quot;left&quot;:57,&quot;top&quot;:115.45,&quot;width&quot;:851.2250366210938}"/>
  <p:tag name="KSO_WM_DIAGRAM_COLOR_MATCH_VALUE" val="{&quot;shape&quot;:{&quot;fill&quot;:{&quot;solid&quot;:{&quot;brightness&quot;:0.800000011920929,&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8"/>
  <p:tag name="KSO_WM_DIAGRAM_USE_COLOR_VALUE" val="{&quot;color_scheme&quot;:1,&quot;color_type&quot;:1,&quot;theme_color_indexes&quot;:[5,6,5,6,5,6]}"/>
</p:tagLst>
</file>

<file path=ppt/tags/tag14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diagram"/>
  <p:tag name="KSO_WM_TEMPLATE_INDEX" val="20231790"/>
  <p:tag name="KSO_WM_UNIT_LAYERLEVEL" val="1_1_1"/>
  <p:tag name="KSO_WM_TAG_VERSION" val="3.0"/>
  <p:tag name="KSO_WM_UNIT_VALUE" val="10"/>
  <p:tag name="KSO_WM_UNIT_TYPE" val="l_h_a"/>
  <p:tag name="KSO_WM_UNIT_ID" val="diagram20231790_4*l_h_a*1_3_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8.4,&quot;left&quot;:57,&quot;top&quot;:115.45,&quot;width&quot;:851.225036621093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14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790_4*l_h_f*1_3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8.4,&quot;left&quot;:57,&quot;top&quot;:115.45,&quot;width&quot;:851.2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你的项正文内容，文字是您思想的提炼，请尽量言简意赅的阐述观点"/>
  <p:tag name="KSO_WM_UNIT_TEXT_FILL_FORE_SCHEMECOLOR_INDEX" val="1"/>
  <p:tag name="KSO_WM_UNIT_TEXT_FILL_TYPE" val="1"/>
  <p:tag name="KSO_WM_DIAGRAM_USE_COLOR_VALUE" val="{&quot;color_scheme&quot;:1,&quot;color_type&quot;:1,&quot;theme_color_indexes&quot;:[5,6,5,6,5,6]}"/>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90_4*l_h_i*1_2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2_1"/>
  <p:tag name="KSO_WM_DIAGRAM_MAX_ITEMCNT" val="6"/>
  <p:tag name="KSO_WM_DIAGRAM_MIN_ITEMCNT" val="2"/>
  <p:tag name="KSO_WM_DIAGRAM_VIRTUALLY_FRAME" val="{&quot;height&quot;:388.4,&quot;left&quot;:57,&quot;top&quot;:115.45,&quot;width&quot;:851.2250366210938}"/>
  <p:tag name="KSO_WM_DIAGRAM_COLOR_MATCH_VALUE" val="{&quot;shape&quot;:{&quot;fill&quot;:{&quot;solid&quot;:{&quot;brightness&quot;:0.800000011920929,&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8"/>
  <p:tag name="KSO_WM_DIAGRAM_USE_COLOR_VALUE" val="{&quot;color_scheme&quot;:1,&quot;color_type&quot;:1,&quot;theme_color_indexes&quot;:[5,6,5,6,5,6]}"/>
</p:tagLst>
</file>

<file path=ppt/tags/tag14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2_1"/>
  <p:tag name="KSO_WM_TEMPLATE_CATEGORY" val="diagram"/>
  <p:tag name="KSO_WM_TEMPLATE_INDEX" val="20231790"/>
  <p:tag name="KSO_WM_UNIT_LAYERLEVEL" val="1_1_1"/>
  <p:tag name="KSO_WM_TAG_VERSION" val="3.0"/>
  <p:tag name="KSO_WM_UNIT_VALUE" val="10"/>
  <p:tag name="KSO_WM_UNIT_TYPE" val="l_h_a"/>
  <p:tag name="KSO_WM_UNIT_ID" val="diagram20231790_4*l_h_a*1_2_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8.4,&quot;left&quot;:57,&quot;top&quot;:115.45,&quot;width&quot;:851.225036621093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15.xml><?xml version="1.0" encoding="utf-8"?>
<p:tagLst xmlns:p="http://schemas.openxmlformats.org/presentationml/2006/main">
  <p:tag name="KSO_WM_DIAGRAM_VIRTUALLY_FRAME" val="{&quot;height&quot;:402.8074803149607,&quot;left&quot;:443.6889763779527,&quot;top&quot;:125.09023622047243,&quot;width&quot;:469.25}"/>
</p:tagLst>
</file>

<file path=ppt/tags/tag15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790_4*l_h_f*1_2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8.4,&quot;left&quot;:57,&quot;top&quot;:115.45,&quot;width&quot;:851.2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你的项正文，文字是您思想的提炼，请尽量言简意赅的阐述观点"/>
  <p:tag name="KSO_WM_UNIT_TEXT_FILL_FORE_SCHEMECOLOR_INDEX" val="1"/>
  <p:tag name="KSO_WM_UNIT_TEXT_FILL_TYPE" val="1"/>
  <p:tag name="KSO_WM_DIAGRAM_USE_COLOR_VALUE" val="{&quot;color_scheme&quot;:1,&quot;color_type&quot;:1,&quot;theme_color_indexes&quot;:[5,6,5,6,5,6]}"/>
</p:tagLst>
</file>

<file path=ppt/tags/tag151.xml><?xml version="1.0" encoding="utf-8"?>
<p:tagLst xmlns:p="http://schemas.openxmlformats.org/presentationml/2006/main">
  <p:tag name="TABLE_ENDDRAG_ORIGIN_RECT" val="788*344"/>
  <p:tag name="TABLE_ENDDRAG_RECT" val="111*132*788*344"/>
</p:tagLst>
</file>

<file path=ppt/tags/tag152.xml><?xml version="1.0" encoding="utf-8"?>
<p:tagLst xmlns:p="http://schemas.openxmlformats.org/presentationml/2006/main">
  <p:tag name="TABLE_ENDDRAG_ORIGIN_RECT" val="785*355"/>
  <p:tag name="TABLE_ENDDRAG_RECT" val="90*122*785*355"/>
</p:tagLst>
</file>

<file path=ppt/tags/tag153.xml><?xml version="1.0" encoding="utf-8"?>
<p:tagLst xmlns:p="http://schemas.openxmlformats.org/presentationml/2006/main">
  <p:tag name="TABLE_ENDDRAG_ORIGIN_RECT" val="851*390"/>
  <p:tag name="TABLE_ENDDRAG_RECT" val="54*106*851*390"/>
</p:tagLst>
</file>

<file path=ppt/tags/tag154.xml><?xml version="1.0" encoding="utf-8"?>
<p:tagLst xmlns:p="http://schemas.openxmlformats.org/presentationml/2006/main">
  <p:tag name="TABLE_ENDDRAG_ORIGIN_RECT" val="810*358"/>
  <p:tag name="TABLE_ENDDRAG_RECT" val="83*114*810*358"/>
</p:tagLst>
</file>

<file path=ppt/tags/tag155.xml><?xml version="1.0" encoding="utf-8"?>
<p:tagLst xmlns:p="http://schemas.openxmlformats.org/presentationml/2006/main">
  <p:tag name="TABLE_ENDDRAG_ORIGIN_RECT" val="810*332"/>
  <p:tag name="TABLE_ENDDRAG_RECT" val="83*112*810*332"/>
</p:tagLst>
</file>

<file path=ppt/tags/tag156.xml><?xml version="1.0" encoding="utf-8"?>
<p:tagLst xmlns:p="http://schemas.openxmlformats.org/presentationml/2006/main">
  <p:tag name="TABLE_ENDDRAG_ORIGIN_RECT" val="747*212"/>
  <p:tag name="TABLE_ENDDRAG_RECT" val="105*215*747*212"/>
</p:tagLst>
</file>

<file path=ppt/tags/tag157.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2_1"/>
  <p:tag name="KSO_WM_UNIT_ID" val="diagram20230960_4*q_h_i*1_2_1"/>
  <p:tag name="KSO_WM_TEMPLATE_CATEGORY" val="diagram"/>
  <p:tag name="KSO_WM_TEMPLATE_INDEX" val="20230960"/>
  <p:tag name="KSO_WM_UNIT_LAYERLEVEL" val="1_1_1"/>
  <p:tag name="KSO_WM_TAG_VERSION" val="3.0"/>
  <p:tag name="KSO_WM_BEAUTIFY_FLAG" val="#wm#"/>
  <p:tag name="KSO_WM_UNIT_FILL_TYPE" val="3"/>
  <p:tag name="KSO_WM_DIAGRAM_USE_COLOR_VALUE" val="{&quot;color_scheme&quot;:1,&quot;color_type&quot;:1,&quot;theme_color_indexes&quot;:[5,6,5,6,5,6]}"/>
</p:tagLst>
</file>

<file path=ppt/tags/tag158.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3_1"/>
  <p:tag name="KSO_WM_UNIT_ID" val="diagram20230960_4*q_h_i*1_3_1"/>
  <p:tag name="KSO_WM_TEMPLATE_CATEGORY" val="diagram"/>
  <p:tag name="KSO_WM_TEMPLATE_INDEX" val="20230960"/>
  <p:tag name="KSO_WM_UNIT_LAYERLEVEL" val="1_1_1"/>
  <p:tag name="KSO_WM_TAG_VERSION" val="3.0"/>
  <p:tag name="KSO_WM_BEAUTIFY_FLAG" val="#wm#"/>
  <p:tag name="KSO_WM_UNIT_FILL_TYPE" val="3"/>
  <p:tag name="KSO_WM_DIAGRAM_USE_COLOR_VALUE" val="{&quot;color_scheme&quot;:1,&quot;color_type&quot;:1,&quot;theme_color_indexes&quot;:[5,6,5,6,5,6]}"/>
</p:tagLst>
</file>

<file path=ppt/tags/tag159.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4_1"/>
  <p:tag name="KSO_WM_UNIT_ID" val="diagram20230960_4*q_h_i*1_4_1"/>
  <p:tag name="KSO_WM_TEMPLATE_CATEGORY" val="diagram"/>
  <p:tag name="KSO_WM_TEMPLATE_INDEX" val="20230960"/>
  <p:tag name="KSO_WM_UNIT_LAYERLEVEL" val="1_1_1"/>
  <p:tag name="KSO_WM_TAG_VERSION" val="3.0"/>
  <p:tag name="KSO_WM_BEAUTIFY_FLAG" val="#wm#"/>
  <p:tag name="KSO_WM_UNIT_FILL_TYPE" val="3"/>
  <p:tag name="KSO_WM_DIAGRAM_USE_COLOR_VALUE" val="{&quot;color_scheme&quot;:1,&quot;color_type&quot;:1,&quot;theme_color_indexes&quot;:[5,6,5,6,5,6]}"/>
</p:tagLst>
</file>

<file path=ppt/tags/tag16.xml><?xml version="1.0" encoding="utf-8"?>
<p:tagLst xmlns:p="http://schemas.openxmlformats.org/presentationml/2006/main">
  <p:tag name="KSO_WM_DIAGRAM_VIRTUALLY_FRAME" val="{&quot;height&quot;:402.8074803149607,&quot;left&quot;:443.6889763779527,&quot;top&quot;:125.09023622047243,&quot;width&quot;:469.25}"/>
</p:tagLst>
</file>

<file path=ppt/tags/tag160.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5_1"/>
  <p:tag name="KSO_WM_UNIT_ID" val="diagram20230960_4*q_h_i*1_5_1"/>
  <p:tag name="KSO_WM_TEMPLATE_CATEGORY" val="diagram"/>
  <p:tag name="KSO_WM_TEMPLATE_INDEX" val="20230960"/>
  <p:tag name="KSO_WM_UNIT_LAYERLEVEL" val="1_1_1"/>
  <p:tag name="KSO_WM_TAG_VERSION" val="3.0"/>
  <p:tag name="KSO_WM_BEAUTIFY_FLAG" val="#wm#"/>
  <p:tag name="KSO_WM_UNIT_FILL_TYPE" val="3"/>
  <p:tag name="KSO_WM_DIAGRAM_USE_COLOR_VALUE" val="{&quot;color_scheme&quot;:1,&quot;color_type&quot;:1,&quot;theme_color_indexes&quot;:[5,6,5,6,5,6]}"/>
</p:tagLst>
</file>

<file path=ppt/tags/tag161.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6_1"/>
  <p:tag name="KSO_WM_UNIT_ID" val="diagram20230960_4*q_h_i*1_6_1"/>
  <p:tag name="KSO_WM_TEMPLATE_CATEGORY" val="diagram"/>
  <p:tag name="KSO_WM_TEMPLATE_INDEX" val="20230960"/>
  <p:tag name="KSO_WM_UNIT_LAYERLEVEL" val="1_1_1"/>
  <p:tag name="KSO_WM_TAG_VERSION" val="3.0"/>
  <p:tag name="KSO_WM_BEAUTIFY_FLAG" val="#wm#"/>
  <p:tag name="KSO_WM_UNIT_FILL_TYPE" val="3"/>
  <p:tag name="KSO_WM_DIAGRAM_USE_COLOR_VALUE" val="{&quot;color_scheme&quot;:1,&quot;color_type&quot;:1,&quot;theme_color_indexes&quot;:[5,6,5,6,5,6]}"/>
</p:tagLst>
</file>

<file path=ppt/tags/tag162.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1_1"/>
  <p:tag name="KSO_WM_UNIT_ID" val="diagram20230960_4*q_h_i*1_1_1"/>
  <p:tag name="KSO_WM_TEMPLATE_CATEGORY" val="diagram"/>
  <p:tag name="KSO_WM_TEMPLATE_INDEX" val="20230960"/>
  <p:tag name="KSO_WM_UNIT_LAYERLEVEL" val="1_1_1"/>
  <p:tag name="KSO_WM_TAG_VERSION" val="3.0"/>
  <p:tag name="KSO_WM_BEAUTIFY_FLAG" val="#wm#"/>
  <p:tag name="KSO_WM_UNIT_FILL_TYPE" val="3"/>
  <p:tag name="KSO_WM_DIAGRAM_USE_COLOR_VALUE" val="{&quot;color_scheme&quot;:1,&quot;color_type&quot;:1,&quot;theme_color_indexes&quot;:[5,6,5,6,5,6]}"/>
</p:tagLst>
</file>

<file path=ppt/tags/tag163.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q1-1"/>
  <p:tag name="KSO_WM_UNIT_TYPE" val="q_h_a"/>
  <p:tag name="KSO_WM_UNIT_INDEX" val="1_3_1"/>
  <p:tag name="KSO_WM_UNIT_ID" val="diagram20230960_4*q_h_a*1_3_1"/>
  <p:tag name="KSO_WM_TEMPLATE_CATEGORY" val="diagram"/>
  <p:tag name="KSO_WM_TEMPLATE_INDEX" val="20230960"/>
  <p:tag name="KSO_WM_UNIT_LAYERLEVEL" val="1_1_1"/>
  <p:tag name="KSO_WM_TAG_VERSION" val="3.0"/>
  <p:tag name="KSO_WM_BEAUTIFY_FLAG" val="#wm#"/>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64.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q1-1"/>
  <p:tag name="KSO_WM_UNIT_TYPE" val="q_h_f"/>
  <p:tag name="KSO_WM_UNIT_INDEX" val="1_3_1"/>
  <p:tag name="KSO_WM_UNIT_ID" val="diagram20230960_4*q_h_f*1_3_1"/>
  <p:tag name="KSO_WM_TEMPLATE_CATEGORY" val="diagram"/>
  <p:tag name="KSO_WM_TEMPLATE_INDEX" val="20230960"/>
  <p:tag name="KSO_WM_UNIT_LAYERLEVEL" val="1_1_1"/>
  <p:tag name="KSO_WM_TAG_VERSION" val="3.0"/>
  <p:tag name="KSO_WM_BEAUTIFY_FLAG" val="#wm#"/>
  <p:tag name="KSO_WM_UNIT_PRESET_TEXT" val="单击此处输入你的智能图形项正文&#10;文字是您思想的提炼"/>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65.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solid&quot;:{&quot;brightness&quot;:0,&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3_2"/>
  <p:tag name="KSO_WM_UNIT_ID" val="diagram20230960_4*q_h_i*1_3_2"/>
  <p:tag name="KSO_WM_TEMPLATE_CATEGORY" val="diagram"/>
  <p:tag name="KSO_WM_TEMPLATE_INDEX" val="20230960"/>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66.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3_3"/>
  <p:tag name="KSO_WM_UNIT_ID" val="diagram20230960_4*q_h_i*1_3_3"/>
  <p:tag name="KSO_WM_TEMPLATE_CATEGORY" val="diagram"/>
  <p:tag name="KSO_WM_TEMPLATE_INDEX" val="20230960"/>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67.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type&quot;:0},&quot;glow&quot;:{&quot;colorType&quot;:0},&quot;line&quot;:{&quot;solidLine&quot;:{&quot;brightness&quot;:0,&quot;colorType&quot;:1,&quot;foreColorIndex&quot;:5,&quot;transparency&quot;:0.20000000298023224},&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3_4"/>
  <p:tag name="KSO_WM_UNIT_ID" val="diagram20230960_4*q_h_i*1_3_4"/>
  <p:tag name="KSO_WM_TEMPLATE_CATEGORY" val="diagram"/>
  <p:tag name="KSO_WM_TEMPLATE_INDEX" val="20230960"/>
  <p:tag name="KSO_WM_UNIT_LAYERLEVEL" val="1_1_1"/>
  <p:tag name="KSO_WM_TAG_VERSION" val="3.0"/>
  <p:tag name="KSO_WM_BEAUTIFY_FLAG" val="#wm#"/>
  <p:tag name="KSO_WM_UNIT_LINE_FORE_SCHEMECOLOR_INDEX" val="5"/>
  <p:tag name="KSO_WM_DIAGRAM_USE_COLOR_VALUE" val="{&quot;color_scheme&quot;:1,&quot;color_type&quot;:1,&quot;theme_color_indexes&quot;:[5,6,5,6,5,6]}"/>
</p:tagLst>
</file>

<file path=ppt/tags/tag168.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q1-1"/>
  <p:tag name="KSO_WM_UNIT_TYPE" val="q_h_a"/>
  <p:tag name="KSO_WM_UNIT_INDEX" val="1_4_1"/>
  <p:tag name="KSO_WM_UNIT_ID" val="diagram20230960_4*q_h_a*1_4_1"/>
  <p:tag name="KSO_WM_TEMPLATE_CATEGORY" val="diagram"/>
  <p:tag name="KSO_WM_TEMPLATE_INDEX" val="20230960"/>
  <p:tag name="KSO_WM_UNIT_LAYERLEVEL" val="1_1_1"/>
  <p:tag name="KSO_WM_TAG_VERSION" val="3.0"/>
  <p:tag name="KSO_WM_BEAUTIFY_FLAG" val="#wm#"/>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69.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q1-1"/>
  <p:tag name="KSO_WM_UNIT_TYPE" val="q_h_f"/>
  <p:tag name="KSO_WM_UNIT_INDEX" val="1_4_1"/>
  <p:tag name="KSO_WM_UNIT_ID" val="diagram20230960_4*q_h_f*1_4_1"/>
  <p:tag name="KSO_WM_TEMPLATE_CATEGORY" val="diagram"/>
  <p:tag name="KSO_WM_TEMPLATE_INDEX" val="20230960"/>
  <p:tag name="KSO_WM_UNIT_LAYERLEVEL" val="1_1_1"/>
  <p:tag name="KSO_WM_TAG_VERSION" val="3.0"/>
  <p:tag name="KSO_WM_BEAUTIFY_FLAG" val="#wm#"/>
  <p:tag name="KSO_WM_UNIT_PRESET_TEXT" val="单击此处输入你的智能图形项正文&#10;文字是您思想的提炼"/>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7.xml><?xml version="1.0" encoding="utf-8"?>
<p:tagLst xmlns:p="http://schemas.openxmlformats.org/presentationml/2006/main">
  <p:tag name="KSO_WM_DIAGRAM_VIRTUALLY_FRAME" val="{&quot;height&quot;:402.8074803149607,&quot;left&quot;:443.6889763779527,&quot;top&quot;:125.09023622047243,&quot;width&quot;:469.2}"/>
</p:tagLst>
</file>

<file path=ppt/tags/tag170.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solid&quot;:{&quot;brightness&quot;:0,&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4_2"/>
  <p:tag name="KSO_WM_UNIT_ID" val="diagram20230960_4*q_h_i*1_4_2"/>
  <p:tag name="KSO_WM_TEMPLATE_CATEGORY" val="diagram"/>
  <p:tag name="KSO_WM_TEMPLATE_INDEX" val="20230960"/>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71.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4_3"/>
  <p:tag name="KSO_WM_UNIT_ID" val="diagram20230960_4*q_h_i*1_4_3"/>
  <p:tag name="KSO_WM_TEMPLATE_CATEGORY" val="diagram"/>
  <p:tag name="KSO_WM_TEMPLATE_INDEX" val="20230960"/>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72.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type&quot;:0},&quot;glow&quot;:{&quot;colorType&quot;:0},&quot;line&quot;:{&quot;solidLine&quot;:{&quot;brightness&quot;:0,&quot;colorType&quot;:1,&quot;foreColorIndex&quot;:5,&quot;transparency&quot;:0.20000000298023224},&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4_4"/>
  <p:tag name="KSO_WM_UNIT_ID" val="diagram20230960_4*q_h_i*1_4_4"/>
  <p:tag name="KSO_WM_TEMPLATE_CATEGORY" val="diagram"/>
  <p:tag name="KSO_WM_TEMPLATE_INDEX" val="20230960"/>
  <p:tag name="KSO_WM_UNIT_LAYERLEVEL" val="1_1_1"/>
  <p:tag name="KSO_WM_TAG_VERSION" val="3.0"/>
  <p:tag name="KSO_WM_BEAUTIFY_FLAG" val="#wm#"/>
  <p:tag name="KSO_WM_UNIT_LINE_FORE_SCHEMECOLOR_INDEX" val="5"/>
  <p:tag name="KSO_WM_DIAGRAM_USE_COLOR_VALUE" val="{&quot;color_scheme&quot;:1,&quot;color_type&quot;:1,&quot;theme_color_indexes&quot;:[5,6,5,6,5,6]}"/>
</p:tagLst>
</file>

<file path=ppt/tags/tag173.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q1-1"/>
  <p:tag name="KSO_WM_UNIT_TYPE" val="q_h_a"/>
  <p:tag name="KSO_WM_UNIT_INDEX" val="1_2_1"/>
  <p:tag name="KSO_WM_UNIT_ID" val="diagram20230960_4*q_h_a*1_2_1"/>
  <p:tag name="KSO_WM_TEMPLATE_CATEGORY" val="diagram"/>
  <p:tag name="KSO_WM_TEMPLATE_INDEX" val="20230960"/>
  <p:tag name="KSO_WM_UNIT_LAYERLEVEL" val="1_1_1"/>
  <p:tag name="KSO_WM_TAG_VERSION" val="3.0"/>
  <p:tag name="KSO_WM_BEAUTIFY_FLAG" val="#wm#"/>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74.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q1-1"/>
  <p:tag name="KSO_WM_UNIT_TYPE" val="q_h_f"/>
  <p:tag name="KSO_WM_UNIT_INDEX" val="1_2_1"/>
  <p:tag name="KSO_WM_UNIT_ID" val="diagram20230960_4*q_h_f*1_2_1"/>
  <p:tag name="KSO_WM_TEMPLATE_CATEGORY" val="diagram"/>
  <p:tag name="KSO_WM_TEMPLATE_INDEX" val="20230960"/>
  <p:tag name="KSO_WM_UNIT_LAYERLEVEL" val="1_1_1"/>
  <p:tag name="KSO_WM_TAG_VERSION" val="3.0"/>
  <p:tag name="KSO_WM_BEAUTIFY_FLAG" val="#wm#"/>
  <p:tag name="KSO_WM_UNIT_PRESET_TEXT" val="单击此处输入你的智能图形项正文&#10;文字是您思想的提炼"/>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75.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solid&quot;:{&quot;brightness&quot;:0,&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2_2"/>
  <p:tag name="KSO_WM_UNIT_ID" val="diagram20230960_4*q_h_i*1_2_2"/>
  <p:tag name="KSO_WM_TEMPLATE_CATEGORY" val="diagram"/>
  <p:tag name="KSO_WM_TEMPLATE_INDEX" val="20230960"/>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76.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2_3"/>
  <p:tag name="KSO_WM_UNIT_ID" val="diagram20230960_4*q_h_i*1_2_3"/>
  <p:tag name="KSO_WM_TEMPLATE_CATEGORY" val="diagram"/>
  <p:tag name="KSO_WM_TEMPLATE_INDEX" val="20230960"/>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77.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type&quot;:0},&quot;glow&quot;:{&quot;colorType&quot;:0},&quot;line&quot;:{&quot;solidLine&quot;:{&quot;brightness&quot;:0,&quot;colorType&quot;:1,&quot;foreColorIndex&quot;:5,&quot;transparency&quot;:0.20000000298023224},&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2_4"/>
  <p:tag name="KSO_WM_UNIT_ID" val="diagram20230960_4*q_h_i*1_2_4"/>
  <p:tag name="KSO_WM_TEMPLATE_CATEGORY" val="diagram"/>
  <p:tag name="KSO_WM_TEMPLATE_INDEX" val="20230960"/>
  <p:tag name="KSO_WM_UNIT_LAYERLEVEL" val="1_1_1"/>
  <p:tag name="KSO_WM_TAG_VERSION" val="3.0"/>
  <p:tag name="KSO_WM_BEAUTIFY_FLAG" val="#wm#"/>
  <p:tag name="KSO_WM_UNIT_LINE_FORE_SCHEMECOLOR_INDEX" val="5"/>
  <p:tag name="KSO_WM_DIAGRAM_USE_COLOR_VALUE" val="{&quot;color_scheme&quot;:1,&quot;color_type&quot;:1,&quot;theme_color_indexes&quot;:[5,6,5,6,5,6]}"/>
</p:tagLst>
</file>

<file path=ppt/tags/tag178.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q1-1"/>
  <p:tag name="KSO_WM_UNIT_TYPE" val="q_h_a"/>
  <p:tag name="KSO_WM_UNIT_INDEX" val="1_6_1"/>
  <p:tag name="KSO_WM_UNIT_ID" val="diagram20230960_4*q_h_a*1_6_1"/>
  <p:tag name="KSO_WM_TEMPLATE_CATEGORY" val="diagram"/>
  <p:tag name="KSO_WM_TEMPLATE_INDEX" val="20230960"/>
  <p:tag name="KSO_WM_UNIT_LAYERLEVEL" val="1_1_1"/>
  <p:tag name="KSO_WM_TAG_VERSION" val="3.0"/>
  <p:tag name="KSO_WM_BEAUTIFY_FLAG" val="#wm#"/>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79.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q1-1"/>
  <p:tag name="KSO_WM_UNIT_TYPE" val="q_h_f"/>
  <p:tag name="KSO_WM_UNIT_INDEX" val="1_6_1"/>
  <p:tag name="KSO_WM_UNIT_ID" val="diagram20230960_4*q_h_f*1_6_1"/>
  <p:tag name="KSO_WM_TEMPLATE_CATEGORY" val="diagram"/>
  <p:tag name="KSO_WM_TEMPLATE_INDEX" val="20230960"/>
  <p:tag name="KSO_WM_UNIT_LAYERLEVEL" val="1_1_1"/>
  <p:tag name="KSO_WM_TAG_VERSION" val="3.0"/>
  <p:tag name="KSO_WM_BEAUTIFY_FLAG" val="#wm#"/>
  <p:tag name="KSO_WM_UNIT_PRESET_TEXT" val="单击此处输入你的智能图形项正文&#10;文字是您思想的提炼"/>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8.xml><?xml version="1.0" encoding="utf-8"?>
<p:tagLst xmlns:p="http://schemas.openxmlformats.org/presentationml/2006/main">
  <p:tag name="KSO_WM_DIAGRAM_VIRTUALLY_FRAME" val="{&quot;height&quot;:402.8074803149607,&quot;left&quot;:443.6889763779527,&quot;top&quot;:125.09023622047243,&quot;width&quot;:469.25}"/>
</p:tagLst>
</file>

<file path=ppt/tags/tag180.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solid&quot;:{&quot;brightness&quot;:0,&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6_2"/>
  <p:tag name="KSO_WM_UNIT_ID" val="diagram20230960_4*q_h_i*1_6_2"/>
  <p:tag name="KSO_WM_TEMPLATE_CATEGORY" val="diagram"/>
  <p:tag name="KSO_WM_TEMPLATE_INDEX" val="20230960"/>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81.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6_3"/>
  <p:tag name="KSO_WM_UNIT_ID" val="diagram20230960_4*q_h_i*1_6_3"/>
  <p:tag name="KSO_WM_TEMPLATE_CATEGORY" val="diagram"/>
  <p:tag name="KSO_WM_TEMPLATE_INDEX" val="20230960"/>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82.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type&quot;:0},&quot;glow&quot;:{&quot;colorType&quot;:0},&quot;line&quot;:{&quot;solidLine&quot;:{&quot;brightness&quot;:0,&quot;colorType&quot;:1,&quot;foreColorIndex&quot;:5,&quot;transparency&quot;:0.20000000298023224},&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6_4"/>
  <p:tag name="KSO_WM_UNIT_ID" val="diagram20230960_4*q_h_i*1_6_4"/>
  <p:tag name="KSO_WM_TEMPLATE_CATEGORY" val="diagram"/>
  <p:tag name="KSO_WM_TEMPLATE_INDEX" val="20230960"/>
  <p:tag name="KSO_WM_UNIT_LAYERLEVEL" val="1_1_1"/>
  <p:tag name="KSO_WM_TAG_VERSION" val="3.0"/>
  <p:tag name="KSO_WM_BEAUTIFY_FLAG" val="#wm#"/>
  <p:tag name="KSO_WM_UNIT_LINE_FORE_SCHEMECOLOR_INDEX" val="5"/>
  <p:tag name="KSO_WM_DIAGRAM_USE_COLOR_VALUE" val="{&quot;color_scheme&quot;:1,&quot;color_type&quot;:1,&quot;theme_color_indexes&quot;:[5,6,5,6,5,6]}"/>
</p:tagLst>
</file>

<file path=ppt/tags/tag183.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q1-1"/>
  <p:tag name="KSO_WM_UNIT_TYPE" val="q_h_a"/>
  <p:tag name="KSO_WM_UNIT_INDEX" val="1_5_1"/>
  <p:tag name="KSO_WM_UNIT_ID" val="diagram20230960_4*q_h_a*1_5_1"/>
  <p:tag name="KSO_WM_TEMPLATE_CATEGORY" val="diagram"/>
  <p:tag name="KSO_WM_TEMPLATE_INDEX" val="20230960"/>
  <p:tag name="KSO_WM_UNIT_LAYERLEVEL" val="1_1_1"/>
  <p:tag name="KSO_WM_TAG_VERSION" val="3.0"/>
  <p:tag name="KSO_WM_BEAUTIFY_FLAG" val="#wm#"/>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84.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q1-1"/>
  <p:tag name="KSO_WM_UNIT_TYPE" val="q_h_f"/>
  <p:tag name="KSO_WM_UNIT_INDEX" val="1_5_1"/>
  <p:tag name="KSO_WM_UNIT_ID" val="diagram20230960_4*q_h_f*1_5_1"/>
  <p:tag name="KSO_WM_TEMPLATE_CATEGORY" val="diagram"/>
  <p:tag name="KSO_WM_TEMPLATE_INDEX" val="20230960"/>
  <p:tag name="KSO_WM_UNIT_LAYERLEVEL" val="1_1_1"/>
  <p:tag name="KSO_WM_TAG_VERSION" val="3.0"/>
  <p:tag name="KSO_WM_BEAUTIFY_FLAG" val="#wm#"/>
  <p:tag name="KSO_WM_UNIT_PRESET_TEXT" val="单击此处输入你的智能图形项正文&#10;文字是您思想的提炼"/>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85.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solid&quot;:{&quot;brightness&quot;:0,&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5_2"/>
  <p:tag name="KSO_WM_UNIT_ID" val="diagram20230960_4*q_h_i*1_5_2"/>
  <p:tag name="KSO_WM_TEMPLATE_CATEGORY" val="diagram"/>
  <p:tag name="KSO_WM_TEMPLATE_INDEX" val="20230960"/>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86.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5_3"/>
  <p:tag name="KSO_WM_UNIT_ID" val="diagram20230960_4*q_h_i*1_5_3"/>
  <p:tag name="KSO_WM_TEMPLATE_CATEGORY" val="diagram"/>
  <p:tag name="KSO_WM_TEMPLATE_INDEX" val="20230960"/>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87.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type&quot;:0},&quot;glow&quot;:{&quot;colorType&quot;:0},&quot;line&quot;:{&quot;solidLine&quot;:{&quot;brightness&quot;:0,&quot;colorType&quot;:1,&quot;foreColorIndex&quot;:5,&quot;transparency&quot;:0.20000000298023224},&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5_4"/>
  <p:tag name="KSO_WM_UNIT_ID" val="diagram20230960_4*q_h_i*1_5_4"/>
  <p:tag name="KSO_WM_TEMPLATE_CATEGORY" val="diagram"/>
  <p:tag name="KSO_WM_TEMPLATE_INDEX" val="20230960"/>
  <p:tag name="KSO_WM_UNIT_LAYERLEVEL" val="1_1_1"/>
  <p:tag name="KSO_WM_TAG_VERSION" val="3.0"/>
  <p:tag name="KSO_WM_BEAUTIFY_FLAG" val="#wm#"/>
  <p:tag name="KSO_WM_UNIT_LINE_FORE_SCHEMECOLOR_INDEX" val="5"/>
  <p:tag name="KSO_WM_DIAGRAM_USE_COLOR_VALUE" val="{&quot;color_scheme&quot;:1,&quot;color_type&quot;:1,&quot;theme_color_indexes&quot;:[5,6,5,6,5,6]}"/>
</p:tagLst>
</file>

<file path=ppt/tags/tag188.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q1-1"/>
  <p:tag name="KSO_WM_UNIT_TYPE" val="q_h_a"/>
  <p:tag name="KSO_WM_UNIT_INDEX" val="1_1_1"/>
  <p:tag name="KSO_WM_UNIT_ID" val="diagram20230960_4*q_h_a*1_1_1"/>
  <p:tag name="KSO_WM_TEMPLATE_CATEGORY" val="diagram"/>
  <p:tag name="KSO_WM_TEMPLATE_INDEX" val="20230960"/>
  <p:tag name="KSO_WM_UNIT_LAYERLEVEL" val="1_1_1"/>
  <p:tag name="KSO_WM_TAG_VERSION" val="3.0"/>
  <p:tag name="KSO_WM_BEAUTIFY_FLAG" val="#wm#"/>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89.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q1-1"/>
  <p:tag name="KSO_WM_UNIT_TYPE" val="q_h_f"/>
  <p:tag name="KSO_WM_UNIT_INDEX" val="1_1_1"/>
  <p:tag name="KSO_WM_UNIT_ID" val="diagram20230960_4*q_h_f*1_1_1"/>
  <p:tag name="KSO_WM_TEMPLATE_CATEGORY" val="diagram"/>
  <p:tag name="KSO_WM_TEMPLATE_INDEX" val="20230960"/>
  <p:tag name="KSO_WM_UNIT_LAYERLEVEL" val="1_1_1"/>
  <p:tag name="KSO_WM_TAG_VERSION" val="3.0"/>
  <p:tag name="KSO_WM_BEAUTIFY_FLAG" val="#wm#"/>
  <p:tag name="KSO_WM_UNIT_PRESET_TEXT" val="单击此处输入你的智能图形项正文&#10;文字是您思想的提炼"/>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9.xml><?xml version="1.0" encoding="utf-8"?>
<p:tagLst xmlns:p="http://schemas.openxmlformats.org/presentationml/2006/main">
  <p:tag name="KSO_WM_DIAGRAM_VIRTUALLY_FRAME" val="{&quot;height&quot;:402.8074803149607,&quot;left&quot;:443.6889763779527,&quot;top&quot;:125.09023622047243,&quot;width&quot;:469.25}"/>
</p:tagLst>
</file>

<file path=ppt/tags/tag190.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solid&quot;:{&quot;brightness&quot;:0,&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1_2"/>
  <p:tag name="KSO_WM_UNIT_ID" val="diagram20230960_4*q_h_i*1_1_2"/>
  <p:tag name="KSO_WM_TEMPLATE_CATEGORY" val="diagram"/>
  <p:tag name="KSO_WM_TEMPLATE_INDEX" val="20230960"/>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91.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VERSION" val="3"/>
  <p:tag name="KSO_WM_DIAGRAM_COLOR_TRICK" val="1"/>
  <p:tag name="KSO_WM_DIAGRAM_COLOR_TEXT_CAN_REMOVE" val="n"/>
  <p:tag name="KSO_WM_UNIT_VALUE" val="60*60"/>
  <p:tag name="KSO_WM_UNIT_HIGHLIGHT" val="0"/>
  <p:tag name="KSO_WM_UNIT_COMPATIBLE" val="0"/>
  <p:tag name="KSO_WM_UNIT_DIAGRAM_ISNUMVISUAL" val="0"/>
  <p:tag name="KSO_WM_UNIT_DIAGRAM_ISREFERUNIT" val="0"/>
  <p:tag name="KSO_WM_DIAGRAM_GROUP_CODE" val="q1-1"/>
  <p:tag name="KSO_WM_UNIT_TYPE" val="q_h_x"/>
  <p:tag name="KSO_WM_UNIT_INDEX" val="1_2_1"/>
  <p:tag name="KSO_WM_UNIT_ID" val="diagram20230960_4*q_h_x*1_2_1"/>
  <p:tag name="KSO_WM_TEMPLATE_CATEGORY" val="diagram"/>
  <p:tag name="KSO_WM_TEMPLATE_INDEX" val="20230960"/>
  <p:tag name="KSO_WM_UNIT_LAYERLEVEL" val="1_1_1"/>
  <p:tag name="KSO_WM_TAG_VERSION" val="3.0"/>
  <p:tag name="KSO_WM_BEAUTIFY_FLAG" val="#wm#"/>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192.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VERSION" val="3"/>
  <p:tag name="KSO_WM_DIAGRAM_COLOR_TRICK" val="1"/>
  <p:tag name="KSO_WM_DIAGRAM_COLOR_TEXT_CAN_REMOVE" val="n"/>
  <p:tag name="KSO_WM_UNIT_VALUE" val="60*56"/>
  <p:tag name="KSO_WM_UNIT_HIGHLIGHT" val="0"/>
  <p:tag name="KSO_WM_UNIT_COMPATIBLE" val="0"/>
  <p:tag name="KSO_WM_UNIT_DIAGRAM_ISNUMVISUAL" val="0"/>
  <p:tag name="KSO_WM_UNIT_DIAGRAM_ISREFERUNIT" val="0"/>
  <p:tag name="KSO_WM_DIAGRAM_GROUP_CODE" val="q1-1"/>
  <p:tag name="KSO_WM_UNIT_TYPE" val="q_h_x"/>
  <p:tag name="KSO_WM_UNIT_INDEX" val="1_3_1"/>
  <p:tag name="KSO_WM_UNIT_ID" val="diagram20230960_4*q_h_x*1_3_1"/>
  <p:tag name="KSO_WM_TEMPLATE_CATEGORY" val="diagram"/>
  <p:tag name="KSO_WM_TEMPLATE_INDEX" val="20230960"/>
  <p:tag name="KSO_WM_UNIT_LAYERLEVEL" val="1_1_1"/>
  <p:tag name="KSO_WM_TAG_VERSION" val="3.0"/>
  <p:tag name="KSO_WM_BEAUTIFY_FLAG" val="#wm#"/>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193.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1_3"/>
  <p:tag name="KSO_WM_UNIT_ID" val="diagram20230960_4*q_h_i*1_1_3"/>
  <p:tag name="KSO_WM_TEMPLATE_CATEGORY" val="diagram"/>
  <p:tag name="KSO_WM_TEMPLATE_INDEX" val="20230960"/>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94.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VERSION" val="3"/>
  <p:tag name="KSO_WM_DIAGRAM_COLOR_TRICK" val="1"/>
  <p:tag name="KSO_WM_DIAGRAM_COLOR_TEXT_CAN_REMOVE" val="n"/>
  <p:tag name="KSO_WM_UNIT_VALUE" val="58*60"/>
  <p:tag name="KSO_WM_UNIT_HIGHLIGHT" val="0"/>
  <p:tag name="KSO_WM_UNIT_COMPATIBLE" val="0"/>
  <p:tag name="KSO_WM_UNIT_DIAGRAM_ISNUMVISUAL" val="0"/>
  <p:tag name="KSO_WM_UNIT_DIAGRAM_ISREFERUNIT" val="0"/>
  <p:tag name="KSO_WM_DIAGRAM_GROUP_CODE" val="q1-1"/>
  <p:tag name="KSO_WM_UNIT_TYPE" val="q_h_x"/>
  <p:tag name="KSO_WM_UNIT_INDEX" val="1_4_1"/>
  <p:tag name="KSO_WM_UNIT_ID" val="diagram20230960_4*q_h_x*1_4_1"/>
  <p:tag name="KSO_WM_TEMPLATE_CATEGORY" val="diagram"/>
  <p:tag name="KSO_WM_TEMPLATE_INDEX" val="20230960"/>
  <p:tag name="KSO_WM_UNIT_LAYERLEVEL" val="1_1_1"/>
  <p:tag name="KSO_WM_TAG_VERSION" val="3.0"/>
  <p:tag name="KSO_WM_BEAUTIFY_FLAG" val="#wm#"/>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195.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COLOR_MATCH_VALUE" val="{&quot;shape&quot;:{&quot;fill&quot;:{&quot;type&quot;:0},&quot;glow&quot;:{&quot;colorType&quot;:0},&quot;line&quot;:{&quot;solidLine&quot;:{&quot;brightness&quot;:0,&quot;colorType&quot;:1,&quot;foreColorIndex&quot;:5,&quot;transparency&quot;:0.20000000298023224},&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1_4"/>
  <p:tag name="KSO_WM_UNIT_ID" val="diagram20230960_4*q_h_i*1_1_4"/>
  <p:tag name="KSO_WM_TEMPLATE_CATEGORY" val="diagram"/>
  <p:tag name="KSO_WM_TEMPLATE_INDEX" val="20230960"/>
  <p:tag name="KSO_WM_UNIT_LAYERLEVEL" val="1_1_1"/>
  <p:tag name="KSO_WM_TAG_VERSION" val="3.0"/>
  <p:tag name="KSO_WM_BEAUTIFY_FLAG" val="#wm#"/>
  <p:tag name="KSO_WM_UNIT_LINE_FORE_SCHEMECOLOR_INDEX" val="5"/>
  <p:tag name="KSO_WM_DIAGRAM_USE_COLOR_VALUE" val="{&quot;color_scheme&quot;:1,&quot;color_type&quot;:1,&quot;theme_color_indexes&quot;:[5,6,5,6,5,6]}"/>
</p:tagLst>
</file>

<file path=ppt/tags/tag196.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VERSION" val="3"/>
  <p:tag name="KSO_WM_DIAGRAM_COLOR_TRICK" val="1"/>
  <p:tag name="KSO_WM_DIAGRAM_COLOR_TEXT_CAN_REMOVE" val="n"/>
  <p:tag name="KSO_WM_UNIT_VALUE" val="60*60"/>
  <p:tag name="KSO_WM_UNIT_HIGHLIGHT" val="0"/>
  <p:tag name="KSO_WM_UNIT_COMPATIBLE" val="0"/>
  <p:tag name="KSO_WM_UNIT_DIAGRAM_ISNUMVISUAL" val="0"/>
  <p:tag name="KSO_WM_UNIT_DIAGRAM_ISREFERUNIT" val="0"/>
  <p:tag name="KSO_WM_DIAGRAM_GROUP_CODE" val="q1-1"/>
  <p:tag name="KSO_WM_UNIT_TYPE" val="q_h_x"/>
  <p:tag name="KSO_WM_UNIT_INDEX" val="1_5_1"/>
  <p:tag name="KSO_WM_UNIT_ID" val="diagram20230960_4*q_h_x*1_5_1"/>
  <p:tag name="KSO_WM_TEMPLATE_CATEGORY" val="diagram"/>
  <p:tag name="KSO_WM_TEMPLATE_INDEX" val="20230960"/>
  <p:tag name="KSO_WM_UNIT_LAYERLEVEL" val="1_1_1"/>
  <p:tag name="KSO_WM_TAG_VERSION" val="3.0"/>
  <p:tag name="KSO_WM_BEAUTIFY_FLAG" val="#wm#"/>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197.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VERSION" val="3"/>
  <p:tag name="KSO_WM_DIAGRAM_COLOR_TRICK" val="1"/>
  <p:tag name="KSO_WM_DIAGRAM_COLOR_TEXT_CAN_REMOVE" val="n"/>
  <p:tag name="KSO_WM_UNIT_VALUE" val="60*60"/>
  <p:tag name="KSO_WM_UNIT_HIGHLIGHT" val="0"/>
  <p:tag name="KSO_WM_UNIT_COMPATIBLE" val="0"/>
  <p:tag name="KSO_WM_UNIT_DIAGRAM_ISNUMVISUAL" val="0"/>
  <p:tag name="KSO_WM_UNIT_DIAGRAM_ISREFERUNIT" val="0"/>
  <p:tag name="KSO_WM_DIAGRAM_GROUP_CODE" val="q1-1"/>
  <p:tag name="KSO_WM_UNIT_TYPE" val="q_h_x"/>
  <p:tag name="KSO_WM_UNIT_INDEX" val="1_1_1"/>
  <p:tag name="KSO_WM_UNIT_ID" val="diagram20230960_4*q_h_x*1_1_1"/>
  <p:tag name="KSO_WM_TEMPLATE_CATEGORY" val="diagram"/>
  <p:tag name="KSO_WM_TEMPLATE_INDEX" val="20230960"/>
  <p:tag name="KSO_WM_UNIT_LAYERLEVEL" val="1_1_1"/>
  <p:tag name="KSO_WM_TAG_VERSION" val="3.0"/>
  <p:tag name="KSO_WM_BEAUTIFY_FLAG" val="#wm#"/>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198.xml><?xml version="1.0" encoding="utf-8"?>
<p:tagLst xmlns:p="http://schemas.openxmlformats.org/presentationml/2006/main">
  <p:tag name="KSO_WM_DIAGRAM_MAX_ITEMCNT" val="6"/>
  <p:tag name="KSO_WM_DIAGRAM_MIN_ITEMCNT" val="3"/>
  <p:tag name="KSO_WM_DIAGRAM_VIRTUALLY_FRAME" val="{&quot;height&quot;:337.4620361328125,&quot;left&quot;:111.72500610351562,&quot;top&quot;:118.39398193359375,&quot;width&quot;:746.9000332665634}"/>
  <p:tag name="KSO_WM_DIAGRAM_VERSION" val="3"/>
  <p:tag name="KSO_WM_DIAGRAM_COLOR_TRICK" val="1"/>
  <p:tag name="KSO_WM_DIAGRAM_COLOR_TEXT_CAN_REMOVE" val="n"/>
  <p:tag name="KSO_WM_UNIT_VALUE" val="60*51"/>
  <p:tag name="KSO_WM_UNIT_HIGHLIGHT" val="0"/>
  <p:tag name="KSO_WM_UNIT_COMPATIBLE" val="0"/>
  <p:tag name="KSO_WM_UNIT_DIAGRAM_ISNUMVISUAL" val="0"/>
  <p:tag name="KSO_WM_UNIT_DIAGRAM_ISREFERUNIT" val="0"/>
  <p:tag name="KSO_WM_DIAGRAM_GROUP_CODE" val="q1-1"/>
  <p:tag name="KSO_WM_UNIT_TYPE" val="q_h_x"/>
  <p:tag name="KSO_WM_UNIT_INDEX" val="1_6_1"/>
  <p:tag name="KSO_WM_UNIT_ID" val="diagram20230960_4*q_h_x*1_6_1"/>
  <p:tag name="KSO_WM_TEMPLATE_CATEGORY" val="diagram"/>
  <p:tag name="KSO_WM_TEMPLATE_INDEX" val="20230960"/>
  <p:tag name="KSO_WM_UNIT_LAYERLEVEL" val="1_1_1"/>
  <p:tag name="KSO_WM_TAG_VERSION" val="3.0"/>
  <p:tag name="KSO_WM_BEAUTIFY_FLAG" val="#wm#"/>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199.xml><?xml version="1.0" encoding="utf-8"?>
<p:tagLst xmlns:p="http://schemas.openxmlformats.org/presentationml/2006/main">
  <p:tag name="KSO_WM_DIAGRAM_VIRTUALLY_FRAME" val="{&quot;height&quot;:385.5,&quot;left&quot;:57.225,&quot;top&quot;:113.1,&quot;width&quot;:850.2500393700788}"/>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5174_1*l_h_i*1_1_1"/>
  <p:tag name="KSO_WM_TEMPLATE_CATEGORY" val="diagram"/>
  <p:tag name="KSO_WM_TEMPLATE_INDEX" val="20235174"/>
  <p:tag name="KSO_WM_UNIT_LAYERLEVEL" val="1_1_1"/>
  <p:tag name="KSO_WM_TAG_VERSION" val="3.0"/>
  <p:tag name="KSO_WM_BEAUTIFY_FLAG" val="#wm#"/>
  <p:tag name="KSO_WM_DIAGRAM_VERSION" val="3"/>
  <p:tag name="KSO_WM_DIAGRAM_COLOR_TRICK" val="1"/>
  <p:tag name="KSO_WM_DIAGRAM_COLOR_TEXT_CAN_REMOVE" val="n"/>
  <p:tag name="KSO_WM_UNIT_FILL_TYPE" val="3"/>
  <p:tag name="KSO_WM_UNIT_LINE_FORE_SCHEMECOLOR_INDEX" val="5"/>
  <p:tag name="KSO_WM_DIAGRAM_MAX_ITEMCNT" val="2"/>
  <p:tag name="KSO_WM_DIAGRAM_MIN_ITEMCNT" val="2"/>
  <p:tag name="KSO_WM_DIAGRAM_COLOR_MATCH_VALUE" val="{&quot;shape&quot;:{&quot;fill&quot;:{&quot;gradient&quot;:[{&quot;brightness&quot;:0,&quot;colorType&quot;:2,&quot;pos&quot;:0,&quot;rgb&quot;:&quot;#ffffff&quot;,&quot;transparency&quot;:0.8999999761581421},{&quot;brightness&quot;:0,&quot;colorType&quot;:1,&quot;foreColorIndex&quot;:5,&quot;pos&quot;:1,&quot;transparency&quot;:0.8500000238418579}],&quot;type&quot;:3},&quot;glow&quot;:{&quot;colorType&quot;:0},&quot;line&quot;:{&quot;solidLine&quot;:{&quot;brightness&quot;:0.4000000059604645,&quot;colorType&quot;:1,&quot;foreColorIndex&quot;:5,&quot;transparency&quot;:0.4000000059604645},&quot;type&quot;:1},&quot;shadow&quot;:{&quot;brightness&quot;:-0.5,&quot;colorType&quot;:1,&quot;foreColorIndex&quot;:14,&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DIAGRAM_VIRTUALLY_FRAME" val="{&quot;height&quot;:402.8074803149607,&quot;left&quot;:443.6889763779527,&quot;top&quot;:125.09023622047243,&quot;width&quot;:469.25}"/>
</p:tagLst>
</file>

<file path=ppt/tags/tag20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5174_1*l_h_f*1_1_1"/>
  <p:tag name="KSO_WM_TEMPLATE_CATEGORY" val="diagram"/>
  <p:tag name="KSO_WM_TEMPLATE_INDEX" val="20235174"/>
  <p:tag name="KSO_WM_UNIT_LAYERLEVEL" val="1_1_1"/>
  <p:tag name="KSO_WM_TAG_VERSION" val="3.0"/>
  <p:tag name="KSO_WM_DIAGRAM_MAX_ITEMCNT" val="2"/>
  <p:tag name="KSO_WM_DIAGRAM_MIN_ITEMCNT" val="2"/>
  <p:tag name="KSO_WM_DIAGRAM_VIRTUALLY_FRAME" val="{&quot;height&quot;:385.5,&quot;left&quot;:57.225,&quot;top&quot;:113.1,&quot;width&quot;:850.25003937007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7"/>
  <p:tag name="KSO_WM_UNIT_TEXT_TYPE" val="1"/>
  <p:tag name="KSO_WM_UNIT_TEXT_LAYER_COUNT" val="1"/>
  <p:tag name="KSO_WM_BEAUTIFY_FLAG" val="#wm#"/>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 name="KSO_WM_UNIT_TEXT_FILL_FORE_SCHEMECOLOR_INDEX" val="1"/>
  <p:tag name="KSO_WM_UNIT_TEXT_FILL_TYPE" val="1"/>
  <p:tag name="KSO_WM_DIAGRAM_USE_COLOR_VALUE" val="{&quot;color_scheme&quot;:1,&quot;color_type&quot;:1,&quot;theme_color_indexes&quot;:[5,6,5,6,5,6]}"/>
</p:tagLst>
</file>

<file path=ppt/tags/tag201.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5174_1*l_h_a*1_1_1"/>
  <p:tag name="KSO_WM_TEMPLATE_CATEGORY" val="diagram"/>
  <p:tag name="KSO_WM_TEMPLATE_INDEX" val="20235174"/>
  <p:tag name="KSO_WM_UNIT_LAYERLEVEL" val="1_1_1"/>
  <p:tag name="KSO_WM_TAG_VERSION" val="3.0"/>
  <p:tag name="KSO_WM_DIAGRAM_MAX_ITEMCNT" val="2"/>
  <p:tag name="KSO_WM_DIAGRAM_MIN_ITEMCNT" val="2"/>
  <p:tag name="KSO_WM_DIAGRAM_VIRTUALLY_FRAME" val="{&quot;height&quot;:385.5,&quot;left&quot;:57.225,&quot;top&quot;:113.1,&quot;width&quot;:850.25003937007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02.xml><?xml version="1.0" encoding="utf-8"?>
<p:tagLst xmlns:p="http://schemas.openxmlformats.org/presentationml/2006/main">
  <p:tag name="KSO_WM_DIAGRAM_VIRTUALLY_FRAME" val="{&quot;height&quot;:385.5,&quot;left&quot;:57.225,&quot;top&quot;:113.1,&quot;width&quot;:850.2500393700788}"/>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5174_1*l_h_i*1_1_2"/>
  <p:tag name="KSO_WM_TEMPLATE_CATEGORY" val="diagram"/>
  <p:tag name="KSO_WM_TEMPLATE_INDEX" val="20235174"/>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2"/>
  <p:tag name="KSO_WM_DIAGRAM_MIN_ITEMCNT" val="2"/>
  <p:tag name="KSO_WM_DIAGRAM_COLOR_MATCH_VALUE" val="{&quot;shape&quot;:{&quot;fill&quot;:{&quot;solid&quot;:{&quot;brightness&quot;:0,&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03.xml><?xml version="1.0" encoding="utf-8"?>
<p:tagLst xmlns:p="http://schemas.openxmlformats.org/presentationml/2006/main">
  <p:tag name="KSO_WM_DIAGRAM_VIRTUALLY_FRAME" val="{&quot;height&quot;:385.5,&quot;left&quot;:57.225,&quot;top&quot;:113.1,&quot;width&quot;:850.2500393700788}"/>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5174_1*l_h_i*1_1_3"/>
  <p:tag name="KSO_WM_TEMPLATE_CATEGORY" val="diagram"/>
  <p:tag name="KSO_WM_TEMPLATE_INDEX" val="20235174"/>
  <p:tag name="KSO_WM_UNIT_LAYERLEVEL" val="1_1_1"/>
  <p:tag name="KSO_WM_TAG_VERSION" val="3.0"/>
  <p:tag name="KSO_WM_BEAUTIFY_FLAG" val="#wm#"/>
  <p:tag name="KSO_WM_DIAGRAM_VERSION" val="3"/>
  <p:tag name="KSO_WM_DIAGRAM_COLOR_TRICK" val="1"/>
  <p:tag name="KSO_WM_DIAGRAM_COLOR_TEXT_CAN_REMOVE" val="n"/>
  <p:tag name="KSO_WM_UNIT_FILL_TYPE" val="3"/>
  <p:tag name="KSO_WM_DIAGRAM_MAX_ITEMCNT" val="2"/>
  <p:tag name="KSO_WM_DIAGRAM_MIN_ITEMCNT" val="2"/>
  <p:tag name="KSO_WM_DIAGRAM_COLOR_MATCH_VALUE" val="{&quot;shape&quot;:{&quot;fill&quot;:{&quot;gradient&quot;:[{&quot;brightness&quot;:0.4000000059604645,&quot;colorType&quot;:1,&quot;foreColorIndex&quot;:5,&quot;pos&quot;:0,&quot;transparency&quot;:0.4000000059604645},{&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04.xml><?xml version="1.0" encoding="utf-8"?>
<p:tagLst xmlns:p="http://schemas.openxmlformats.org/presentationml/2006/main">
  <p:tag name="KSO_WM_DIAGRAM_VIRTUALLY_FRAME" val="{&quot;height&quot;:385.5,&quot;left&quot;:57.225,&quot;top&quot;:113.1,&quot;width&quot;:850.2500393700788}"/>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5174_1*l_h_i*1_2_1"/>
  <p:tag name="KSO_WM_TEMPLATE_CATEGORY" val="diagram"/>
  <p:tag name="KSO_WM_TEMPLATE_INDEX" val="20235174"/>
  <p:tag name="KSO_WM_UNIT_LAYERLEVEL" val="1_1_1"/>
  <p:tag name="KSO_WM_TAG_VERSION" val="3.0"/>
  <p:tag name="KSO_WM_BEAUTIFY_FLAG" val="#wm#"/>
  <p:tag name="KSO_WM_DIAGRAM_VERSION" val="3"/>
  <p:tag name="KSO_WM_DIAGRAM_COLOR_TRICK" val="1"/>
  <p:tag name="KSO_WM_DIAGRAM_COLOR_TEXT_CAN_REMOVE" val="n"/>
  <p:tag name="KSO_WM_UNIT_FILL_TYPE" val="3"/>
  <p:tag name="KSO_WM_UNIT_LINE_FORE_SCHEMECOLOR_INDEX" val="5"/>
  <p:tag name="KSO_WM_DIAGRAM_MAX_ITEMCNT" val="2"/>
  <p:tag name="KSO_WM_DIAGRAM_MIN_ITEMCNT" val="2"/>
  <p:tag name="KSO_WM_DIAGRAM_COLOR_MATCH_VALUE" val="{&quot;shape&quot;:{&quot;fill&quot;:{&quot;gradient&quot;:[{&quot;brightness&quot;:0,&quot;colorType&quot;:2,&quot;pos&quot;:0,&quot;rgb&quot;:&quot;#ffffff&quot;,&quot;transparency&quot;:0.8999999761581421},{&quot;brightness&quot;:0,&quot;colorType&quot;:1,&quot;foreColorIndex&quot;:5,&quot;pos&quot;:1,&quot;transparency&quot;:0.8500000238418579}],&quot;type&quot;:3},&quot;glow&quot;:{&quot;colorType&quot;:0},&quot;line&quot;:{&quot;solidLine&quot;:{&quot;brightness&quot;:0.4000000059604645,&quot;colorType&quot;:1,&quot;foreColorIndex&quot;:5,&quot;transparency&quot;:0.4000000059604645},&quot;type&quot;:1},&quot;shadow&quot;:{&quot;brightness&quot;:-0.5,&quot;colorType&quot;:1,&quot;foreColorIndex&quot;:14,&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0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5174_1*l_h_f*1_2_1"/>
  <p:tag name="KSO_WM_TEMPLATE_CATEGORY" val="diagram"/>
  <p:tag name="KSO_WM_TEMPLATE_INDEX" val="20235174"/>
  <p:tag name="KSO_WM_UNIT_LAYERLEVEL" val="1_1_1"/>
  <p:tag name="KSO_WM_TAG_VERSION" val="3.0"/>
  <p:tag name="KSO_WM_DIAGRAM_MAX_ITEMCNT" val="2"/>
  <p:tag name="KSO_WM_DIAGRAM_MIN_ITEMCNT" val="2"/>
  <p:tag name="KSO_WM_DIAGRAM_VIRTUALLY_FRAME" val="{&quot;height&quot;:385.5,&quot;left&quot;:57.225,&quot;top&quot;:113.1,&quot;width&quot;:850.25003937007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7"/>
  <p:tag name="KSO_WM_UNIT_TEXT_TYPE" val="1"/>
  <p:tag name="KSO_WM_UNIT_TEXT_LAYER_COUNT" val="1"/>
  <p:tag name="KSO_WM_BEAUTIFY_FLAG" val="#wm#"/>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 name="KSO_WM_UNIT_TEXT_FILL_FORE_SCHEMECOLOR_INDEX" val="1"/>
  <p:tag name="KSO_WM_UNIT_TEXT_FILL_TYPE" val="1"/>
  <p:tag name="KSO_WM_DIAGRAM_USE_COLOR_VALUE" val="{&quot;color_scheme&quot;:1,&quot;color_type&quot;:1,&quot;theme_color_indexes&quot;:[5,6,5,6,5,6]}"/>
</p:tagLst>
</file>

<file path=ppt/tags/tag206.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5174_1*l_h_a*1_2_1"/>
  <p:tag name="KSO_WM_TEMPLATE_CATEGORY" val="diagram"/>
  <p:tag name="KSO_WM_TEMPLATE_INDEX" val="20235174"/>
  <p:tag name="KSO_WM_UNIT_LAYERLEVEL" val="1_1_1"/>
  <p:tag name="KSO_WM_TAG_VERSION" val="3.0"/>
  <p:tag name="KSO_WM_DIAGRAM_MAX_ITEMCNT" val="2"/>
  <p:tag name="KSO_WM_DIAGRAM_MIN_ITEMCNT" val="2"/>
  <p:tag name="KSO_WM_DIAGRAM_VIRTUALLY_FRAME" val="{&quot;height&quot;:385.5,&quot;left&quot;:57.225,&quot;top&quot;:113.1,&quot;width&quot;:850.25003937007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07.xml><?xml version="1.0" encoding="utf-8"?>
<p:tagLst xmlns:p="http://schemas.openxmlformats.org/presentationml/2006/main">
  <p:tag name="KSO_WM_DIAGRAM_VIRTUALLY_FRAME" val="{&quot;height&quot;:385.5,&quot;left&quot;:57.225,&quot;top&quot;:113.1,&quot;width&quot;:850.2500393700788}"/>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5174_1*l_h_i*1_2_2"/>
  <p:tag name="KSO_WM_TEMPLATE_CATEGORY" val="diagram"/>
  <p:tag name="KSO_WM_TEMPLATE_INDEX" val="20235174"/>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2"/>
  <p:tag name="KSO_WM_DIAGRAM_MIN_ITEMCNT" val="2"/>
  <p:tag name="KSO_WM_DIAGRAM_COLOR_MATCH_VALUE" val="{&quot;shape&quot;:{&quot;fill&quot;:{&quot;solid&quot;:{&quot;brightness&quot;:0,&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08.xml><?xml version="1.0" encoding="utf-8"?>
<p:tagLst xmlns:p="http://schemas.openxmlformats.org/presentationml/2006/main">
  <p:tag name="KSO_WM_DIAGRAM_VIRTUALLY_FRAME" val="{&quot;height&quot;:385.5,&quot;left&quot;:57.225,&quot;top&quot;:113.1,&quot;width&quot;:850.2500393700788}"/>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5174_1*l_h_i*1_2_3"/>
  <p:tag name="KSO_WM_TEMPLATE_CATEGORY" val="diagram"/>
  <p:tag name="KSO_WM_TEMPLATE_INDEX" val="20235174"/>
  <p:tag name="KSO_WM_UNIT_LAYERLEVEL" val="1_1_1"/>
  <p:tag name="KSO_WM_TAG_VERSION" val="3.0"/>
  <p:tag name="KSO_WM_BEAUTIFY_FLAG" val="#wm#"/>
  <p:tag name="KSO_WM_DIAGRAM_VERSION" val="3"/>
  <p:tag name="KSO_WM_DIAGRAM_COLOR_TRICK" val="1"/>
  <p:tag name="KSO_WM_DIAGRAM_COLOR_TEXT_CAN_REMOVE" val="n"/>
  <p:tag name="KSO_WM_UNIT_FILL_TYPE" val="3"/>
  <p:tag name="KSO_WM_DIAGRAM_MAX_ITEMCNT" val="2"/>
  <p:tag name="KSO_WM_DIAGRAM_MIN_ITEMCNT" val="2"/>
  <p:tag name="KSO_WM_DIAGRAM_COLOR_MATCH_VALUE" val="{&quot;shape&quot;:{&quot;fill&quot;:{&quot;gradient&quot;:[{&quot;brightness&quot;:0.4000000059604645,&quot;colorType&quot;:1,&quot;foreColorIndex&quot;:5,&quot;pos&quot;:0,&quot;transparency&quot;:0.4000000059604645},{&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09.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dk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 name="KSO_WM_UNIT_PRESET_TEXT" val=" "/>
  <p:tag name="KSO_WM_DIAGRAM_VIRTUALLY_FRAME" val="{&quot;height&quot;:390,&quot;left&quot;:48,&quot;top&quot;:120,&quot;width&quot;:864}"/>
</p:tagLst>
</file>

<file path=ppt/tags/tag21.xml><?xml version="1.0" encoding="utf-8"?>
<p:tagLst xmlns:p="http://schemas.openxmlformats.org/presentationml/2006/main">
  <p:tag name="KSO_WM_DIAGRAM_VIRTUALLY_FRAME" val="{&quot;height&quot;:402.8074803149607,&quot;left&quot;:443.6889763779527,&quot;top&quot;:125.09023622047243,&quot;width&quot;:469.2}"/>
</p:tagLst>
</file>

<file path=ppt/tags/tag210.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 name="MH_PIC_SOURCE_TYPE" val="generate_slide_ai*{&quot;id&quot;:&quot;http://zh-ai-group.ks3-cn-beijing-internal.ksyun.com/image_generate/image_process/production/202511/7c35007e-5e86-4518-867f-488174de7626.jpg?Expires=1794537968\u0026AWSAccessKeyId=AKLT9NSy7kh8TIS1UzNqLRY2\u0026Signature=wIDSxv9hbmUHxqTWB9OTvCjqJ3c%3D&quot;,&quot;product_name&quot;:&quot;wps-wpp-pc&quot;,&quot;intention_code&quot;:&quot;wps_wpp_generate_doc_pay&quot;}*auto_qingqiu_ai_v2.1.6_ONLINE*3239623838346462663966663034623335373565613432313838363738353961-slide-35"/>
  <p:tag name="KSO_WM_DIAGRAM_VIRTUALLY_FRAME" val="{&quot;height&quot;:390,&quot;left&quot;:48,&quot;top&quot;:120,&quot;width&quot;:864}"/>
</p:tagLst>
</file>

<file path=ppt/tags/tag211.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添加项标题"/>
  <p:tag name="KSO_WM_DIAGRAM_VIRTUALLY_FRAME" val="{&quot;height&quot;:390,&quot;left&quot;:48,&quot;top&quot;:120,&quot;width&quot;:864}"/>
</p:tagLst>
</file>

<file path=ppt/tags/tag212.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dk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 name="KSO_WM_UNIT_PRESET_TEXT" val=" "/>
  <p:tag name="KSO_WM_DIAGRAM_VIRTUALLY_FRAME" val="{&quot;height&quot;:390,&quot;left&quot;:48,&quot;top&quot;:120,&quot;width&quot;:864}"/>
</p:tagLst>
</file>

<file path=ppt/tags/tag213.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 name="MH_PIC_SOURCE_TYPE" val="generate_slide_ai*{&quot;id&quot;:&quot;http://zh-ai-group.ks3-cn-beijing-internal.ksyun.com/image_generate/image_process/production/202511/d869695d-ab0e-47e1-9d64-78ca71ee9541.jpg?Expires=1794537969\u0026AWSAccessKeyId=AKLT9NSy7kh8TIS1UzNqLRY2\u0026Signature=i4VumrwTTZ6UTPgtiVBVSOqtGuw%3D&quot;,&quot;product_name&quot;:&quot;wps-wpp-pc&quot;,&quot;intention_code&quot;:&quot;wps_wpp_generate_doc_pay&quot;}*auto_qingqiu_ai_v2.1.6_ONLINE*3239623838346462663966663034623335373565613432313838363738353961-slide-35"/>
  <p:tag name="KSO_WM_DIAGRAM_VIRTUALLY_FRAME" val="{&quot;height&quot;:390,&quot;left&quot;:48,&quot;top&quot;:120,&quot;width&quot;:864}"/>
</p:tagLst>
</file>

<file path=ppt/tags/tag21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dk2"/>
  <p:tag name="KSO_WM_SHAPE_BRIGHT_DATA" val="[{&quot;dk1&quot;:-60,&quot;dk2&quot;:-50,&quot;lt1&quot;:90,&quot;lt2&quot;:100},{&quot;dk1&quot;:-60,&quot;dk2&quot;:-50,&quot;lt1&quot;:90,&quot;lt2&quot;:100}]"/>
  <p:tag name="KSO_WM_SHAPE_UPDATE_BRIGHT" val="1"/>
  <p:tag name="KSO_WM_SYNC_SLIDE_TEXT" val="1"/>
  <p:tag name="KSO_WM_UNIT_INDEX" val="1_3_1"/>
  <p:tag name="KSO_WM_UNIT_TYPE" val="l_h_i"/>
  <p:tag name="KSO_WM_UNIT_PRESET_TEXT" val=" "/>
  <p:tag name="KSO_WM_DIAGRAM_VIRTUALLY_FRAME" val="{&quot;height&quot;:390,&quot;left&quot;:48,&quot;top&quot;:120,&quot;width&quot;:864}"/>
</p:tagLst>
</file>

<file path=ppt/tags/tag215.xml><?xml version="1.0" encoding="utf-8"?>
<p:tagLst xmlns:p="http://schemas.openxmlformats.org/presentationml/2006/main">
  <p:tag name="KSO_WM_BEAUTIFY_FLAG" val="#fgm#"/>
  <p:tag name="KSO_WM_DIAGRAM_GROUP_CODE" val="1"/>
  <p:tag name="KSO_WM_FIGMA_FLAG" val="#fgm#"/>
  <p:tag name="KSO_WM_UNIT_INDEX" val="1_3_1"/>
  <p:tag name="KSO_WM_UNIT_TYPE" val="l_h_d"/>
  <p:tag name="MH_PIC_SOURCE_TYPE" val="generate_slide_ai*{&quot;id&quot;:&quot;VCG41N1439432697&quot;,&quot;product_name&quot;:&quot;wps-wpp-pc&quot;,&quot;intention_code&quot;:&quot;wps_wpp_generate_doc_pay&quot;}*auto_gallery_ai_v2.1.6_ONLINE*3239623838346462663966663034623335373565613432313838363738353961-slide-35"/>
  <p:tag name="KSO_WM_DIAGRAM_VIRTUALLY_FRAME" val="{&quot;height&quot;:390,&quot;left&quot;:48,&quot;top&quot;:120,&quot;width&quot;:864}"/>
</p:tagLst>
</file>

<file path=ppt/tags/tag21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添加项标题"/>
  <p:tag name="KSO_WM_DIAGRAM_VIRTUALLY_FRAME" val="{&quot;height&quot;:390,&quot;left&quot;:48,&quot;top&quot;:120,&quot;width&quot;:864}"/>
</p:tagLst>
</file>

<file path=ppt/tags/tag21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添加项标题"/>
  <p:tag name="KSO_WM_DIAGRAM_VIRTUALLY_FRAME" val="{&quot;height&quot;:390,&quot;left&quot;:48,&quot;top&quot;:120,&quot;width&quot;:864}"/>
</p:tagLst>
</file>

<file path=ppt/tags/tag21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 name="KSO_WM_DIAGRAM_VIRTUALLY_FRAME" val="{&quot;height&quot;:390,&quot;left&quot;:48,&quot;top&quot;:120,&quot;width&quot;:864}"/>
</p:tagLst>
</file>

<file path=ppt/tags/tag21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 name="KSO_WM_DIAGRAM_VIRTUALLY_FRAME" val="{&quot;height&quot;:390,&quot;left&quot;:48,&quot;top&quot;:120,&quot;width&quot;:864}"/>
</p:tagLst>
</file>

<file path=ppt/tags/tag22.xml><?xml version="1.0" encoding="utf-8"?>
<p:tagLst xmlns:p="http://schemas.openxmlformats.org/presentationml/2006/main">
  <p:tag name="KSO_WM_DIAGRAM_VIRTUALLY_FRAME" val="{&quot;height&quot;:402.8074803149607,&quot;left&quot;:443.6889763779527,&quot;top&quot;:125.09023622047243,&quot;width&quot;:469.25}"/>
</p:tagLst>
</file>

<file path=ppt/tags/tag22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 name="KSO_WM_DIAGRAM_VIRTUALLY_FRAME" val="{&quot;height&quot;:390,&quot;left&quot;:48,&quot;top&quot;:120,&quot;width&quot;:864}"/>
</p:tagLst>
</file>

<file path=ppt/tags/tag22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 name="KSO_WM_DIAGRAM_VIRTUALLY_FRAME" val="{&quot;height&quot;:390,&quot;left&quot;:48,&quot;top&quot;:120,&quot;width&quot;:864}"/>
</p:tagLst>
</file>

<file path=ppt/tags/tag222.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 name="KSO_WM_DIAGRAM_VIRTUALLY_FRAME" val="{&quot;height&quot;:390,&quot;left&quot;:48,&quot;top&quot;:120,&quot;width&quot;:864}"/>
</p:tagLst>
</file>

<file path=ppt/tags/tag22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 name="KSO_WM_DIAGRAM_VIRTUALLY_FRAME" val="{&quot;height&quot;:390,&quot;left&quot;:48,&quot;top&quot;:120,&quot;width&quot;:864}"/>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i*1_1"/>
  <p:tag name="KSO_WM_TEMPLATE_CATEGORY" val="diagram"/>
  <p:tag name="KSO_WM_TEMPLATE_INDEX" val="20235250"/>
  <p:tag name="KSO_WM_UNIT_LAYERLEVEL" val="1_1"/>
  <p:tag name="KSO_WM_TAG_VERSION" val="3.0"/>
  <p:tag name="KSO_WM_BEAUTIFY_FLAG" val="#wm#"/>
  <p:tag name="KSO_WM_DIAGRAM_GROUP_CODE" val="l1-1"/>
  <p:tag name="KSO_WM_UNIT_TYPE" val="l_i"/>
  <p:tag name="KSO_WM_UNIT_INDEX" val="1_1"/>
  <p:tag name="KSO_WM_DIAGRAM_VERSION" val="3"/>
  <p:tag name="KSO_WM_DIAGRAM_COLOR_TRICK" val="1"/>
  <p:tag name="KSO_WM_DIAGRAM_COLOR_TEXT_CAN_REMOVE" val="n"/>
  <p:tag name="KSO_WM_DIAGRAM_MAX_ITEMCNT" val="6"/>
  <p:tag name="KSO_WM_DIAGRAM_MIN_ITEMCNT" val="2"/>
  <p:tag name="KSO_WM_DIAGRAM_VIRTUALLY_FRAME" val="{&quot;height&quot;:440.6699999999999,&quot;left&quot;:83.3,&quot;top&quot;:77.22999999999999,&quot;width&quot;:789}"/>
  <p:tag name="KSO_WM_DIAGRAM_COLOR_MATCH_VALUE" val="{&quot;shape&quot;:{&quot;fill&quot;:{&quot;gradient&quot;:[{&quot;brightness&quot;:0.6000000238418579,&quot;colorType&quot;:1,&quot;foreColorIndex&quot;:5,&quot;pos&quot;:1,&quot;transparency&quot;:1},{&quot;brightness&quot;:0.6000000238418579,&quot;colorType&quot;:1,&quot;foreColorIndex&quot;:5,&quot;pos&quot;:0,&quot;transparency&quot;:1},{&quot;brightness&quot;:0.6000000238418579,&quot;colorType&quot;:1,&quot;foreColorIndex&quot;:5,&quot;pos&quot;:0.5699999928474426,&quot;transparency&quot;:0.800000011920929},{&quot;brightness&quot;:0.6000000238418579,&quot;colorType&quot;:1,&quot;foreColorIndex&quot;:5,&quot;pos&quot;:0.4300000071525574,&quot;transparency&quot;:0.80000001192092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2"/>
  <p:tag name="KSO_WM_DIAGRAM_USE_COLOR_VALUE" val="{&quot;color_scheme&quot;:1,&quot;color_type&quot;:1,&quot;theme_color_indexes&quot;:[5,6,5,6,5,6]}"/>
</p:tagLst>
</file>

<file path=ppt/tags/tag225.xml><?xml version="1.0" encoding="utf-8"?>
<p:tagLst xmlns:p="http://schemas.openxmlformats.org/presentationml/2006/main">
  <p:tag name="KSO_WM_DIAGRAM_VIRTUALLY_FRAME" val="{&quot;height&quot;:440.6699999999999,&quot;left&quot;:83.3,&quot;top&quot;:77.22999999999999,&quot;width&quot;:789}"/>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f*1_2_1"/>
  <p:tag name="KSO_WM_TEMPLATE_CATEGORY" val="diagram"/>
  <p:tag name="KSO_WM_TEMPLATE_INDEX" val="20235250"/>
  <p:tag name="KSO_WM_UNIT_LAYERLEVEL" val="1_1_1"/>
  <p:tag name="KSO_WM_TAG_VERSION" val="3.0"/>
  <p:tag name="KSO_WM_BEAUTIFY_FLAG" val="#wm#"/>
  <p:tag name="KSO_WM_UNIT_SUBTYPE" val="a"/>
  <p:tag name="KSO_WM_UNIT_TEXT_LAYER_COUNT" val="1"/>
  <p:tag name="KSO_WM_UNIT_NOCLEAR" val="0"/>
  <p:tag name="KSO_WM_DIAGRAM_GROUP_CODE" val="l1-1"/>
  <p:tag name="KSO_WM_UNIT_TYPE" val="l_h_f"/>
  <p:tag name="KSO_WM_UNIT_INDEX" val="1_2_1"/>
  <p:tag name="KSO_WM_DIAGRAM_VERSION" val="3"/>
  <p:tag name="KSO_WM_DIAGRAM_COLOR_TRICK" val="1"/>
  <p:tag name="KSO_WM_DIAGRAM_COLOR_TEXT_CAN_REMOVE" val="n"/>
  <p:tag name="KSO_WM_UNIT_VALUE" val="144"/>
  <p:tag name="KSO_WM_UNIT_TEXT_TYPE" val="1"/>
  <p:tag name="KSO_WM_DIAGRAM_MAX_ITEMCNT" val="6"/>
  <p:tag name="KSO_WM_DIAGRAM_MIN_ITEMCNT" val="2"/>
  <p:tag name="KSO_WM_DIAGRAM_VIRTUALLY_FRAME" val="{&quot;height&quot;:440.6699999999999,&quot;left&quot;:83.3,&quot;top&quot;:77.22999999999999,&quot;width&quot;:7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单击此处添加文本，简明扼要地阐述您的观点。"/>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f*1_3_1"/>
  <p:tag name="KSO_WM_TEMPLATE_CATEGORY" val="diagram"/>
  <p:tag name="KSO_WM_TEMPLATE_INDEX" val="20235250"/>
  <p:tag name="KSO_WM_UNIT_LAYERLEVEL" val="1_1_1"/>
  <p:tag name="KSO_WM_TAG_VERSION" val="3.0"/>
  <p:tag name="KSO_WM_BEAUTIFY_FLAG" val="#wm#"/>
  <p:tag name="KSO_WM_UNIT_SUBTYPE" val="a"/>
  <p:tag name="KSO_WM_UNIT_TEXT_LAYER_COUNT" val="1"/>
  <p:tag name="KSO_WM_UNIT_NOCLEAR" val="0"/>
  <p:tag name="KSO_WM_DIAGRAM_GROUP_CODE" val="l1-1"/>
  <p:tag name="KSO_WM_UNIT_TYPE" val="l_h_f"/>
  <p:tag name="KSO_WM_UNIT_INDEX" val="1_3_1"/>
  <p:tag name="KSO_WM_DIAGRAM_VERSION" val="3"/>
  <p:tag name="KSO_WM_DIAGRAM_COLOR_TRICK" val="1"/>
  <p:tag name="KSO_WM_DIAGRAM_COLOR_TEXT_CAN_REMOVE" val="n"/>
  <p:tag name="KSO_WM_UNIT_VALUE" val="144"/>
  <p:tag name="KSO_WM_UNIT_TEXT_TYPE" val="1"/>
  <p:tag name="KSO_WM_DIAGRAM_MAX_ITEMCNT" val="6"/>
  <p:tag name="KSO_WM_DIAGRAM_MIN_ITEMCNT" val="2"/>
  <p:tag name="KSO_WM_DIAGRAM_VIRTUALLY_FRAME" val="{&quot;height&quot;:440.6699999999999,&quot;left&quot;:83.3,&quot;top&quot;:77.22999999999999,&quot;width&quot;:7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内容，简明扼要地阐述您的观点。根据需要可酌情增减文字，以便观者准确地理解您传达的思想单击此处添加文本具体内容。单击此处添加文本具体内容，简明扼要地阐述您的观点。"/>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f*1_4_1"/>
  <p:tag name="KSO_WM_TEMPLATE_CATEGORY" val="diagram"/>
  <p:tag name="KSO_WM_TEMPLATE_INDEX" val="20235250"/>
  <p:tag name="KSO_WM_UNIT_LAYERLEVEL" val="1_1_1"/>
  <p:tag name="KSO_WM_TAG_VERSION" val="3.0"/>
  <p:tag name="KSO_WM_BEAUTIFY_FLAG" val="#wm#"/>
  <p:tag name="KSO_WM_UNIT_SUBTYPE" val="a"/>
  <p:tag name="KSO_WM_UNIT_TEXT_LAYER_COUNT" val="1"/>
  <p:tag name="KSO_WM_UNIT_NOCLEAR" val="0"/>
  <p:tag name="KSO_WM_DIAGRAM_GROUP_CODE" val="l1-1"/>
  <p:tag name="KSO_WM_UNIT_TYPE" val="l_h_f"/>
  <p:tag name="KSO_WM_UNIT_INDEX" val="1_4_1"/>
  <p:tag name="KSO_WM_DIAGRAM_VERSION" val="3"/>
  <p:tag name="KSO_WM_DIAGRAM_COLOR_TRICK" val="1"/>
  <p:tag name="KSO_WM_DIAGRAM_COLOR_TEXT_CAN_REMOVE" val="n"/>
  <p:tag name="KSO_WM_UNIT_VALUE" val="144"/>
  <p:tag name="KSO_WM_UNIT_TEXT_TYPE" val="1"/>
  <p:tag name="KSO_WM_DIAGRAM_MAX_ITEMCNT" val="6"/>
  <p:tag name="KSO_WM_DIAGRAM_MIN_ITEMCNT" val="2"/>
  <p:tag name="KSO_WM_DIAGRAM_VIRTUALLY_FRAME" val="{&quot;height&quot;:440.6699999999999,&quot;left&quot;:83.3,&quot;top&quot;:77.22999999999999,&quot;width&quot;:7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f*1_5_1"/>
  <p:tag name="KSO_WM_TEMPLATE_CATEGORY" val="diagram"/>
  <p:tag name="KSO_WM_TEMPLATE_INDEX" val="20235250"/>
  <p:tag name="KSO_WM_UNIT_LAYERLEVEL" val="1_1_1"/>
  <p:tag name="KSO_WM_TAG_VERSION" val="3.0"/>
  <p:tag name="KSO_WM_BEAUTIFY_FLAG" val="#wm#"/>
  <p:tag name="KSO_WM_UNIT_SUBTYPE" val="a"/>
  <p:tag name="KSO_WM_UNIT_TEXT_LAYER_COUNT" val="1"/>
  <p:tag name="KSO_WM_UNIT_NOCLEAR" val="0"/>
  <p:tag name="KSO_WM_DIAGRAM_GROUP_CODE" val="l1-1"/>
  <p:tag name="KSO_WM_UNIT_TYPE" val="l_h_f"/>
  <p:tag name="KSO_WM_UNIT_INDEX" val="1_5_1"/>
  <p:tag name="KSO_WM_DIAGRAM_VERSION" val="3"/>
  <p:tag name="KSO_WM_DIAGRAM_COLOR_TRICK" val="1"/>
  <p:tag name="KSO_WM_DIAGRAM_COLOR_TEXT_CAN_REMOVE" val="n"/>
  <p:tag name="KSO_WM_UNIT_VALUE" val="144"/>
  <p:tag name="KSO_WM_UNIT_TEXT_TYPE" val="1"/>
  <p:tag name="KSO_WM_DIAGRAM_MAX_ITEMCNT" val="6"/>
  <p:tag name="KSO_WM_DIAGRAM_MIN_ITEMCNT" val="2"/>
  <p:tag name="KSO_WM_DIAGRAM_VIRTUALLY_FRAME" val="{&quot;height&quot;:440.6699999999999,&quot;left&quot;:83.3,&quot;top&quot;:77.22999999999999,&quot;width&quot;:7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单击此处添加文本具体内容，简明扼要地阐述您的观点。"/>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23.xml><?xml version="1.0" encoding="utf-8"?>
<p:tagLst xmlns:p="http://schemas.openxmlformats.org/presentationml/2006/main">
  <p:tag name="KSO_WM_DIAGRAM_VIRTUALLY_FRAME" val="{&quot;height&quot;:402.8074803149607,&quot;left&quot;:443.6889763779527,&quot;top&quot;:125.09023622047243,&quot;width&quot;:469.25}"/>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f*1_1_1"/>
  <p:tag name="KSO_WM_TEMPLATE_CATEGORY" val="diagram"/>
  <p:tag name="KSO_WM_TEMPLATE_INDEX" val="20235250"/>
  <p:tag name="KSO_WM_UNIT_LAYERLEVEL" val="1_1_1"/>
  <p:tag name="KSO_WM_TAG_VERSION" val="3.0"/>
  <p:tag name="KSO_WM_BEAUTIFY_FLAG" val="#wm#"/>
  <p:tag name="KSO_WM_UNIT_SUBTYPE" val="a"/>
  <p:tag name="KSO_WM_UNIT_TEXT_LAYER_COUNT" val="1"/>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144"/>
  <p:tag name="KSO_WM_UNIT_TEXT_TYPE" val="1"/>
  <p:tag name="KSO_WM_DIAGRAM_MAX_ITEMCNT" val="6"/>
  <p:tag name="KSO_WM_DIAGRAM_MIN_ITEMCNT" val="2"/>
  <p:tag name="KSO_WM_DIAGRAM_VIRTUALLY_FRAME" val="{&quot;height&quot;:440.6699999999999,&quot;left&quot;:83.3,&quot;top&quot;:77.22999999999999,&quot;width&quot;:7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观点。"/>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i*1_1_1"/>
  <p:tag name="KSO_WM_TEMPLATE_CATEGORY" val="diagram"/>
  <p:tag name="KSO_WM_TEMPLATE_INDEX" val="20235250"/>
  <p:tag name="KSO_WM_UNIT_LAYERLEVEL" val="1_1_1"/>
  <p:tag name="KSO_WM_TAG_VERSION" val="3.0"/>
  <p:tag name="KSO_WM_BEAUTIFY_FLAG" val="#wm#"/>
  <p:tag name="KSO_WM_DIAGRAM_GROUP_CODE" val="l1-1"/>
  <p:tag name="KSO_WM_UNIT_TYPE" val="l_h_i"/>
  <p:tag name="KSO_WM_UNIT_INDEX" val="1_1_1"/>
  <p:tag name="KSO_WM_DIAGRAM_VERSION" val="3"/>
  <p:tag name="KSO_WM_DIAGRAM_COLOR_TRICK" val="1"/>
  <p:tag name="KSO_WM_DIAGRAM_COLOR_TEXT_CAN_REMOVE" val="n"/>
  <p:tag name="KSO_WM_DIAGRAM_MAX_ITEMCNT" val="6"/>
  <p:tag name="KSO_WM_DIAGRAM_MIN_ITEMCNT" val="2"/>
  <p:tag name="KSO_WM_DIAGRAM_VIRTUALLY_FRAME" val="{&quot;height&quot;:440.6699999999999,&quot;left&quot;:83.3,&quot;top&quot;:77.22999999999999,&quot;width&quot;:789}"/>
  <p:tag name="KSO_WM_DIAGRAM_COLOR_MATCH_VALUE" val="{&quot;shape&quot;:{&quot;fill&quot;:{&quot;type&quot;:0},&quot;glow&quot;:{&quot;colorType&quot;:0},&quot;line&quot;:{&quot;gradient&quot;:[{&quot;brightness&quot;:0,&quot;colorType&quot;:1,&quot;foreColorIndex&quot;:5,&quot;pos&quot;:0.44999998807907104,&quot;transparency&quot;:0.699999988079071},{&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2"/>
  <p:tag name="KSO_WM_DIAGRAM_USE_COLOR_VALUE" val="{&quot;color_scheme&quot;:1,&quot;color_type&quot;:1,&quot;theme_color_indexes&quot;:[5,6,5,6,5,6]}"/>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i*1_2_1"/>
  <p:tag name="KSO_WM_TEMPLATE_CATEGORY" val="diagram"/>
  <p:tag name="KSO_WM_TEMPLATE_INDEX" val="20235250"/>
  <p:tag name="KSO_WM_UNIT_LAYERLEVEL" val="1_1_1"/>
  <p:tag name="KSO_WM_TAG_VERSION" val="3.0"/>
  <p:tag name="KSO_WM_BEAUTIFY_FLAG" val="#wm#"/>
  <p:tag name="KSO_WM_DIAGRAM_GROUP_CODE" val="l1-1"/>
  <p:tag name="KSO_WM_UNIT_TYPE" val="l_h_i"/>
  <p:tag name="KSO_WM_UNIT_INDEX" val="1_2_1"/>
  <p:tag name="KSO_WM_DIAGRAM_VERSION" val="3"/>
  <p:tag name="KSO_WM_DIAGRAM_COLOR_TRICK" val="1"/>
  <p:tag name="KSO_WM_DIAGRAM_COLOR_TEXT_CAN_REMOVE" val="n"/>
  <p:tag name="KSO_WM_DIAGRAM_MAX_ITEMCNT" val="6"/>
  <p:tag name="KSO_WM_DIAGRAM_MIN_ITEMCNT" val="2"/>
  <p:tag name="KSO_WM_DIAGRAM_VIRTUALLY_FRAME" val="{&quot;height&quot;:440.6699999999999,&quot;left&quot;:83.3,&quot;top&quot;:77.22999999999999,&quot;width&quot;:789}"/>
  <p:tag name="KSO_WM_DIAGRAM_COLOR_MATCH_VALUE" val="{&quot;shape&quot;:{&quot;fill&quot;:{&quot;type&quot;:0},&quot;glow&quot;:{&quot;colorType&quot;:0},&quot;line&quot;:{&quot;gradient&quot;:[{&quot;brightness&quot;:0,&quot;colorType&quot;:1,&quot;foreColorIndex&quot;:5,&quot;pos&quot;:0.44999998807907104,&quot;transparency&quot;:0.699999988079071},{&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2"/>
  <p:tag name="KSO_WM_DIAGRAM_USE_COLOR_VALUE" val="{&quot;color_scheme&quot;:1,&quot;color_type&quot;:1,&quot;theme_color_indexes&quot;:[5,6,5,6,5,6]}"/>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i*1_3_1"/>
  <p:tag name="KSO_WM_TEMPLATE_CATEGORY" val="diagram"/>
  <p:tag name="KSO_WM_TEMPLATE_INDEX" val="20235250"/>
  <p:tag name="KSO_WM_UNIT_LAYERLEVEL" val="1_1_1"/>
  <p:tag name="KSO_WM_TAG_VERSION" val="3.0"/>
  <p:tag name="KSO_WM_BEAUTIFY_FLAG" val="#wm#"/>
  <p:tag name="KSO_WM_DIAGRAM_GROUP_CODE" val="l1-1"/>
  <p:tag name="KSO_WM_UNIT_TYPE" val="l_h_i"/>
  <p:tag name="KSO_WM_UNIT_INDEX" val="1_3_1"/>
  <p:tag name="KSO_WM_DIAGRAM_VERSION" val="3"/>
  <p:tag name="KSO_WM_DIAGRAM_COLOR_TRICK" val="1"/>
  <p:tag name="KSO_WM_DIAGRAM_COLOR_TEXT_CAN_REMOVE" val="n"/>
  <p:tag name="KSO_WM_DIAGRAM_MAX_ITEMCNT" val="6"/>
  <p:tag name="KSO_WM_DIAGRAM_MIN_ITEMCNT" val="2"/>
  <p:tag name="KSO_WM_DIAGRAM_VIRTUALLY_FRAME" val="{&quot;height&quot;:440.6699999999999,&quot;left&quot;:83.3,&quot;top&quot;:77.22999999999999,&quot;width&quot;:789}"/>
  <p:tag name="KSO_WM_DIAGRAM_COLOR_MATCH_VALUE" val="{&quot;shape&quot;:{&quot;fill&quot;:{&quot;type&quot;:0},&quot;glow&quot;:{&quot;colorType&quot;:0},&quot;line&quot;:{&quot;gradient&quot;:[{&quot;brightness&quot;:0,&quot;colorType&quot;:1,&quot;foreColorIndex&quot;:5,&quot;pos&quot;:0.44999998807907104,&quot;transparency&quot;:0.699999988079071},{&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2"/>
  <p:tag name="KSO_WM_DIAGRAM_USE_COLOR_VALUE" val="{&quot;color_scheme&quot;:1,&quot;color_type&quot;:1,&quot;theme_color_indexes&quot;:[5,6,5,6,5,6]}"/>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i*1_4_1"/>
  <p:tag name="KSO_WM_TEMPLATE_CATEGORY" val="diagram"/>
  <p:tag name="KSO_WM_TEMPLATE_INDEX" val="20235250"/>
  <p:tag name="KSO_WM_UNIT_LAYERLEVEL" val="1_1_1"/>
  <p:tag name="KSO_WM_TAG_VERSION" val="3.0"/>
  <p:tag name="KSO_WM_BEAUTIFY_FLAG" val="#wm#"/>
  <p:tag name="KSO_WM_DIAGRAM_GROUP_CODE" val="l1-1"/>
  <p:tag name="KSO_WM_UNIT_TYPE" val="l_h_i"/>
  <p:tag name="KSO_WM_UNIT_INDEX" val="1_4_1"/>
  <p:tag name="KSO_WM_DIAGRAM_VERSION" val="3"/>
  <p:tag name="KSO_WM_DIAGRAM_COLOR_TRICK" val="1"/>
  <p:tag name="KSO_WM_DIAGRAM_COLOR_TEXT_CAN_REMOVE" val="n"/>
  <p:tag name="KSO_WM_DIAGRAM_MAX_ITEMCNT" val="6"/>
  <p:tag name="KSO_WM_DIAGRAM_MIN_ITEMCNT" val="2"/>
  <p:tag name="KSO_WM_DIAGRAM_VIRTUALLY_FRAME" val="{&quot;height&quot;:440.6699999999999,&quot;left&quot;:83.3,&quot;top&quot;:77.22999999999999,&quot;width&quot;:789}"/>
  <p:tag name="KSO_WM_DIAGRAM_COLOR_MATCH_VALUE" val="{&quot;shape&quot;:{&quot;fill&quot;:{&quot;type&quot;:0},&quot;glow&quot;:{&quot;colorType&quot;:0},&quot;line&quot;:{&quot;gradient&quot;:[{&quot;brightness&quot;:0,&quot;colorType&quot;:1,&quot;foreColorIndex&quot;:5,&quot;pos&quot;:0.44999998807907104,&quot;transparency&quot;:0.699999988079071},{&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2"/>
  <p:tag name="KSO_WM_DIAGRAM_USE_COLOR_VALUE" val="{&quot;color_scheme&quot;:1,&quot;color_type&quot;:1,&quot;theme_color_indexes&quot;:[5,6,5,6,5,6]}"/>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i*1_5_1"/>
  <p:tag name="KSO_WM_TEMPLATE_CATEGORY" val="diagram"/>
  <p:tag name="KSO_WM_TEMPLATE_INDEX" val="20235250"/>
  <p:tag name="KSO_WM_UNIT_LAYERLEVEL" val="1_1_1"/>
  <p:tag name="KSO_WM_TAG_VERSION" val="3.0"/>
  <p:tag name="KSO_WM_BEAUTIFY_FLAG" val="#wm#"/>
  <p:tag name="KSO_WM_DIAGRAM_GROUP_CODE" val="l1-1"/>
  <p:tag name="KSO_WM_UNIT_TYPE" val="l_h_i"/>
  <p:tag name="KSO_WM_UNIT_INDEX" val="1_5_1"/>
  <p:tag name="KSO_WM_DIAGRAM_VERSION" val="3"/>
  <p:tag name="KSO_WM_DIAGRAM_COLOR_TRICK" val="1"/>
  <p:tag name="KSO_WM_DIAGRAM_COLOR_TEXT_CAN_REMOVE" val="n"/>
  <p:tag name="KSO_WM_DIAGRAM_MAX_ITEMCNT" val="6"/>
  <p:tag name="KSO_WM_DIAGRAM_MIN_ITEMCNT" val="2"/>
  <p:tag name="KSO_WM_DIAGRAM_VIRTUALLY_FRAME" val="{&quot;height&quot;:440.6699999999999,&quot;left&quot;:83.3,&quot;top&quot;:77.22999999999999,&quot;width&quot;:789}"/>
  <p:tag name="KSO_WM_DIAGRAM_COLOR_MATCH_VALUE" val="{&quot;shape&quot;:{&quot;fill&quot;:{&quot;type&quot;:0},&quot;glow&quot;:{&quot;colorType&quot;:0},&quot;line&quot;:{&quot;gradient&quot;:[{&quot;brightness&quot;:0,&quot;colorType&quot;:1,&quot;foreColorIndex&quot;:5,&quot;pos&quot;:0.44999998807907104,&quot;transparency&quot;:0.699999988079071},{&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2"/>
  <p:tag name="KSO_WM_DIAGRAM_USE_COLOR_VALUE" val="{&quot;color_scheme&quot;:1,&quot;color_type&quot;:1,&quot;theme_color_indexes&quot;:[5,6,5,6,5,6]}"/>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i*1_6_1"/>
  <p:tag name="KSO_WM_TEMPLATE_CATEGORY" val="diagram"/>
  <p:tag name="KSO_WM_TEMPLATE_INDEX" val="20235250"/>
  <p:tag name="KSO_WM_UNIT_LAYERLEVEL" val="1_1_1"/>
  <p:tag name="KSO_WM_TAG_VERSION" val="3.0"/>
  <p:tag name="KSO_WM_BEAUTIFY_FLAG" val="#wm#"/>
  <p:tag name="KSO_WM_DIAGRAM_GROUP_CODE" val="l1-1"/>
  <p:tag name="KSO_WM_UNIT_TYPE" val="l_h_i"/>
  <p:tag name="KSO_WM_UNIT_INDEX" val="1_6_1"/>
  <p:tag name="KSO_WM_DIAGRAM_VERSION" val="3"/>
  <p:tag name="KSO_WM_DIAGRAM_COLOR_TRICK" val="1"/>
  <p:tag name="KSO_WM_DIAGRAM_COLOR_TEXT_CAN_REMOVE" val="n"/>
  <p:tag name="KSO_WM_DIAGRAM_MAX_ITEMCNT" val="6"/>
  <p:tag name="KSO_WM_DIAGRAM_MIN_ITEMCNT" val="2"/>
  <p:tag name="KSO_WM_DIAGRAM_VIRTUALLY_FRAME" val="{&quot;height&quot;:440.6699999999999,&quot;left&quot;:83.3,&quot;top&quot;:77.22999999999999,&quot;width&quot;:789}"/>
  <p:tag name="KSO_WM_DIAGRAM_COLOR_MATCH_VALUE" val="{&quot;shape&quot;:{&quot;fill&quot;:{&quot;type&quot;:0},&quot;glow&quot;:{&quot;colorType&quot;:0},&quot;line&quot;:{&quot;gradient&quot;:[{&quot;brightness&quot;:0,&quot;colorType&quot;:1,&quot;foreColorIndex&quot;:5,&quot;pos&quot;:0.44999998807907104,&quot;transparency&quot;:0.699999988079071},{&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2"/>
  <p:tag name="KSO_WM_DIAGRAM_USE_COLOR_VALUE" val="{&quot;color_scheme&quot;:1,&quot;color_type&quot;:1,&quot;theme_color_indexes&quot;:[5,6,5,6,5,6]}"/>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i*1_4_2"/>
  <p:tag name="KSO_WM_TEMPLATE_CATEGORY" val="diagram"/>
  <p:tag name="KSO_WM_TEMPLATE_INDEX" val="20235250"/>
  <p:tag name="KSO_WM_UNIT_LAYERLEVEL" val="1_1_1"/>
  <p:tag name="KSO_WM_TAG_VERSION" val="3.0"/>
  <p:tag name="KSO_WM_BEAUTIFY_FLAG" val="#wm#"/>
  <p:tag name="KSO_WM_DIAGRAM_GROUP_CODE" val="l1-1"/>
  <p:tag name="KSO_WM_UNIT_TYPE" val="l_h_i"/>
  <p:tag name="KSO_WM_UNIT_INDEX" val="1_4_2"/>
  <p:tag name="KSO_WM_DIAGRAM_VERSION" val="3"/>
  <p:tag name="KSO_WM_DIAGRAM_COLOR_TRICK" val="1"/>
  <p:tag name="KSO_WM_DIAGRAM_COLOR_TEXT_CAN_REMOVE" val="n"/>
  <p:tag name="KSO_WM_DIAGRAM_MAX_ITEMCNT" val="6"/>
  <p:tag name="KSO_WM_DIAGRAM_MIN_ITEMCNT" val="2"/>
  <p:tag name="KSO_WM_DIAGRAM_VIRTUALLY_FRAME" val="{&quot;height&quot;:440.6699999999999,&quot;left&quot;:83.3,&quot;top&quot;:77.22999999999999,&quot;width&quot;:789}"/>
  <p:tag name="KSO_WM_DIAGRAM_COLOR_MATCH_VALUE" val="{&quot;shape&quot;:{&quot;fill&quot;:{&quot;solid&quot;:{&quot;brightness&quot;:0,&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2"/>
  <p:tag name="KSO_WM_DIAGRAM_USE_COLOR_VALUE" val="{&quot;color_scheme&quot;:1,&quot;color_type&quot;:1,&quot;theme_color_indexes&quot;:[5,6,5,6,5,6]}"/>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i*1_3_2"/>
  <p:tag name="KSO_WM_TEMPLATE_CATEGORY" val="diagram"/>
  <p:tag name="KSO_WM_TEMPLATE_INDEX" val="20235250"/>
  <p:tag name="KSO_WM_UNIT_LAYERLEVEL" val="1_1_1"/>
  <p:tag name="KSO_WM_TAG_VERSION" val="3.0"/>
  <p:tag name="KSO_WM_BEAUTIFY_FLAG" val="#wm#"/>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440.6699999999999,&quot;left&quot;:83.3,&quot;top&quot;:77.22999999999999,&quot;width&quot;:78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2"/>
  <p:tag name="KSO_WM_DIAGRAM_USE_COLOR_VALUE" val="{&quot;color_scheme&quot;:1,&quot;color_type&quot;:1,&quot;theme_color_indexes&quot;:[5,6,5,6,5,6]}"/>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i*1_2_2"/>
  <p:tag name="KSO_WM_TEMPLATE_CATEGORY" val="diagram"/>
  <p:tag name="KSO_WM_TEMPLATE_INDEX" val="20235250"/>
  <p:tag name="KSO_WM_UNIT_LAYERLEVEL" val="1_1_1"/>
  <p:tag name="KSO_WM_TAG_VERSION" val="3.0"/>
  <p:tag name="KSO_WM_BEAUTIFY_FLAG" val="#wm#"/>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440.6699999999999,&quot;left&quot;:83.3,&quot;top&quot;:77.22999999999999,&quot;width&quot;:789}"/>
  <p:tag name="KSO_WM_DIAGRAM_COLOR_MATCH_VALUE" val="{&quot;shape&quot;:{&quot;fill&quot;:{&quot;solid&quot;:{&quot;brightness&quot;:0,&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2"/>
  <p:tag name="KSO_WM_DIAGRAM_USE_COLOR_VALUE" val="{&quot;color_scheme&quot;:1,&quot;color_type&quot;:1,&quot;theme_color_indexes&quot;:[5,6,5,6,5,6]}"/>
</p:tagLst>
</file>

<file path=ppt/tags/tag24.xml><?xml version="1.0" encoding="utf-8"?>
<p:tagLst xmlns:p="http://schemas.openxmlformats.org/presentationml/2006/main">
  <p:tag name="KSO_WM_DIAGRAM_VIRTUALLY_FRAME" val="{&quot;height&quot;:402.8074803149607,&quot;left&quot;:443.6889763779527,&quot;top&quot;:125.09023622047243,&quot;width&quot;:469.25}"/>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i*1_5_2"/>
  <p:tag name="KSO_WM_TEMPLATE_CATEGORY" val="diagram"/>
  <p:tag name="KSO_WM_TEMPLATE_INDEX" val="20235250"/>
  <p:tag name="KSO_WM_UNIT_LAYERLEVEL" val="1_1_1"/>
  <p:tag name="KSO_WM_TAG_VERSION" val="3.0"/>
  <p:tag name="KSO_WM_BEAUTIFY_FLAG" val="#wm#"/>
  <p:tag name="KSO_WM_DIAGRAM_GROUP_CODE" val="l1-1"/>
  <p:tag name="KSO_WM_UNIT_TYPE" val="l_h_i"/>
  <p:tag name="KSO_WM_UNIT_INDEX" val="1_5_2"/>
  <p:tag name="KSO_WM_DIAGRAM_VERSION" val="3"/>
  <p:tag name="KSO_WM_DIAGRAM_COLOR_TRICK" val="1"/>
  <p:tag name="KSO_WM_DIAGRAM_COLOR_TEXT_CAN_REMOVE" val="n"/>
  <p:tag name="KSO_WM_DIAGRAM_MAX_ITEMCNT" val="6"/>
  <p:tag name="KSO_WM_DIAGRAM_MIN_ITEMCNT" val="2"/>
  <p:tag name="KSO_WM_DIAGRAM_VIRTUALLY_FRAME" val="{&quot;height&quot;:440.6699999999999,&quot;left&quot;:83.3,&quot;top&quot;:77.22999999999999,&quot;width&quot;:78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2"/>
  <p:tag name="KSO_WM_DIAGRAM_USE_COLOR_VALUE" val="{&quot;color_scheme&quot;:1,&quot;color_type&quot;:1,&quot;theme_color_indexes&quot;:[5,6,5,6,5,6]}"/>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i*1_6_2"/>
  <p:tag name="KSO_WM_TEMPLATE_CATEGORY" val="diagram"/>
  <p:tag name="KSO_WM_TEMPLATE_INDEX" val="20235250"/>
  <p:tag name="KSO_WM_UNIT_LAYERLEVEL" val="1_1_1"/>
  <p:tag name="KSO_WM_TAG_VERSION" val="3.0"/>
  <p:tag name="KSO_WM_BEAUTIFY_FLAG" val="#wm#"/>
  <p:tag name="KSO_WM_DIAGRAM_GROUP_CODE" val="l1-1"/>
  <p:tag name="KSO_WM_UNIT_TYPE" val="l_h_i"/>
  <p:tag name="KSO_WM_UNIT_INDEX" val="1_6_2"/>
  <p:tag name="KSO_WM_DIAGRAM_VERSION" val="3"/>
  <p:tag name="KSO_WM_DIAGRAM_COLOR_TRICK" val="1"/>
  <p:tag name="KSO_WM_DIAGRAM_COLOR_TEXT_CAN_REMOVE" val="n"/>
  <p:tag name="KSO_WM_DIAGRAM_MAX_ITEMCNT" val="6"/>
  <p:tag name="KSO_WM_DIAGRAM_MIN_ITEMCNT" val="2"/>
  <p:tag name="KSO_WM_DIAGRAM_VIRTUALLY_FRAME" val="{&quot;height&quot;:440.6699999999999,&quot;left&quot;:83.3,&quot;top&quot;:77.22999999999999,&quot;width&quot;:789}"/>
  <p:tag name="KSO_WM_DIAGRAM_COLOR_MATCH_VALUE" val="{&quot;shape&quot;:{&quot;fill&quot;:{&quot;solid&quot;:{&quot;brightness&quot;:0,&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2"/>
  <p:tag name="KSO_WM_DIAGRAM_USE_COLOR_VALUE" val="{&quot;color_scheme&quot;:1,&quot;color_type&quot;:1,&quot;theme_color_indexes&quot;:[5,6,5,6,5,6]}"/>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x*1_6_1"/>
  <p:tag name="KSO_WM_TEMPLATE_CATEGORY" val="diagram"/>
  <p:tag name="KSO_WM_TEMPLATE_INDEX" val="20235250"/>
  <p:tag name="KSO_WM_UNIT_LAYERLEVEL" val="1_1_1"/>
  <p:tag name="KSO_WM_TAG_VERSION" val="3.0"/>
  <p:tag name="KSO_WM_BEAUTIFY_FLAG" val="#wm#"/>
  <p:tag name="KSO_WM_UNIT_VALUE" val="70*70"/>
  <p:tag name="KSO_WM_DIAGRAM_GROUP_CODE" val="l1-1"/>
  <p:tag name="KSO_WM_UNIT_TYPE" val="l_h_x"/>
  <p:tag name="KSO_WM_UNIT_INDEX" val="1_6_1"/>
  <p:tag name="KSO_WM_DIAGRAM_VERSION" val="3"/>
  <p:tag name="KSO_WM_DIAGRAM_COLOR_TRICK" val="1"/>
  <p:tag name="KSO_WM_DIAGRAM_COLOR_TEXT_CAN_REMOVE" val="n"/>
  <p:tag name="KSO_WM_DIAGRAM_MAX_ITEMCNT" val="6"/>
  <p:tag name="KSO_WM_DIAGRAM_MIN_ITEMCNT" val="2"/>
  <p:tag name="KSO_WM_DIAGRAM_VIRTUALLY_FRAME" val="{&quot;height&quot;:440.6699999999999,&quot;left&quot;:83.3,&quot;top&quot;:77.22999999999999,&quot;width&quot;:789}"/>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i*1_1_2"/>
  <p:tag name="KSO_WM_TEMPLATE_CATEGORY" val="diagram"/>
  <p:tag name="KSO_WM_TEMPLATE_INDEX" val="20235250"/>
  <p:tag name="KSO_WM_UNIT_LAYERLEVEL" val="1_1_1"/>
  <p:tag name="KSO_WM_TAG_VERSION" val="3.0"/>
  <p:tag name="KSO_WM_BEAUTIFY_FLAG" val="#wm#"/>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440.6699999999999,&quot;left&quot;:83.3,&quot;top&quot;:77.22999999999999,&quot;width&quot;:78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2"/>
  <p:tag name="KSO_WM_DIAGRAM_USE_COLOR_VALUE" val="{&quot;color_scheme&quot;:1,&quot;color_type&quot;:1,&quot;theme_color_indexes&quot;:[5,6,5,6,5,6]}"/>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x*1_5_1"/>
  <p:tag name="KSO_WM_TEMPLATE_CATEGORY" val="diagram"/>
  <p:tag name="KSO_WM_TEMPLATE_INDEX" val="20235250"/>
  <p:tag name="KSO_WM_UNIT_LAYERLEVEL" val="1_1_1"/>
  <p:tag name="KSO_WM_TAG_VERSION" val="3.0"/>
  <p:tag name="KSO_WM_BEAUTIFY_FLAG" val="#wm#"/>
  <p:tag name="KSO_WM_UNIT_VALUE" val="80*80"/>
  <p:tag name="KSO_WM_DIAGRAM_GROUP_CODE" val="l1-1"/>
  <p:tag name="KSO_WM_UNIT_TYPE" val="l_h_x"/>
  <p:tag name="KSO_WM_UNIT_INDEX" val="1_5_1"/>
  <p:tag name="KSO_WM_DIAGRAM_VERSION" val="3"/>
  <p:tag name="KSO_WM_DIAGRAM_COLOR_TRICK" val="1"/>
  <p:tag name="KSO_WM_DIAGRAM_COLOR_TEXT_CAN_REMOVE" val="n"/>
  <p:tag name="KSO_WM_DIAGRAM_MAX_ITEMCNT" val="6"/>
  <p:tag name="KSO_WM_DIAGRAM_MIN_ITEMCNT" val="2"/>
  <p:tag name="KSO_WM_DIAGRAM_VIRTUALLY_FRAME" val="{&quot;height&quot;:440.6699999999999,&quot;left&quot;:83.3,&quot;top&quot;:77.22999999999999,&quot;width&quot;:789}"/>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x*1_2_1"/>
  <p:tag name="KSO_WM_TEMPLATE_CATEGORY" val="diagram"/>
  <p:tag name="KSO_WM_TEMPLATE_INDEX" val="20235250"/>
  <p:tag name="KSO_WM_UNIT_LAYERLEVEL" val="1_1_1"/>
  <p:tag name="KSO_WM_TAG_VERSION" val="3.0"/>
  <p:tag name="KSO_WM_BEAUTIFY_FLAG" val="#wm#"/>
  <p:tag name="KSO_WM_UNIT_VALUE" val="80*80"/>
  <p:tag name="KSO_WM_DIAGRAM_GROUP_CODE" val="l1-1"/>
  <p:tag name="KSO_WM_UNIT_TYPE" val="l_h_x"/>
  <p:tag name="KSO_WM_UNIT_INDEX" val="1_2_1"/>
  <p:tag name="KSO_WM_DIAGRAM_VERSION" val="3"/>
  <p:tag name="KSO_WM_DIAGRAM_COLOR_TRICK" val="1"/>
  <p:tag name="KSO_WM_DIAGRAM_COLOR_TEXT_CAN_REMOVE" val="n"/>
  <p:tag name="KSO_WM_DIAGRAM_MAX_ITEMCNT" val="6"/>
  <p:tag name="KSO_WM_DIAGRAM_MIN_ITEMCNT" val="2"/>
  <p:tag name="KSO_WM_DIAGRAM_VIRTUALLY_FRAME" val="{&quot;height&quot;:440.6699999999999,&quot;left&quot;:83.3,&quot;top&quot;:77.22999999999999,&quot;width&quot;:789}"/>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x*1_4_1"/>
  <p:tag name="KSO_WM_TEMPLATE_CATEGORY" val="diagram"/>
  <p:tag name="KSO_WM_TEMPLATE_INDEX" val="20235250"/>
  <p:tag name="KSO_WM_UNIT_LAYERLEVEL" val="1_1_1"/>
  <p:tag name="KSO_WM_TAG_VERSION" val="3.0"/>
  <p:tag name="KSO_WM_BEAUTIFY_FLAG" val="#wm#"/>
  <p:tag name="KSO_WM_UNIT_VALUE" val="92*92"/>
  <p:tag name="KSO_WM_DIAGRAM_GROUP_CODE" val="l1-1"/>
  <p:tag name="KSO_WM_UNIT_TYPE" val="l_h_x"/>
  <p:tag name="KSO_WM_UNIT_INDEX" val="1_4_1"/>
  <p:tag name="KSO_WM_DIAGRAM_VERSION" val="3"/>
  <p:tag name="KSO_WM_DIAGRAM_COLOR_TRICK" val="1"/>
  <p:tag name="KSO_WM_DIAGRAM_COLOR_TEXT_CAN_REMOVE" val="n"/>
  <p:tag name="KSO_WM_DIAGRAM_MAX_ITEMCNT" val="6"/>
  <p:tag name="KSO_WM_DIAGRAM_MIN_ITEMCNT" val="2"/>
  <p:tag name="KSO_WM_DIAGRAM_VIRTUALLY_FRAME" val="{&quot;height&quot;:440.6699999999999,&quot;left&quot;:83.3,&quot;top&quot;:77.22999999999999,&quot;width&quot;:789}"/>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x*1_1_1"/>
  <p:tag name="KSO_WM_TEMPLATE_CATEGORY" val="diagram"/>
  <p:tag name="KSO_WM_TEMPLATE_INDEX" val="20235250"/>
  <p:tag name="KSO_WM_UNIT_LAYERLEVEL" val="1_1_1"/>
  <p:tag name="KSO_WM_TAG_VERSION" val="3.0"/>
  <p:tag name="KSO_WM_BEAUTIFY_FLAG" val="#wm#"/>
  <p:tag name="KSO_WM_UNIT_VALUE" val="70*70"/>
  <p:tag name="KSO_WM_DIAGRAM_GROUP_CODE" val="l1-1"/>
  <p:tag name="KSO_WM_UNIT_TYPE" val="l_h_x"/>
  <p:tag name="KSO_WM_UNIT_INDEX" val="1_1_1"/>
  <p:tag name="KSO_WM_DIAGRAM_VERSION" val="3"/>
  <p:tag name="KSO_WM_DIAGRAM_COLOR_TRICK" val="1"/>
  <p:tag name="KSO_WM_DIAGRAM_COLOR_TEXT_CAN_REMOVE" val="n"/>
  <p:tag name="KSO_WM_DIAGRAM_MAX_ITEMCNT" val="6"/>
  <p:tag name="KSO_WM_DIAGRAM_MIN_ITEMCNT" val="2"/>
  <p:tag name="KSO_WM_DIAGRAM_VIRTUALLY_FRAME" val="{&quot;height&quot;:440.6699999999999,&quot;left&quot;:83.3,&quot;top&quot;:77.22999999999999,&quot;width&quot;:789}"/>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x*1_3_1"/>
  <p:tag name="KSO_WM_TEMPLATE_CATEGORY" val="diagram"/>
  <p:tag name="KSO_WM_TEMPLATE_INDEX" val="20235250"/>
  <p:tag name="KSO_WM_UNIT_LAYERLEVEL" val="1_1_1"/>
  <p:tag name="KSO_WM_TAG_VERSION" val="3.0"/>
  <p:tag name="KSO_WM_BEAUTIFY_FLAG" val="#wm#"/>
  <p:tag name="KSO_WM_UNIT_VALUE" val="92*92"/>
  <p:tag name="KSO_WM_DIAGRAM_GROUP_CODE" val="l1-1"/>
  <p:tag name="KSO_WM_UNIT_TYPE" val="l_h_x"/>
  <p:tag name="KSO_WM_UNIT_INDEX" val="1_3_1"/>
  <p:tag name="KSO_WM_DIAGRAM_VERSION" val="3"/>
  <p:tag name="KSO_WM_DIAGRAM_COLOR_TRICK" val="1"/>
  <p:tag name="KSO_WM_DIAGRAM_COLOR_TEXT_CAN_REMOVE" val="n"/>
  <p:tag name="KSO_WM_DIAGRAM_MAX_ITEMCNT" val="6"/>
  <p:tag name="KSO_WM_DIAGRAM_MIN_ITEMCNT" val="2"/>
  <p:tag name="KSO_WM_DIAGRAM_VIRTUALLY_FRAME" val="{&quot;height&quot;:440.6699999999999,&quot;left&quot;:83.3,&quot;top&quot;:77.22999999999999,&quot;width&quot;:789}"/>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i*1_6_2"/>
  <p:tag name="KSO_WM_TEMPLATE_CATEGORY" val="diagram"/>
  <p:tag name="KSO_WM_TEMPLATE_INDEX" val="20235250"/>
  <p:tag name="KSO_WM_UNIT_LAYERLEVEL" val="1_1_1"/>
  <p:tag name="KSO_WM_TAG_VERSION" val="3.0"/>
  <p:tag name="KSO_WM_DIAGRAM_GROUP_CODE" val="l1-1"/>
  <p:tag name="KSO_WM_UNIT_TYPE" val="l_h_i"/>
  <p:tag name="KSO_WM_UNIT_INDEX" val="1_6_2"/>
  <p:tag name="KSO_WM_DIAGRAM_VERSION" val="3"/>
  <p:tag name="KSO_WM_DIAGRAM_COLOR_TRICK" val="1"/>
  <p:tag name="KSO_WM_DIAGRAM_COLOR_TEXT_CAN_REMOVE" val="n"/>
  <p:tag name="KSO_WM_DIAGRAM_MAX_ITEMCNT" val="6"/>
  <p:tag name="KSO_WM_DIAGRAM_MIN_ITEMCNT" val="2"/>
  <p:tag name="KSO_WM_DIAGRAM_VIRTUALLY_FRAME" val="{&quot;height&quot;:390.24527559055116,&quot;left&quot;:138.49559055118107,&quot;top&quot;:78.83,&quot;width&quot;:704.4044094488191}"/>
  <p:tag name="KSO_WM_DIAGRAM_COLOR_MATCH_VALUE" val="{&quot;shape&quot;:{&quot;fill&quot;:{&quot;solid&quot;:{&quot;brightness&quot;:0,&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2"/>
  <p:tag name="KSO_WM_DIAGRAM_USE_COLOR_VALUE" val="{&quot;color_scheme&quot;:1,&quot;color_type&quot;:1,&quot;theme_color_indexes&quot;:[5,6,5,6,5,6]}"/>
</p:tagLst>
</file>

<file path=ppt/tags/tag25.xml><?xml version="1.0" encoding="utf-8"?>
<p:tagLst xmlns:p="http://schemas.openxmlformats.org/presentationml/2006/main">
  <p:tag name="KSO_WM_DIAGRAM_VIRTUALLY_FRAME" val="{&quot;height&quot;:402.8074803149607,&quot;left&quot;:443.6889763779527,&quot;top&quot;:125.09023622047243,&quot;width&quot;:469.25}"/>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x*1_6_1"/>
  <p:tag name="KSO_WM_TEMPLATE_CATEGORY" val="diagram"/>
  <p:tag name="KSO_WM_TEMPLATE_INDEX" val="20235250"/>
  <p:tag name="KSO_WM_UNIT_LAYERLEVEL" val="1_1_1"/>
  <p:tag name="KSO_WM_TAG_VERSION" val="3.0"/>
  <p:tag name="KSO_WM_UNIT_VALUE" val="70*70"/>
  <p:tag name="KSO_WM_DIAGRAM_GROUP_CODE" val="l1-1"/>
  <p:tag name="KSO_WM_UNIT_TYPE" val="l_h_x"/>
  <p:tag name="KSO_WM_UNIT_INDEX" val="1_6_1"/>
  <p:tag name="KSO_WM_DIAGRAM_VERSION" val="3"/>
  <p:tag name="KSO_WM_DIAGRAM_COLOR_TRICK" val="1"/>
  <p:tag name="KSO_WM_DIAGRAM_COLOR_TEXT_CAN_REMOVE" val="n"/>
  <p:tag name="KSO_WM_DIAGRAM_MAX_ITEMCNT" val="6"/>
  <p:tag name="KSO_WM_DIAGRAM_MIN_ITEMCNT" val="2"/>
  <p:tag name="KSO_WM_DIAGRAM_VIRTUALLY_FRAME" val="{&quot;height&quot;:390.24527559055116,&quot;left&quot;:138.49559055118107,&quot;top&quot;:78.83,&quot;width&quot;:704.4044094488191}"/>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i*1_6_1"/>
  <p:tag name="KSO_WM_TEMPLATE_CATEGORY" val="diagram"/>
  <p:tag name="KSO_WM_TEMPLATE_INDEX" val="20235250"/>
  <p:tag name="KSO_WM_UNIT_LAYERLEVEL" val="1_1_1"/>
  <p:tag name="KSO_WM_TAG_VERSION" val="3.0"/>
  <p:tag name="KSO_WM_DIAGRAM_GROUP_CODE" val="l1-1"/>
  <p:tag name="KSO_WM_UNIT_TYPE" val="l_h_i"/>
  <p:tag name="KSO_WM_UNIT_INDEX" val="1_6_1"/>
  <p:tag name="KSO_WM_DIAGRAM_VERSION" val="3"/>
  <p:tag name="KSO_WM_DIAGRAM_COLOR_TRICK" val="1"/>
  <p:tag name="KSO_WM_DIAGRAM_COLOR_TEXT_CAN_REMOVE" val="n"/>
  <p:tag name="KSO_WM_DIAGRAM_MAX_ITEMCNT" val="6"/>
  <p:tag name="KSO_WM_DIAGRAM_MIN_ITEMCNT" val="2"/>
  <p:tag name="KSO_WM_DIAGRAM_VIRTUALLY_FRAME" val="{&quot;height&quot;:390.24527559055116,&quot;left&quot;:138.49559055118107,&quot;top&quot;:78.83,&quot;width&quot;:704.4044094488191}"/>
  <p:tag name="KSO_WM_DIAGRAM_COLOR_MATCH_VALUE" val="{&quot;shape&quot;:{&quot;fill&quot;:{&quot;type&quot;:0},&quot;glow&quot;:{&quot;colorType&quot;:0},&quot;line&quot;:{&quot;gradient&quot;:[{&quot;brightness&quot;:0,&quot;colorType&quot;:1,&quot;foreColorIndex&quot;:5,&quot;pos&quot;:0.44999998807907104,&quot;transparency&quot;:0.699999988079071},{&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2"/>
  <p:tag name="KSO_WM_DIAGRAM_USE_COLOR_VALUE" val="{&quot;color_scheme&quot;:1,&quot;color_type&quot;:1,&quot;theme_color_indexes&quot;:[5,6,5,6,5,6]}"/>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f*1_5_1"/>
  <p:tag name="KSO_WM_TEMPLATE_CATEGORY" val="diagram"/>
  <p:tag name="KSO_WM_TEMPLATE_INDEX" val="20235250"/>
  <p:tag name="KSO_WM_UNIT_LAYERLEVEL" val="1_1_1"/>
  <p:tag name="KSO_WM_TAG_VERSION" val="3.0"/>
  <p:tag name="KSO_WM_UNIT_SUBTYPE" val="a"/>
  <p:tag name="KSO_WM_UNIT_TEXT_LAYER_COUNT" val="1"/>
  <p:tag name="KSO_WM_UNIT_NOCLEAR" val="0"/>
  <p:tag name="KSO_WM_DIAGRAM_GROUP_CODE" val="l1-1"/>
  <p:tag name="KSO_WM_UNIT_TYPE" val="l_h_f"/>
  <p:tag name="KSO_WM_UNIT_INDEX" val="1_5_1"/>
  <p:tag name="KSO_WM_DIAGRAM_VERSION" val="3"/>
  <p:tag name="KSO_WM_DIAGRAM_COLOR_TRICK" val="1"/>
  <p:tag name="KSO_WM_DIAGRAM_COLOR_TEXT_CAN_REMOVE" val="n"/>
  <p:tag name="KSO_WM_UNIT_VALUE" val="144"/>
  <p:tag name="KSO_WM_UNIT_TEXT_TYPE" val="1"/>
  <p:tag name="KSO_WM_DIAGRAM_MAX_ITEMCNT" val="6"/>
  <p:tag name="KSO_WM_DIAGRAM_MIN_ITEMCNT" val="2"/>
  <p:tag name="KSO_WM_DIAGRAM_VIRTUALLY_FRAME" val="{&quot;height&quot;:415.52,&quot;left&quot;:83.3,&quot;top&quot;:77.22999999999999,&quot;width&quot;:7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单击此处添加文本具体内容，简明扼要地阐述您的观点。"/>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50_5*l_h_f*1_5_1"/>
  <p:tag name="KSO_WM_TEMPLATE_CATEGORY" val="diagram"/>
  <p:tag name="KSO_WM_TEMPLATE_INDEX" val="20235250"/>
  <p:tag name="KSO_WM_UNIT_LAYERLEVEL" val="1_1_1"/>
  <p:tag name="KSO_WM_TAG_VERSION" val="3.0"/>
  <p:tag name="KSO_WM_UNIT_SUBTYPE" val="a"/>
  <p:tag name="KSO_WM_UNIT_TEXT_LAYER_COUNT" val="1"/>
  <p:tag name="KSO_WM_UNIT_NOCLEAR" val="0"/>
  <p:tag name="KSO_WM_DIAGRAM_GROUP_CODE" val="l1-1"/>
  <p:tag name="KSO_WM_UNIT_TYPE" val="l_h_f"/>
  <p:tag name="KSO_WM_UNIT_INDEX" val="1_5_1"/>
  <p:tag name="KSO_WM_DIAGRAM_VERSION" val="3"/>
  <p:tag name="KSO_WM_DIAGRAM_COLOR_TRICK" val="1"/>
  <p:tag name="KSO_WM_DIAGRAM_COLOR_TEXT_CAN_REMOVE" val="n"/>
  <p:tag name="KSO_WM_UNIT_VALUE" val="144"/>
  <p:tag name="KSO_WM_UNIT_TEXT_TYPE" val="1"/>
  <p:tag name="KSO_WM_DIAGRAM_MAX_ITEMCNT" val="6"/>
  <p:tag name="KSO_WM_DIAGRAM_MIN_ITEMCNT" val="2"/>
  <p:tag name="KSO_WM_DIAGRAM_VIRTUALLY_FRAME" val="{&quot;height&quot;:418.5317322834645,&quot;left&quot;:83.3,&quot;top&quot;:77.22999999999999,&quot;width&quot;:7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单击此处添加文本具体内容，简明扼要地阐述您的观点。"/>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25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dk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 name="KSO_WM_UNIT_PRESET_TEXT" val=" "/>
</p:tagLst>
</file>

<file path=ppt/tags/tag255.xml><?xml version="1.0" encoding="utf-8"?>
<p:tagLst xmlns:p="http://schemas.openxmlformats.org/presentationml/2006/main">
  <p:tag name="KSO_WM_FIGMA_DECORATION_INDEX" val="1"/>
  <p:tag name="$PH_EXT" val="1"/>
  <p:tag name="KSO_WM_BEAUTIFY_FLAG" val="#fgm#"/>
  <p:tag name="KSO_WM_DIAGRAM_GROUP_CODE" val="1"/>
  <p:tag name="KSO_WM_FIGMA_FLAG" val="#fgm#"/>
  <p:tag name="KSO_WM_UNIT_INDEX" val="1_1_1"/>
  <p:tag name="KSO_WM_UNIT_TYPE" val="l_h_x"/>
</p:tagLst>
</file>

<file path=ppt/tags/tag25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25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25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dk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 name="KSO_WM_UNIT_PRESET_TEXT" val=" "/>
</p:tagLst>
</file>

<file path=ppt/tags/tag259.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26.xml><?xml version="1.0" encoding="utf-8"?>
<p:tagLst xmlns:p="http://schemas.openxmlformats.org/presentationml/2006/main">
  <p:tag name="KSO_WM_DIAGRAM_VIRTUALLY_FRAME" val="{&quot;height&quot;:402.8074803149607,&quot;left&quot;:443.6889763779527,&quot;top&quot;:125.09023622047243,&quot;width&quot;:469.25}"/>
</p:tagLst>
</file>

<file path=ppt/tags/tag26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dk2"/>
  <p:tag name="KSO_WM_SHAPE_BRIGHT_DATA" val="[{&quot;dk1&quot;:-60,&quot;dk2&quot;:-50,&quot;lt1&quot;:90,&quot;lt2&quot;:100},{&quot;dk1&quot;:-60,&quot;dk2&quot;:-50,&quot;lt1&quot;:90,&quot;lt2&quot;:100}]"/>
  <p:tag name="KSO_WM_SHAPE_UPDATE_BRIGHT" val="1"/>
  <p:tag name="KSO_WM_SYNC_SLIDE_TEXT" val="1"/>
  <p:tag name="KSO_WM_UNIT_INDEX" val="1_3_1"/>
  <p:tag name="KSO_WM_UNIT_TYPE" val="l_h_i"/>
  <p:tag name="KSO_WM_UNIT_PRESET_TEXT" val=" "/>
</p:tagLst>
</file>

<file path=ppt/tags/tag261.xml><?xml version="1.0" encoding="utf-8"?>
<p:tagLst xmlns:p="http://schemas.openxmlformats.org/presentationml/2006/main">
  <p:tag name="KSO_WM_FIGMA_DECORATION_INDEX" val="3"/>
  <p:tag name="$PH_EXT" val="1"/>
  <p:tag name="KSO_WM_BEAUTIFY_FLAG" val="#fgm#"/>
  <p:tag name="KSO_WM_DIAGRAM_GROUP_CODE" val="1"/>
  <p:tag name="KSO_WM_FIGMA_FLAG" val="#fgm#"/>
  <p:tag name="KSO_WM_UNIT_INDEX" val="1_3_1"/>
  <p:tag name="KSO_WM_UNIT_TYPE" val="l_h_x"/>
</p:tagLst>
</file>

<file path=ppt/tags/tag26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26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26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26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266.xml><?xml version="1.0" encoding="utf-8"?>
<p:tagLst xmlns:p="http://schemas.openxmlformats.org/presentationml/2006/main">
  <p:tag name="KSO_WM_DIAGRAM_VIRTUALLY_FRAME" val="{&quot;height&quot;:372.7130708661417,&quot;left&quot;:31.617401574803147,&quot;top&quot;:130.7700787401575,&quot;width&quot;:894.1582677165355}"/>
</p:tagLst>
</file>

<file path=ppt/tags/tag267.xml><?xml version="1.0" encoding="utf-8"?>
<p:tagLst xmlns:p="http://schemas.openxmlformats.org/presentationml/2006/main">
  <p:tag name="KSO_WM_DIAGRAM_VIRTUALLY_FRAME" val="{&quot;height&quot;:372.7130708661417,&quot;left&quot;:31.617401574803147,&quot;top&quot;:130.7700787401575,&quot;width&quot;:894.1582677165355}"/>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113_5*n_h_i*1_1_5"/>
  <p:tag name="KSO_WM_TEMPLATE_CATEGORY" val="diagram"/>
  <p:tag name="KSO_WM_TEMPLATE_INDEX" val="20231113"/>
  <p:tag name="KSO_WM_UNIT_LAYERLEVEL" val="1_1_1"/>
  <p:tag name="KSO_WM_TAG_VERSION" val="3.0"/>
  <p:tag name="KSO_WM_BEAUTIFY_FLAG" val="#wm#"/>
  <p:tag name="KSO_WM_DIAGRAM_GROUP_CODE" val="n1-1"/>
  <p:tag name="KSO_WM_UNIT_TYPE" val="n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233.22500305175782,&quot;left&quot;:156.74999999999997,&quot;top&quot;:137.3,&quot;width&quot;:651.3250393700788}"/>
  <p:tag name="KSO_WM_DIAGRAM_COLOR_MATCH_VALUE" val="{&quot;shape&quot;:{&quot;fill&quot;:{&quot;gradient&quot;:[{&quot;brightness&quot;:0.09000000357627869,&quot;colorType&quot;:1,&quot;foreColorIndex&quot;:5,&quot;pos&quot;:0.07000000029802322,&quot;transparency&quot;:0},{&quot;brightness&quot;:0.6000000238418579,&quot;colorType&quot;:1,&quot;foreColorIndex&quot;:5,&quot;pos&quot;:1,&quot;transparency&quot;:1}],&quot;type&quot;:3},&quot;glow&quot;:{&quot;colorType&quot;:0},&quot;line&quot;:{&quot;gradient&quot;:[{&quot;brightness&quot;:0,&quot;colorType&quot;:1,&quot;foreColorIndex&quot;:14,&quot;pos&quot;:0,&quot;transparency&quot;:0},{&quot;brightness&quot;:0,&quot;colorType&quot;:1,&quot;foreColorIndex&quot;:14,&quot;pos&quot;:0.4300000071525574,&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113_5*n_h_i*1_1_4"/>
  <p:tag name="KSO_WM_TEMPLATE_CATEGORY" val="diagram"/>
  <p:tag name="KSO_WM_TEMPLATE_INDEX" val="20231113"/>
  <p:tag name="KSO_WM_UNIT_LAYERLEVEL" val="1_1_1"/>
  <p:tag name="KSO_WM_TAG_VERSION" val="3.0"/>
  <p:tag name="KSO_WM_BEAUTIFY_FLAG" val="#wm#"/>
  <p:tag name="KSO_WM_DIAGRAM_GROUP_CODE" val="n1-1"/>
  <p:tag name="KSO_WM_UNIT_TYPE" val="n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233.22500305175782,&quot;left&quot;:156.74999999999997,&quot;top&quot;:137.3,&quot;width&quot;:651.3250393700788}"/>
  <p:tag name="KSO_WM_DIAGRAM_COLOR_MATCH_VALUE" val="{&quot;shape&quot;:{&quot;fill&quot;:{&quot;gradient&quot;:[{&quot;brightness&quot;:0,&quot;colorType&quot;:1,&quot;foreColorIndex&quot;:5,&quot;pos&quot;:0.07000000029802322,&quot;transparency&quot;:0},{&quot;brightness&quot;:0.6000000238418579,&quot;colorType&quot;:1,&quot;foreColorIndex&quot;:5,&quot;pos&quot;:1,&quot;transparency&quot;:1}],&quot;type&quot;:3},&quot;glow&quot;:{&quot;colorType&quot;:0},&quot;line&quot;:{&quot;gradient&quot;:[{&quot;brightness&quot;:0,&quot;colorType&quot;:1,&quot;foreColorIndex&quot;:14,&quot;pos&quot;:0,&quot;transparency&quot;:0},{&quot;brightness&quot;:0,&quot;colorType&quot;:1,&quot;foreColorIndex&quot;:14,&quot;pos&quot;:0.540000021457672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7.xml><?xml version="1.0" encoding="utf-8"?>
<p:tagLst xmlns:p="http://schemas.openxmlformats.org/presentationml/2006/main">
  <p:tag name="KSO_WM_DIAGRAM_VIRTUALLY_FRAME" val="{&quot;height&quot;:402.8074803149607,&quot;left&quot;:443.6889763779527,&quot;top&quot;:125.09023622047243,&quot;width&quot;:469.25}"/>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113_5*n_h_i*1_1_2"/>
  <p:tag name="KSO_WM_TEMPLATE_CATEGORY" val="diagram"/>
  <p:tag name="KSO_WM_TEMPLATE_INDEX" val="20231113"/>
  <p:tag name="KSO_WM_UNIT_LAYERLEVEL" val="1_1_1"/>
  <p:tag name="KSO_WM_TAG_VERSION" val="3.0"/>
  <p:tag name="KSO_WM_BEAUTIFY_FLAG" val="#wm#"/>
  <p:tag name="KSO_WM_DIAGRAM_GROUP_CODE" val="n1-1"/>
  <p:tag name="KSO_WM_UNIT_TYPE" val="n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233.22500305175782,&quot;left&quot;:156.74999999999997,&quot;top&quot;:137.3,&quot;width&quot;:651.3250393700788}"/>
  <p:tag name="KSO_WM_DIAGRAM_COLOR_MATCH_VALUE" val="{&quot;shape&quot;:{&quot;fill&quot;:{&quot;gradient&quot;:[{&quot;brightness&quot;:-0.05000000074505806,&quot;colorType&quot;:1,&quot;foreColorIndex&quot;:5,&quot;pos&quot;:0.09000000357627869,&quot;transparency&quot;:0},{&quot;brightness&quot;:0.4000000059604645,&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113_5*n_h_i*1_1_10"/>
  <p:tag name="KSO_WM_TEMPLATE_CATEGORY" val="diagram"/>
  <p:tag name="KSO_WM_TEMPLATE_INDEX" val="20231113"/>
  <p:tag name="KSO_WM_UNIT_LAYERLEVEL" val="1_1_1"/>
  <p:tag name="KSO_WM_TAG_VERSION" val="3.0"/>
  <p:tag name="KSO_WM_BEAUTIFY_FLAG" val="#wm#"/>
  <p:tag name="KSO_WM_DIAGRAM_GROUP_CODE" val="n1-1"/>
  <p:tag name="KSO_WM_UNIT_TYPE" val="n_h_i"/>
  <p:tag name="KSO_WM_UNIT_INDEX" val="1_1_10"/>
  <p:tag name="KSO_WM_DIAGRAM_VERSION" val="3"/>
  <p:tag name="KSO_WM_DIAGRAM_COLOR_TRICK" val="1"/>
  <p:tag name="KSO_WM_DIAGRAM_COLOR_TEXT_CAN_REMOVE" val="n"/>
  <p:tag name="KSO_WM_DIAGRAM_MAX_ITEMCNT" val="6"/>
  <p:tag name="KSO_WM_DIAGRAM_MIN_ITEMCNT" val="2"/>
  <p:tag name="KSO_WM_DIAGRAM_VIRTUALLY_FRAME" val="{&quot;height&quot;:233.22500305175782,&quot;left&quot;:156.74999999999997,&quot;top&quot;:137.3,&quot;width&quot;:651.3250393700788}"/>
  <p:tag name="KSO_WM_DIAGRAM_COLOR_MATCH_VALUE" val="{&quot;shape&quot;:{&quot;fill&quot;:{&quot;gradient&quot;:[{&quot;brightness&quot;:0.09000000357627869,&quot;colorType&quot;:1,&quot;foreColorIndex&quot;:5,&quot;pos&quot;:0.07000000029802322,&quot;transparency&quot;:0},{&quot;brightness&quot;:0.6000000238418579,&quot;colorType&quot;:1,&quot;foreColorIndex&quot;:5,&quot;pos&quot;:1,&quot;transparency&quot;:1}],&quot;type&quot;:3},&quot;glow&quot;:{&quot;colorType&quot;:0},&quot;line&quot;:{&quot;gradient&quot;:[{&quot;brightness&quot;:0,&quot;colorType&quot;:1,&quot;foreColorIndex&quot;:14,&quot;pos&quot;:0,&quot;transparency&quot;:0},{&quot;brightness&quot;:0,&quot;colorType&quot;:1,&quot;foreColorIndex&quot;:14,&quot;pos&quot;:0.4300000071525574,&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113_5*n_h_i*1_1_9"/>
  <p:tag name="KSO_WM_TEMPLATE_CATEGORY" val="diagram"/>
  <p:tag name="KSO_WM_TEMPLATE_INDEX" val="20231113"/>
  <p:tag name="KSO_WM_UNIT_LAYERLEVEL" val="1_1_1"/>
  <p:tag name="KSO_WM_TAG_VERSION" val="3.0"/>
  <p:tag name="KSO_WM_BEAUTIFY_FLAG" val="#wm#"/>
  <p:tag name="KSO_WM_DIAGRAM_GROUP_CODE" val="n1-1"/>
  <p:tag name="KSO_WM_UNIT_TYPE" val="n_h_i"/>
  <p:tag name="KSO_WM_UNIT_INDEX" val="1_1_9"/>
  <p:tag name="KSO_WM_DIAGRAM_VERSION" val="3"/>
  <p:tag name="KSO_WM_DIAGRAM_COLOR_TRICK" val="1"/>
  <p:tag name="KSO_WM_DIAGRAM_COLOR_TEXT_CAN_REMOVE" val="n"/>
  <p:tag name="KSO_WM_DIAGRAM_MAX_ITEMCNT" val="6"/>
  <p:tag name="KSO_WM_DIAGRAM_MIN_ITEMCNT" val="2"/>
  <p:tag name="KSO_WM_DIAGRAM_VIRTUALLY_FRAME" val="{&quot;height&quot;:233.22500305175782,&quot;left&quot;:156.74999999999997,&quot;top&quot;:137.3,&quot;width&quot;:651.3250393700788}"/>
  <p:tag name="KSO_WM_DIAGRAM_COLOR_MATCH_VALUE" val="{&quot;shape&quot;:{&quot;fill&quot;:{&quot;gradient&quot;:[{&quot;brightness&quot;:0,&quot;colorType&quot;:1,&quot;foreColorIndex&quot;:5,&quot;pos&quot;:0.07000000029802322,&quot;transparency&quot;:0},{&quot;brightness&quot;:0.6000000238418579,&quot;colorType&quot;:1,&quot;foreColorIndex&quot;:5,&quot;pos&quot;:1,&quot;transparency&quot;:1}],&quot;type&quot;:3},&quot;glow&quot;:{&quot;colorType&quot;:0},&quot;line&quot;:{&quot;gradient&quot;:[{&quot;brightness&quot;:0,&quot;colorType&quot;:1,&quot;foreColorIndex&quot;:14,&quot;pos&quot;:0,&quot;transparency&quot;:0},{&quot;brightness&quot;:0,&quot;colorType&quot;:1,&quot;foreColorIndex&quot;:14,&quot;pos&quot;:0.540000021457672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113_5*n_h_h_f*1_2_6_1"/>
  <p:tag name="KSO_WM_TEMPLATE_CATEGORY" val="diagram"/>
  <p:tag name="KSO_WM_TEMPLATE_INDEX" val="20231113"/>
  <p:tag name="KSO_WM_UNIT_LAYERLEVEL" val="1_1_1_1"/>
  <p:tag name="KSO_WM_TAG_VERSION" val="3.0"/>
  <p:tag name="KSO_WM_BEAUTIFY_FLAG" val="#wm#"/>
  <p:tag name="KSO_WM_UNIT_SUBTYPE" val="a"/>
  <p:tag name="KSO_WM_UNIT_NOCLEAR" val="0"/>
  <p:tag name="KSO_WM_DIAGRAM_GROUP_CODE" val="n1-1"/>
  <p:tag name="KSO_WM_UNIT_TYPE" val="n_h_h_f"/>
  <p:tag name="KSO_WM_UNIT_INDEX" val="1_2_6_1"/>
  <p:tag name="KSO_WM_DIAGRAM_VERSION" val="3"/>
  <p:tag name="KSO_WM_DIAGRAM_COLOR_TRICK" val="1"/>
  <p:tag name="KSO_WM_DIAGRAM_COLOR_TEXT_CAN_REMOVE" val="n"/>
  <p:tag name="KSO_WM_DIAGRAM_MAX_ITEMCNT" val="6"/>
  <p:tag name="KSO_WM_DIAGRAM_MIN_ITEMCNT" val="2"/>
  <p:tag name="KSO_WM_DIAGRAM_VIRTUALLY_FRAME" val="{&quot;height&quot;:233.22500305175782,&quot;left&quot;:156.74999999999997,&quot;top&quot;:137.3,&quot;width&quot;:651.3250393700788}"/>
  <p:tag name="KSO_WM_DIAGRAM_COLOR_MATCH_VALUE" val="{&quot;shape&quot;:{&quot;fill&quot;:{&quot;gradient&quot;:[{&quot;brightness&quot;:0,&quot;colorType&quot;:1,&quot;foreColorIndex&quot;:5,&quot;pos&quot;:1,&quot;transparency&quot;:0.800000011920929},{&quot;brightness&quot;:0,&quot;colorType&quot;:1,&quot;foreColorIndex&quot;:5,&quot;pos&quot;:0,&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智能图形项正文"/>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113_5*n_h_h_i*1_2_6_1"/>
  <p:tag name="KSO_WM_TEMPLATE_CATEGORY" val="diagram"/>
  <p:tag name="KSO_WM_TEMPLATE_INDEX" val="20231113"/>
  <p:tag name="KSO_WM_UNIT_LAYERLEVEL" val="1_1_1_1"/>
  <p:tag name="KSO_WM_TAG_VERSION" val="3.0"/>
  <p:tag name="KSO_WM_BEAUTIFY_FLAG" val="#wm#"/>
  <p:tag name="KSO_WM_DIAGRAM_GROUP_CODE" val="n1-1"/>
  <p:tag name="KSO_WM_UNIT_TYPE" val="n_h_h_i"/>
  <p:tag name="KSO_WM_UNIT_INDEX" val="1_2_6_1"/>
  <p:tag name="KSO_WM_DIAGRAM_VERSION" val="3"/>
  <p:tag name="KSO_WM_DIAGRAM_COLOR_TRICK" val="1"/>
  <p:tag name="KSO_WM_DIAGRAM_COLOR_TEXT_CAN_REMOVE" val="n"/>
  <p:tag name="KSO_WM_DIAGRAM_MAX_ITEMCNT" val="6"/>
  <p:tag name="KSO_WM_DIAGRAM_MIN_ITEMCNT" val="2"/>
  <p:tag name="KSO_WM_DIAGRAM_VIRTUALLY_FRAME" val="{&quot;height&quot;:233.22500305175782,&quot;left&quot;:156.74999999999997,&quot;top&quot;:137.3,&quot;width&quot;:651.3250393700788}"/>
  <p:tag name="KSO_WM_DIAGRAM_COLOR_MATCH_VALUE" val="{&quot;shape&quot;:{&quot;fill&quot;:{&quot;solid&quot;:{&quot;brightness&quot;:0,&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113_5*n_h_h_f*1_2_4_1"/>
  <p:tag name="KSO_WM_TEMPLATE_CATEGORY" val="diagram"/>
  <p:tag name="KSO_WM_TEMPLATE_INDEX" val="20231113"/>
  <p:tag name="KSO_WM_UNIT_LAYERLEVEL" val="1_1_1_1"/>
  <p:tag name="KSO_WM_TAG_VERSION" val="3.0"/>
  <p:tag name="KSO_WM_BEAUTIFY_FLAG" val="#wm#"/>
  <p:tag name="KSO_WM_UNIT_SUBTYPE" val="a"/>
  <p:tag name="KSO_WM_UNIT_NOCLEAR" val="0"/>
  <p:tag name="KSO_WM_DIAGRAM_GROUP_CODE" val="n1-1"/>
  <p:tag name="KSO_WM_UNIT_TYPE" val="n_h_h_f"/>
  <p:tag name="KSO_WM_UNIT_INDEX" val="1_2_4_1"/>
  <p:tag name="KSO_WM_DIAGRAM_VERSION" val="3"/>
  <p:tag name="KSO_WM_DIAGRAM_COLOR_TRICK" val="1"/>
  <p:tag name="KSO_WM_DIAGRAM_COLOR_TEXT_CAN_REMOVE" val="n"/>
  <p:tag name="KSO_WM_DIAGRAM_MAX_ITEMCNT" val="6"/>
  <p:tag name="KSO_WM_DIAGRAM_MIN_ITEMCNT" val="2"/>
  <p:tag name="KSO_WM_DIAGRAM_VIRTUALLY_FRAME" val="{&quot;height&quot;:233.22500305175782,&quot;left&quot;:156.74999999999997,&quot;top&quot;:137.3,&quot;width&quot;:651.3250393700788}"/>
  <p:tag name="KSO_WM_DIAGRAM_COLOR_MATCH_VALUE" val="{&quot;shape&quot;:{&quot;fill&quot;:{&quot;gradient&quot;:[{&quot;brightness&quot;:0,&quot;colorType&quot;:1,&quot;foreColorIndex&quot;:5,&quot;pos&quot;:1,&quot;transparency&quot;:0.800000011920929},{&quot;brightness&quot;:0,&quot;colorType&quot;:1,&quot;foreColorIndex&quot;:5,&quot;pos&quot;:0,&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智能图形项正文"/>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113_5*n_h_h_i*1_2_4_1"/>
  <p:tag name="KSO_WM_TEMPLATE_CATEGORY" val="diagram"/>
  <p:tag name="KSO_WM_TEMPLATE_INDEX" val="20231113"/>
  <p:tag name="KSO_WM_UNIT_LAYERLEVEL" val="1_1_1_1"/>
  <p:tag name="KSO_WM_TAG_VERSION" val="3.0"/>
  <p:tag name="KSO_WM_BEAUTIFY_FLAG" val="#wm#"/>
  <p:tag name="KSO_WM_DIAGRAM_GROUP_CODE" val="n1-1"/>
  <p:tag name="KSO_WM_UNIT_TYPE" val="n_h_h_i"/>
  <p:tag name="KSO_WM_UNIT_INDEX" val="1_2_4_1"/>
  <p:tag name="KSO_WM_DIAGRAM_VERSION" val="3"/>
  <p:tag name="KSO_WM_DIAGRAM_COLOR_TRICK" val="1"/>
  <p:tag name="KSO_WM_DIAGRAM_COLOR_TEXT_CAN_REMOVE" val="n"/>
  <p:tag name="KSO_WM_DIAGRAM_MAX_ITEMCNT" val="6"/>
  <p:tag name="KSO_WM_DIAGRAM_MIN_ITEMCNT" val="2"/>
  <p:tag name="KSO_WM_DIAGRAM_VIRTUALLY_FRAME" val="{&quot;height&quot;:233.22500305175782,&quot;left&quot;:156.74999999999997,&quot;top&quot;:137.3,&quot;width&quot;:651.3250393700788}"/>
  <p:tag name="KSO_WM_DIAGRAM_COLOR_MATCH_VALUE" val="{&quot;shape&quot;:{&quot;fill&quot;:{&quot;solid&quot;:{&quot;brightness&quot;:0,&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113_5*n_h_h_f*1_2_2_1"/>
  <p:tag name="KSO_WM_TEMPLATE_CATEGORY" val="diagram"/>
  <p:tag name="KSO_WM_TEMPLATE_INDEX" val="20231113"/>
  <p:tag name="KSO_WM_UNIT_LAYERLEVEL" val="1_1_1_1"/>
  <p:tag name="KSO_WM_TAG_VERSION" val="3.0"/>
  <p:tag name="KSO_WM_BEAUTIFY_FLAG" val="#wm#"/>
  <p:tag name="KSO_WM_UNIT_SUBTYPE" val="a"/>
  <p:tag name="KSO_WM_UNIT_NOCLEAR" val="0"/>
  <p:tag name="KSO_WM_UNIT_VALUE" val="52"/>
  <p:tag name="KSO_WM_DIAGRAM_GROUP_CODE" val="n1-1"/>
  <p:tag name="KSO_WM_UNIT_TYPE" val="n_h_h_f"/>
  <p:tag name="KSO_WM_UNIT_INDEX" val="1_2_2_1"/>
  <p:tag name="KSO_WM_DIAGRAM_VERSION" val="3"/>
  <p:tag name="KSO_WM_DIAGRAM_COLOR_TRICK" val="1"/>
  <p:tag name="KSO_WM_DIAGRAM_COLOR_TEXT_CAN_REMOVE" val="n"/>
  <p:tag name="KSO_WM_DIAGRAM_MAX_ITEMCNT" val="6"/>
  <p:tag name="KSO_WM_DIAGRAM_MIN_ITEMCNT" val="2"/>
  <p:tag name="KSO_WM_DIAGRAM_VIRTUALLY_FRAME" val="{&quot;height&quot;:233.22500305175782,&quot;left&quot;:156.74999999999997,&quot;top&quot;:137.3,&quot;width&quot;:651.3250393700788}"/>
  <p:tag name="KSO_WM_DIAGRAM_COLOR_MATCH_VALUE" val="{&quot;shape&quot;:{&quot;fill&quot;:{&quot;gradient&quot;:[{&quot;brightness&quot;:0,&quot;colorType&quot;:1,&quot;foreColorIndex&quot;:5,&quot;pos&quot;:1,&quot;transparency&quot;:0.800000011920929},{&quot;brightness&quot;:0,&quot;colorType&quot;:1,&quot;foreColorIndex&quot;:5,&quot;pos&quot;:0,&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智能图形项正文"/>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113_5*n_h_h_i*1_2_2_1"/>
  <p:tag name="KSO_WM_TEMPLATE_CATEGORY" val="diagram"/>
  <p:tag name="KSO_WM_TEMPLATE_INDEX" val="20231113"/>
  <p:tag name="KSO_WM_UNIT_LAYERLEVEL" val="1_1_1_1"/>
  <p:tag name="KSO_WM_TAG_VERSION" val="3.0"/>
  <p:tag name="KSO_WM_BEAUTIFY_FLAG" val="#wm#"/>
  <p:tag name="KSO_WM_DIAGRAM_GROUP_CODE" val="n1-1"/>
  <p:tag name="KSO_WM_UNIT_TYPE" val="n_h_h_i"/>
  <p:tag name="KSO_WM_UNIT_INDEX" val="1_2_2_1"/>
  <p:tag name="KSO_WM_DIAGRAM_VERSION" val="3"/>
  <p:tag name="KSO_WM_DIAGRAM_COLOR_TRICK" val="1"/>
  <p:tag name="KSO_WM_DIAGRAM_COLOR_TEXT_CAN_REMOVE" val="n"/>
  <p:tag name="KSO_WM_DIAGRAM_MAX_ITEMCNT" val="6"/>
  <p:tag name="KSO_WM_DIAGRAM_MIN_ITEMCNT" val="2"/>
  <p:tag name="KSO_WM_DIAGRAM_VIRTUALLY_FRAME" val="{&quot;height&quot;:233.22500305175782,&quot;left&quot;:156.74999999999997,&quot;top&quot;:137.3,&quot;width&quot;:651.3250393700788}"/>
  <p:tag name="KSO_WM_DIAGRAM_COLOR_MATCH_VALUE" val="{&quot;shape&quot;:{&quot;fill&quot;:{&quot;solid&quot;:{&quot;brightness&quot;:0,&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13_5*n_h_i*1_1_3"/>
  <p:tag name="KSO_WM_TEMPLATE_CATEGORY" val="diagram"/>
  <p:tag name="KSO_WM_TEMPLATE_INDEX" val="20231113"/>
  <p:tag name="KSO_WM_UNIT_LAYERLEVEL" val="1_1_1"/>
  <p:tag name="KSO_WM_TAG_VERSION" val="3.0"/>
  <p:tag name="KSO_WM_DIAGRAM_GROUP_CODE" val="n1-1"/>
  <p:tag name="KSO_WM_UNIT_TYPE" val="n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233.22500305175782,&quot;left&quot;:156.74999999999997,&quot;top&quot;:137.3,&quot;width&quot;:651.3250393700788}"/>
  <p:tag name="KSO_WM_DIAGRAM_COLOR_MATCH_VALUE" val="{&quot;shape&quot;:{&quot;fill&quot;:{&quot;solid&quot;:{&quot;brightness&quot;:0.4000000059604645,&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4"/>
  <p:tag name="KSO_WM_DIAGRAM_USE_COLOR_VALUE" val="{&quot;color_scheme&quot;:1,&quot;color_type&quot;:1,&quot;theme_color_indexes&quot;:[5,6,5,6,5,6]}"/>
</p:tagLst>
</file>

<file path=ppt/tags/tag28.xml><?xml version="1.0" encoding="utf-8"?>
<p:tagLst xmlns:p="http://schemas.openxmlformats.org/presentationml/2006/main">
  <p:tag name="KSO_WM_DIAGRAM_VIRTUALLY_FRAME" val="{&quot;height&quot;:402.8074803149607,&quot;left&quot;:443.6889763779527,&quot;top&quot;:125.09023622047243,&quot;width&quot;:469.25}"/>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113_5*n_h_i*1_1_6"/>
  <p:tag name="KSO_WM_TEMPLATE_CATEGORY" val="diagram"/>
  <p:tag name="KSO_WM_TEMPLATE_INDEX" val="20231113"/>
  <p:tag name="KSO_WM_UNIT_LAYERLEVEL" val="1_1_1"/>
  <p:tag name="KSO_WM_TAG_VERSION" val="3.0"/>
  <p:tag name="KSO_WM_BEAUTIFY_FLAG" val="#wm#"/>
  <p:tag name="KSO_WM_DIAGRAM_GROUP_CODE" val="n1-1"/>
  <p:tag name="KSO_WM_UNIT_TYPE" val="n_h_i"/>
  <p:tag name="KSO_WM_UNIT_INDEX" val="1_1_6"/>
  <p:tag name="KSO_WM_DIAGRAM_VERSION" val="3"/>
  <p:tag name="KSO_WM_DIAGRAM_COLOR_TRICK" val="1"/>
  <p:tag name="KSO_WM_DIAGRAM_COLOR_TEXT_CAN_REMOVE" val="n"/>
  <p:tag name="KSO_WM_DIAGRAM_MAX_ITEMCNT" val="6"/>
  <p:tag name="KSO_WM_DIAGRAM_MIN_ITEMCNT" val="2"/>
  <p:tag name="KSO_WM_DIAGRAM_VIRTUALLY_FRAME" val="{&quot;height&quot;:233.22500305175782,&quot;left&quot;:156.74999999999997,&quot;top&quot;:137.3,&quot;width&quot;:651.3250393700788}"/>
  <p:tag name="KSO_WM_DIAGRAM_COLOR_MATCH_VALUE" val="{&quot;shape&quot;:{&quot;fill&quot;:{&quot;gradient&quot;:[{&quot;brightness&quot;:-0.05000000074505806,&quot;colorType&quot;:1,&quot;foreColorIndex&quot;:5,&quot;pos&quot;:0.09000000357627869,&quot;transparency&quot;:0},{&quot;brightness&quot;:0.4000000059604645,&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113_5*n_h_i*1_1_8"/>
  <p:tag name="KSO_WM_TEMPLATE_CATEGORY" val="diagram"/>
  <p:tag name="KSO_WM_TEMPLATE_INDEX" val="20231113"/>
  <p:tag name="KSO_WM_UNIT_LAYERLEVEL" val="1_1_1"/>
  <p:tag name="KSO_WM_TAG_VERSION" val="3.0"/>
  <p:tag name="KSO_WM_BEAUTIFY_FLAG" val="#wm#"/>
  <p:tag name="KSO_WM_DIAGRAM_GROUP_CODE" val="n1-1"/>
  <p:tag name="KSO_WM_UNIT_TYPE" val="n_h_i"/>
  <p:tag name="KSO_WM_UNIT_INDEX" val="1_1_8"/>
  <p:tag name="KSO_WM_DIAGRAM_VERSION" val="3"/>
  <p:tag name="KSO_WM_DIAGRAM_COLOR_TRICK" val="1"/>
  <p:tag name="KSO_WM_DIAGRAM_COLOR_TEXT_CAN_REMOVE" val="n"/>
  <p:tag name="KSO_WM_DIAGRAM_MAX_ITEMCNT" val="6"/>
  <p:tag name="KSO_WM_DIAGRAM_MIN_ITEMCNT" val="2"/>
  <p:tag name="KSO_WM_DIAGRAM_VIRTUALLY_FRAME" val="{&quot;height&quot;:233.22500305175782,&quot;left&quot;:156.74999999999997,&quot;top&quot;:137.3,&quot;width&quot;:651.3250393700788}"/>
  <p:tag name="KSO_WM_DIAGRAM_COLOR_MATCH_VALUE" val="{&quot;shape&quot;:{&quot;fill&quot;:{&quot;type&quot;:0},&quot;glow&quot;:{&quot;colorType&quot;:0},&quot;line&quot;:{&quot;gradient&quot;:[{&quot;brightness&quot;:0,&quot;colorType&quot;:1,&quot;foreColorIndex&quot;:5,&quot;pos&quot;:0.8100000023841858,&quot;transparency&quot;:1},{&quot;brightness&quot;:0.4000000059604645,&quot;colorType&quot;:1,&quot;foreColorIndex&quot;:5,&quot;pos&quot;:0,&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113_5*n_h_i*1_1_7"/>
  <p:tag name="KSO_WM_TEMPLATE_CATEGORY" val="diagram"/>
  <p:tag name="KSO_WM_TEMPLATE_INDEX" val="20231113"/>
  <p:tag name="KSO_WM_UNIT_LAYERLEVEL" val="1_1_1"/>
  <p:tag name="KSO_WM_TAG_VERSION" val="3.0"/>
  <p:tag name="KSO_WM_BEAUTIFY_FLAG" val="#wm#"/>
  <p:tag name="KSO_WM_DIAGRAM_GROUP_CODE" val="n1-1"/>
  <p:tag name="KSO_WM_UNIT_TYPE" val="n_h_i"/>
  <p:tag name="KSO_WM_UNIT_INDEX" val="1_1_7"/>
  <p:tag name="KSO_WM_DIAGRAM_VERSION" val="3"/>
  <p:tag name="KSO_WM_DIAGRAM_COLOR_TRICK" val="1"/>
  <p:tag name="KSO_WM_DIAGRAM_COLOR_TEXT_CAN_REMOVE" val="n"/>
  <p:tag name="KSO_WM_DIAGRAM_MAX_ITEMCNT" val="6"/>
  <p:tag name="KSO_WM_DIAGRAM_MIN_ITEMCNT" val="2"/>
  <p:tag name="KSO_WM_DIAGRAM_VIRTUALLY_FRAME" val="{&quot;height&quot;:233.22500305175782,&quot;left&quot;:156.74999999999997,&quot;top&quot;:137.3,&quot;width&quot;:651.3250393700788}"/>
  <p:tag name="KSO_WM_DIAGRAM_COLOR_MATCH_VALUE" val="{&quot;shape&quot;:{&quot;fill&quot;:{&quot;type&quot;:0},&quot;glow&quot;:{&quot;colorType&quot;:0},&quot;line&quot;:{&quot;gradient&quot;:[{&quot;brightness&quot;:0,&quot;colorType&quot;:1,&quot;foreColorIndex&quot;:5,&quot;pos&quot;:0.1899999976158142,&quot;transparency&quot;:1},{&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113_5*n_h_i*1_1_1"/>
  <p:tag name="KSO_WM_TEMPLATE_CATEGORY" val="diagram"/>
  <p:tag name="KSO_WM_TEMPLATE_INDEX" val="20231113"/>
  <p:tag name="KSO_WM_UNIT_LAYERLEVEL" val="1_1_1"/>
  <p:tag name="KSO_WM_TAG_VERSION" val="3.0"/>
  <p:tag name="KSO_WM_BEAUTIFY_FLAG" val="#wm#"/>
  <p:tag name="KSO_WM_DIAGRAM_GROUP_CODE" val="n1-1"/>
  <p:tag name="KSO_WM_UNIT_TYPE" val="n_h_i"/>
  <p:tag name="KSO_WM_UNIT_INDEX" val="1_1_1"/>
  <p:tag name="KSO_WM_DIAGRAM_VERSION" val="3"/>
  <p:tag name="KSO_WM_DIAGRAM_COLOR_TRICK" val="1"/>
  <p:tag name="KSO_WM_DIAGRAM_COLOR_TEXT_CAN_REMOVE" val="n"/>
  <p:tag name="KSO_WM_DIAGRAM_MAX_ITEMCNT" val="6"/>
  <p:tag name="KSO_WM_DIAGRAM_MIN_ITEMCNT" val="2"/>
  <p:tag name="KSO_WM_DIAGRAM_VIRTUALLY_FRAME" val="{&quot;height&quot;:233.22500305175782,&quot;left&quot;:156.74999999999997,&quot;top&quot;:137.3,&quot;width&quot;:651.3250393700788}"/>
  <p:tag name="KSO_WM_DIAGRAM_COLOR_MATCH_VALUE" val="{&quot;shape&quot;:{&quot;fill&quot;:{&quot;solid&quot;:{&quot;brightness&quot;:0.5,&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113_5*n_h_h_f*1_2_5_1"/>
  <p:tag name="KSO_WM_TEMPLATE_CATEGORY" val="diagram"/>
  <p:tag name="KSO_WM_TEMPLATE_INDEX" val="20231113"/>
  <p:tag name="KSO_WM_UNIT_LAYERLEVEL" val="1_1_1_1"/>
  <p:tag name="KSO_WM_TAG_VERSION" val="3.0"/>
  <p:tag name="KSO_WM_BEAUTIFY_FLAG" val="#wm#"/>
  <p:tag name="KSO_WM_UNIT_SUBTYPE" val="a"/>
  <p:tag name="KSO_WM_UNIT_NOCLEAR" val="0"/>
  <p:tag name="KSO_WM_DIAGRAM_GROUP_CODE" val="n1-1"/>
  <p:tag name="KSO_WM_UNIT_TYPE" val="n_h_h_f"/>
  <p:tag name="KSO_WM_UNIT_INDEX" val="1_2_5_1"/>
  <p:tag name="KSO_WM_DIAGRAM_VERSION" val="3"/>
  <p:tag name="KSO_WM_DIAGRAM_COLOR_TRICK" val="1"/>
  <p:tag name="KSO_WM_DIAGRAM_COLOR_TEXT_CAN_REMOVE" val="n"/>
  <p:tag name="KSO_WM_DIAGRAM_MAX_ITEMCNT" val="6"/>
  <p:tag name="KSO_WM_DIAGRAM_MIN_ITEMCNT" val="2"/>
  <p:tag name="KSO_WM_DIAGRAM_VIRTUALLY_FRAME" val="{&quot;height&quot;:233.22500305175782,&quot;left&quot;:156.74999999999997,&quot;top&quot;:137.3,&quot;width&quot;:651.3250393700788}"/>
  <p:tag name="KSO_WM_DIAGRAM_COLOR_MATCH_VALUE" val="{&quot;shape&quot;:{&quot;fill&quot;:{&quot;gradient&quot;:[{&quot;brightness&quot;:0,&quot;colorType&quot;:1,&quot;foreColorIndex&quot;:5,&quot;pos&quot;:1,&quot;transparency&quot;:1},{&quot;brightness&quot;:0,&quot;colorType&quot;:1,&quot;foreColorIndex&quot;:5,&quot;pos&quot;:0,&quot;transparency&quot;:0.80000001192092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智能图形项正文"/>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113_5*n_h_h_i*1_2_5_1"/>
  <p:tag name="KSO_WM_TEMPLATE_CATEGORY" val="diagram"/>
  <p:tag name="KSO_WM_TEMPLATE_INDEX" val="20231113"/>
  <p:tag name="KSO_WM_UNIT_LAYERLEVEL" val="1_1_1_1"/>
  <p:tag name="KSO_WM_TAG_VERSION" val="3.0"/>
  <p:tag name="KSO_WM_BEAUTIFY_FLAG" val="#wm#"/>
  <p:tag name="KSO_WM_DIAGRAM_GROUP_CODE" val="n1-1"/>
  <p:tag name="KSO_WM_UNIT_TYPE" val="n_h_h_i"/>
  <p:tag name="KSO_WM_UNIT_INDEX" val="1_2_5_1"/>
  <p:tag name="KSO_WM_DIAGRAM_VERSION" val="3"/>
  <p:tag name="KSO_WM_DIAGRAM_COLOR_TRICK" val="1"/>
  <p:tag name="KSO_WM_DIAGRAM_COLOR_TEXT_CAN_REMOVE" val="n"/>
  <p:tag name="KSO_WM_DIAGRAM_MAX_ITEMCNT" val="6"/>
  <p:tag name="KSO_WM_DIAGRAM_MIN_ITEMCNT" val="2"/>
  <p:tag name="KSO_WM_DIAGRAM_VIRTUALLY_FRAME" val="{&quot;height&quot;:233.22500305175782,&quot;left&quot;:156.74999999999997,&quot;top&quot;:137.3,&quot;width&quot;:651.3250393700788}"/>
  <p:tag name="KSO_WM_DIAGRAM_COLOR_MATCH_VALUE" val="{&quot;shape&quot;:{&quot;fill&quot;:{&quot;solid&quot;:{&quot;brightness&quot;:0,&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113_5*n_h_h_f*1_2_3_1"/>
  <p:tag name="KSO_WM_TEMPLATE_CATEGORY" val="diagram"/>
  <p:tag name="KSO_WM_TEMPLATE_INDEX" val="20231113"/>
  <p:tag name="KSO_WM_UNIT_LAYERLEVEL" val="1_1_1_1"/>
  <p:tag name="KSO_WM_TAG_VERSION" val="3.0"/>
  <p:tag name="KSO_WM_BEAUTIFY_FLAG" val="#wm#"/>
  <p:tag name="KSO_WM_UNIT_SUBTYPE" val="a"/>
  <p:tag name="KSO_WM_UNIT_NOCLEAR" val="0"/>
  <p:tag name="KSO_WM_UNIT_VALUE" val="52"/>
  <p:tag name="KSO_WM_DIAGRAM_GROUP_CODE" val="n1-1"/>
  <p:tag name="KSO_WM_UNIT_TYPE" val="n_h_h_f"/>
  <p:tag name="KSO_WM_UNIT_INDEX" val="1_2_3_1"/>
  <p:tag name="KSO_WM_DIAGRAM_VERSION" val="3"/>
  <p:tag name="KSO_WM_DIAGRAM_COLOR_TRICK" val="1"/>
  <p:tag name="KSO_WM_DIAGRAM_COLOR_TEXT_CAN_REMOVE" val="n"/>
  <p:tag name="KSO_WM_DIAGRAM_MAX_ITEMCNT" val="6"/>
  <p:tag name="KSO_WM_DIAGRAM_MIN_ITEMCNT" val="2"/>
  <p:tag name="KSO_WM_DIAGRAM_VIRTUALLY_FRAME" val="{&quot;height&quot;:233.22500305175782,&quot;left&quot;:156.74999999999997,&quot;top&quot;:137.3,&quot;width&quot;:651.3250393700788}"/>
  <p:tag name="KSO_WM_DIAGRAM_COLOR_MATCH_VALUE" val="{&quot;shape&quot;:{&quot;fill&quot;:{&quot;gradient&quot;:[{&quot;brightness&quot;:0,&quot;colorType&quot;:1,&quot;foreColorIndex&quot;:5,&quot;pos&quot;:1,&quot;transparency&quot;:1},{&quot;brightness&quot;:0,&quot;colorType&quot;:1,&quot;foreColorIndex&quot;:5,&quot;pos&quot;:0,&quot;transparency&quot;:0.80000001192092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智能图形项正文"/>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113_5*n_h_h_i*1_2_3_1"/>
  <p:tag name="KSO_WM_TEMPLATE_CATEGORY" val="diagram"/>
  <p:tag name="KSO_WM_TEMPLATE_INDEX" val="20231113"/>
  <p:tag name="KSO_WM_UNIT_LAYERLEVEL" val="1_1_1_1"/>
  <p:tag name="KSO_WM_TAG_VERSION" val="3.0"/>
  <p:tag name="KSO_WM_BEAUTIFY_FLAG" val="#wm#"/>
  <p:tag name="KSO_WM_DIAGRAM_GROUP_CODE" val="n1-1"/>
  <p:tag name="KSO_WM_UNIT_TYPE" val="n_h_h_i"/>
  <p:tag name="KSO_WM_UNIT_INDEX" val="1_2_3_1"/>
  <p:tag name="KSO_WM_DIAGRAM_VERSION" val="3"/>
  <p:tag name="KSO_WM_DIAGRAM_COLOR_TRICK" val="1"/>
  <p:tag name="KSO_WM_DIAGRAM_COLOR_TEXT_CAN_REMOVE" val="n"/>
  <p:tag name="KSO_WM_DIAGRAM_MAX_ITEMCNT" val="6"/>
  <p:tag name="KSO_WM_DIAGRAM_MIN_ITEMCNT" val="2"/>
  <p:tag name="KSO_WM_DIAGRAM_VIRTUALLY_FRAME" val="{&quot;height&quot;:233.22500305175782,&quot;left&quot;:156.74999999999997,&quot;top&quot;:137.3,&quot;width&quot;:651.3250393700788}"/>
  <p:tag name="KSO_WM_DIAGRAM_COLOR_MATCH_VALUE" val="{&quot;shape&quot;:{&quot;fill&quot;:{&quot;solid&quot;:{&quot;brightness&quot;:0,&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113_5*n_h_h_f*1_2_1_1"/>
  <p:tag name="KSO_WM_TEMPLATE_CATEGORY" val="diagram"/>
  <p:tag name="KSO_WM_TEMPLATE_INDEX" val="20231113"/>
  <p:tag name="KSO_WM_UNIT_LAYERLEVEL" val="1_1_1_1"/>
  <p:tag name="KSO_WM_TAG_VERSION" val="3.0"/>
  <p:tag name="KSO_WM_BEAUTIFY_FLAG" val="#wm#"/>
  <p:tag name="KSO_WM_UNIT_SUBTYPE" val="a"/>
  <p:tag name="KSO_WM_UNIT_NOCLEAR" val="0"/>
  <p:tag name="KSO_WM_UNIT_VALUE" val="52"/>
  <p:tag name="KSO_WM_DIAGRAM_GROUP_CODE" val="n1-1"/>
  <p:tag name="KSO_WM_UNIT_TYPE" val="n_h_h_f"/>
  <p:tag name="KSO_WM_UNIT_INDEX" val="1_2_1_1"/>
  <p:tag name="KSO_WM_DIAGRAM_VERSION" val="3"/>
  <p:tag name="KSO_WM_DIAGRAM_COLOR_TRICK" val="1"/>
  <p:tag name="KSO_WM_DIAGRAM_COLOR_TEXT_CAN_REMOVE" val="n"/>
  <p:tag name="KSO_WM_DIAGRAM_MAX_ITEMCNT" val="6"/>
  <p:tag name="KSO_WM_DIAGRAM_MIN_ITEMCNT" val="2"/>
  <p:tag name="KSO_WM_DIAGRAM_VIRTUALLY_FRAME" val="{&quot;height&quot;:233.22500305175782,&quot;left&quot;:156.74999999999997,&quot;top&quot;:137.3,&quot;width&quot;:651.3250393700788}"/>
  <p:tag name="KSO_WM_DIAGRAM_COLOR_MATCH_VALUE" val="{&quot;shape&quot;:{&quot;fill&quot;:{&quot;gradient&quot;:[{&quot;brightness&quot;:0,&quot;colorType&quot;:1,&quot;foreColorIndex&quot;:5,&quot;pos&quot;:1,&quot;transparency&quot;:1},{&quot;brightness&quot;:0,&quot;colorType&quot;:1,&quot;foreColorIndex&quot;:5,&quot;pos&quot;:0,&quot;transparency&quot;:0.80000001192092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智能图形项正文"/>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113_5*n_h_h_i*1_2_1_1"/>
  <p:tag name="KSO_WM_TEMPLATE_CATEGORY" val="diagram"/>
  <p:tag name="KSO_WM_TEMPLATE_INDEX" val="20231113"/>
  <p:tag name="KSO_WM_UNIT_LAYERLEVEL" val="1_1_1_1"/>
  <p:tag name="KSO_WM_TAG_VERSION" val="3.0"/>
  <p:tag name="KSO_WM_BEAUTIFY_FLAG" val="#wm#"/>
  <p:tag name="KSO_WM_DIAGRAM_GROUP_CODE" val="n1-1"/>
  <p:tag name="KSO_WM_UNIT_TYPE" val="n_h_h_i"/>
  <p:tag name="KSO_WM_UNIT_INDEX" val="1_2_1_1"/>
  <p:tag name="KSO_WM_DIAGRAM_VERSION" val="3"/>
  <p:tag name="KSO_WM_DIAGRAM_COLOR_TRICK" val="1"/>
  <p:tag name="KSO_WM_DIAGRAM_COLOR_TEXT_CAN_REMOVE" val="n"/>
  <p:tag name="KSO_WM_DIAGRAM_MAX_ITEMCNT" val="6"/>
  <p:tag name="KSO_WM_DIAGRAM_MIN_ITEMCNT" val="2"/>
  <p:tag name="KSO_WM_DIAGRAM_VIRTUALLY_FRAME" val="{&quot;height&quot;:233.22500305175782,&quot;left&quot;:156.74999999999997,&quot;top&quot;:137.3,&quot;width&quot;:651.3250393700788}"/>
  <p:tag name="KSO_WM_DIAGRAM_COLOR_MATCH_VALUE" val="{&quot;shape&quot;:{&quot;fill&quot;:{&quot;solid&quot;:{&quot;brightness&quot;:0,&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9.xml><?xml version="1.0" encoding="utf-8"?>
<p:tagLst xmlns:p="http://schemas.openxmlformats.org/presentationml/2006/main">
  <p:tag name="KSO_WM_DIAGRAM_VIRTUALLY_FRAME" val="{&quot;height&quot;:402.8074803149607,&quot;left&quot;:443.6889763779527,&quot;top&quot;:125.09023622047243,&quot;width&quot;:469.25}"/>
</p:tagLst>
</file>

<file path=ppt/tags/tag290.xml><?xml version="1.0" encoding="utf-8"?>
<p:tagLst xmlns:p="http://schemas.openxmlformats.org/presentationml/2006/main">
  <p:tag name="TABLE_ENDDRAG_ORIGIN_RECT" val="671*90"/>
  <p:tag name="TABLE_ENDDRAG_RECT" val="147*364*671*90"/>
</p:tagLst>
</file>

<file path=ppt/tags/tag291.xml><?xml version="1.0" encoding="utf-8"?>
<p:tagLst xmlns:p="http://schemas.openxmlformats.org/presentationml/2006/main">
  <p:tag name="TABLE_ENDDRAG_ORIGIN_RECT" val="829*323"/>
  <p:tag name="TABLE_ENDDRAG_RECT" val="64*173*829*323"/>
</p:tagLst>
</file>

<file path=ppt/tags/tag292.xml><?xml version="1.0" encoding="utf-8"?>
<p:tagLst xmlns:p="http://schemas.openxmlformats.org/presentationml/2006/main">
  <p:tag name="TABLE_ENDDRAG_ORIGIN_RECT" val="839*357"/>
  <p:tag name="TABLE_ENDDRAG_RECT" val="56*120*839*357"/>
</p:tagLst>
</file>

<file path=ppt/tags/tag293.xml><?xml version="1.0" encoding="utf-8"?>
<p:tagLst xmlns:p="http://schemas.openxmlformats.org/presentationml/2006/main">
  <p:tag name="TABLE_ENDDRAG_ORIGIN_RECT" val="863*385"/>
  <p:tag name="TABLE_ENDDRAG_RECT" val="44*100*863*385"/>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394_3*m_i*1_1"/>
  <p:tag name="KSO_WM_TEMPLATE_CATEGORY" val="diagram"/>
  <p:tag name="KSO_WM_TEMPLATE_INDEX" val="20235394"/>
  <p:tag name="KSO_WM_UNIT_LAYERLEVEL" val="1_1"/>
  <p:tag name="KSO_WM_TAG_VERSION" val="3.0"/>
  <p:tag name="KSO_WM_BEAUTIFY_FLAG" val="#wm#"/>
  <p:tag name="KSO_WM_UNIT_TYPE" val="m_i"/>
  <p:tag name="KSO_WM_UNIT_INDEX" val="1_1"/>
  <p:tag name="KSO_WM_DIAGRAM_GROUP_CODE" val="m1-1"/>
  <p:tag name="KSO_WM_DIAGRAM_VERSION" val="3"/>
  <p:tag name="KSO_WM_DIAGRAM_COLOR_TRICK" val="2"/>
  <p:tag name="KSO_WM_DIAGRAM_COLOR_TEXT_CAN_REMOVE" val="n"/>
  <p:tag name="KSO_WM_UNIT_FILL_TYPE" val="1"/>
  <p:tag name="KSO_WM_UNIT_FILL_FORE_SCHEMECOLOR_INDEX" val="13"/>
  <p:tag name="KSO_WM_UNIT_FILL_FORE_SCHEMECOLOR_INDEX_BRIGHTNESS" val="0.5"/>
  <p:tag name="KSO_WM_DIAGRAM_MAX_ITEMCNT" val="6"/>
  <p:tag name="KSO_WM_DIAGRAM_MIN_ITEMCNT" val="3"/>
  <p:tag name="KSO_WM_DIAGRAM_VIRTUALLY_FRAME" val="{&quot;height&quot;:322.88075284226386,&quot;left&quot;:0,&quot;top&quot;:156.45937007874014,&quot;width&quot;:960}"/>
  <p:tag name="KSO_WM_DIAGRAM_COLOR_MATCH_VALUE" val="{&quot;shape&quot;:{&quot;fill&quot;:{&quot;solid&quot;:{&quot;brightness&quot;:0.5,&quot;colorType&quot;:1,&quot;foreColorIndex&quot;:13,&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nb"/>
  <p:tag name="KSO_WM_UNIT_TYPE" val="m_h_i"/>
  <p:tag name="KSO_WM_UNIT_INDEX" val="1_1_1"/>
  <p:tag name="KSO_WM_UNIT_ID" val="diagram20235394_3*m_h_i*1_1_1"/>
  <p:tag name="KSO_WM_TEMPLATE_CATEGORY" val="diagram"/>
  <p:tag name="KSO_WM_TEMPLATE_INDEX" val="20235394"/>
  <p:tag name="KSO_WM_UNIT_LAYERLEVEL" val="1_1_1"/>
  <p:tag name="KSO_WM_TAG_VERSION" val="3.0"/>
  <p:tag name="KSO_WM_BEAUTIFY_FLAG" val="#wm#"/>
  <p:tag name="KSO_WM_DIAGRAM_GROUP_CODE" val="m1-1"/>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
  <p:tag name="KSO_WM_DIAGRAM_MAX_ITEMCNT" val="6"/>
  <p:tag name="KSO_WM_DIAGRAM_MIN_ITEMCNT" val="3"/>
  <p:tag name="KSO_WM_DIAGRAM_VIRTUALLY_FRAME" val="{&quot;height&quot;:322.88075284226386,&quot;left&quot;:0,&quot;top&quot;:156.45937007874014,&quot;width&quot;:960}"/>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9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1_1"/>
  <p:tag name="KSO_WM_UNIT_ID" val="diagram20235394_3*m_h_f*1_1_1"/>
  <p:tag name="KSO_WM_TEMPLATE_CATEGORY" val="diagram"/>
  <p:tag name="KSO_WM_TEMPLATE_INDEX" val="20235394"/>
  <p:tag name="KSO_WM_UNIT_LAYERLEVEL" val="1_1_1"/>
  <p:tag name="KSO_WM_TAG_VERSION" val="3.0"/>
  <p:tag name="KSO_WM_BEAUTIFY_FLAG" val="#wm#"/>
  <p:tag name="KSO_WM_UNIT_TEXT_LAYER_COUNT" val="1"/>
  <p:tag name="KSO_WM_DIAGRAM_GROUP_CODE" val="m1-1"/>
  <p:tag name="KSO_WM_DIAGRAM_VERSION" val="3"/>
  <p:tag name="KSO_WM_DIAGRAM_COLOR_TRICK" val="2"/>
  <p:tag name="KSO_WM_DIAGRAM_COLOR_TEXT_CAN_REMOVE" val="n"/>
  <p:tag name="KSO_WM_UNIT_TEXT_TYPE" val="1"/>
  <p:tag name="KSO_WM_UNIT_PRESET_TEXT" val="单击此处添加正文具体内容，文字是您思想的提炼，请尽量言简意赅的阐述您的内容观点。"/>
  <p:tag name="KSO_WM_UNIT_TEXT_FILL_FORE_SCHEMECOLOR_INDEX" val="1"/>
  <p:tag name="KSO_WM_UNIT_TEXT_FILL_TYPE" val="1"/>
  <p:tag name="KSO_WM_DIAGRAM_MAX_ITEMCNT" val="6"/>
  <p:tag name="KSO_WM_DIAGRAM_MIN_ITEMCNT" val="3"/>
  <p:tag name="KSO_WM_DIAGRAM_VIRTUALLY_FRAME" val="{&quot;height&quot;:322.88075284226386,&quot;left&quot;:0,&quot;top&quot;:156.45937007874014,&quot;width&quot;:960}"/>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9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1_1"/>
  <p:tag name="KSO_WM_UNIT_ID" val="diagram20235394_3*m_h_a*1_1_1"/>
  <p:tag name="KSO_WM_TEMPLATE_CATEGORY" val="diagram"/>
  <p:tag name="KSO_WM_TEMPLATE_INDEX" val="20235394"/>
  <p:tag name="KSO_WM_UNIT_LAYERLEVEL" val="1_1_1"/>
  <p:tag name="KSO_WM_TAG_VERSION" val="3.0"/>
  <p:tag name="KSO_WM_BEAUTIFY_FLAG" val="#wm#"/>
  <p:tag name="KSO_WM_DIAGRAM_GROUP_CODE" val="m1-1"/>
  <p:tag name="KSO_WM_DIAGRAM_VERSION" val="3"/>
  <p:tag name="KSO_WM_DIAGRAM_COLOR_TRICK" val="2"/>
  <p:tag name="KSO_WM_DIAGRAM_COLOR_TEXT_CAN_REMOVE" val="n"/>
  <p:tag name="KSO_WM_UNIT_TEXT_TYPE" val="1"/>
  <p:tag name="KSO_WM_UNIT_PRESET_TEXT" val="添加标题"/>
  <p:tag name="KSO_WM_UNIT_TEXT_FILL_FORE_SCHEMECOLOR_INDEX" val="1"/>
  <p:tag name="KSO_WM_UNIT_TEXT_FILL_TYPE" val="1"/>
  <p:tag name="KSO_WM_DIAGRAM_MAX_ITEMCNT" val="6"/>
  <p:tag name="KSO_WM_DIAGRAM_MIN_ITEMCNT" val="3"/>
  <p:tag name="KSO_WM_DIAGRAM_VIRTUALLY_FRAME" val="{&quot;height&quot;:322.88075284226386,&quot;left&quot;:0,&quot;top&quot;:156.45937007874014,&quot;width&quot;:960}"/>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9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3_1"/>
  <p:tag name="KSO_WM_UNIT_ID" val="diagram20235394_3*m_h_f*1_3_1"/>
  <p:tag name="KSO_WM_TEMPLATE_CATEGORY" val="diagram"/>
  <p:tag name="KSO_WM_TEMPLATE_INDEX" val="20235394"/>
  <p:tag name="KSO_WM_UNIT_LAYERLEVEL" val="1_1_1"/>
  <p:tag name="KSO_WM_TAG_VERSION" val="3.0"/>
  <p:tag name="KSO_WM_BEAUTIFY_FLAG" val="#wm#"/>
  <p:tag name="KSO_WM_UNIT_TEXT_LAYER_COUNT" val="1"/>
  <p:tag name="KSO_WM_DIAGRAM_GROUP_CODE" val="m1-1"/>
  <p:tag name="KSO_WM_DIAGRAM_VERSION" val="3"/>
  <p:tag name="KSO_WM_DIAGRAM_COLOR_TRICK" val="2"/>
  <p:tag name="KSO_WM_DIAGRAM_COLOR_TEXT_CAN_REMOVE" val="n"/>
  <p:tag name="KSO_WM_UNIT_TEXT_TYPE" val="1"/>
  <p:tag name="KSO_WM_UNIT_PRESET_TEXT" val="单击此处添加正文具体内容，文字是您思想的提炼，请言简意赅的阐述您的观点。"/>
  <p:tag name="KSO_WM_UNIT_TEXT_FILL_FORE_SCHEMECOLOR_INDEX" val="1"/>
  <p:tag name="KSO_WM_UNIT_TEXT_FILL_TYPE" val="1"/>
  <p:tag name="KSO_WM_DIAGRAM_MAX_ITEMCNT" val="6"/>
  <p:tag name="KSO_WM_DIAGRAM_MIN_ITEMCNT" val="3"/>
  <p:tag name="KSO_WM_DIAGRAM_VIRTUALLY_FRAME" val="{&quot;height&quot;:322.88075284226386,&quot;left&quot;:0,&quot;top&quot;:156.45937007874014,&quot;width&quot;:960}"/>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9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3_1"/>
  <p:tag name="KSO_WM_UNIT_ID" val="diagram20235394_3*m_h_a*1_3_1"/>
  <p:tag name="KSO_WM_TEMPLATE_CATEGORY" val="diagram"/>
  <p:tag name="KSO_WM_TEMPLATE_INDEX" val="20235394"/>
  <p:tag name="KSO_WM_UNIT_LAYERLEVEL" val="1_1_1"/>
  <p:tag name="KSO_WM_TAG_VERSION" val="3.0"/>
  <p:tag name="KSO_WM_BEAUTIFY_FLAG" val="#wm#"/>
  <p:tag name="KSO_WM_DIAGRAM_GROUP_CODE" val="m1-1"/>
  <p:tag name="KSO_WM_DIAGRAM_VERSION" val="3"/>
  <p:tag name="KSO_WM_DIAGRAM_COLOR_TRICK" val="2"/>
  <p:tag name="KSO_WM_DIAGRAM_COLOR_TEXT_CAN_REMOVE" val="n"/>
  <p:tag name="KSO_WM_UNIT_TEXT_TYPE" val="1"/>
  <p:tag name="KSO_WM_UNIT_PRESET_TEXT" val="添加标题"/>
  <p:tag name="KSO_WM_UNIT_TEXT_FILL_FORE_SCHEMECOLOR_INDEX" val="1"/>
  <p:tag name="KSO_WM_UNIT_TEXT_FILL_TYPE" val="1"/>
  <p:tag name="KSO_WM_DIAGRAM_MAX_ITEMCNT" val="6"/>
  <p:tag name="KSO_WM_DIAGRAM_MIN_ITEMCNT" val="3"/>
  <p:tag name="KSO_WM_DIAGRAM_VIRTUALLY_FRAME" val="{&quot;height&quot;:322.88075284226386,&quot;left&quot;:0,&quot;top&quot;:156.45937007874014,&quot;width&quot;:960}"/>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DIAGRAM_VIRTUALLY_FRAME" val="{&quot;height&quot;:402.8074803149607,&quot;left&quot;:443.6889763779527,&quot;top&quot;:125.09023622047243,&quot;width&quot;:469.25}"/>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394_3*m_h_i*1_1_2"/>
  <p:tag name="KSO_WM_TEMPLATE_CATEGORY" val="diagram"/>
  <p:tag name="KSO_WM_TEMPLATE_INDEX" val="20235394"/>
  <p:tag name="KSO_WM_UNIT_LAYERLEVEL" val="1_1_1"/>
  <p:tag name="KSO_WM_TAG_VERSION" val="3.0"/>
  <p:tag name="KSO_WM_BEAUTIFY_FLAG" val="#wm#"/>
  <p:tag name="KSO_WM_UNIT_TYPE" val="m_h_i"/>
  <p:tag name="KSO_WM_UNIT_INDEX" val="1_1_2"/>
  <p:tag name="KSO_WM_DIAGRAM_GROUP_CODE" val="m1-1"/>
  <p:tag name="KSO_WM_DIAGRAM_VERSION" val="3"/>
  <p:tag name="KSO_WM_DIAGRAM_COLOR_TRICK" val="2"/>
  <p:tag name="KSO_WM_DIAGRAM_COLOR_TEXT_CAN_REMOVE" val="n"/>
  <p:tag name="KSO_WM_UNIT_LINE_FORE_SCHEMECOLOR_INDEX" val="5"/>
  <p:tag name="KSO_WM_DIAGRAM_MAX_ITEMCNT" val="6"/>
  <p:tag name="KSO_WM_DIAGRAM_MIN_ITEMCNT" val="3"/>
  <p:tag name="KSO_WM_DIAGRAM_VIRTUALLY_FRAME" val="{&quot;height&quot;:322.88075284226386,&quot;left&quot;:0,&quot;top&quot;:156.45937007874014,&quot;width&quot;:960}"/>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394_3*m_h_i*1_3_1"/>
  <p:tag name="KSO_WM_TEMPLATE_CATEGORY" val="diagram"/>
  <p:tag name="KSO_WM_TEMPLATE_INDEX" val="20235394"/>
  <p:tag name="KSO_WM_UNIT_LAYERLEVEL" val="1_1_1"/>
  <p:tag name="KSO_WM_TAG_VERSION" val="3.0"/>
  <p:tag name="KSO_WM_BEAUTIFY_FLAG" val="#wm#"/>
  <p:tag name="KSO_WM_UNIT_TYPE" val="m_h_i"/>
  <p:tag name="KSO_WM_UNIT_INDEX" val="1_3_1"/>
  <p:tag name="KSO_WM_DIAGRAM_GROUP_CODE" val="m1-1"/>
  <p:tag name="KSO_WM_DIAGRAM_VERSION" val="3"/>
  <p:tag name="KSO_WM_DIAGRAM_COLOR_TRICK" val="2"/>
  <p:tag name="KSO_WM_DIAGRAM_COLOR_TEXT_CAN_REMOVE" val="n"/>
  <p:tag name="KSO_WM_UNIT_LINE_FORE_SCHEMECOLOR_INDEX" val="5"/>
  <p:tag name="KSO_WM_DIAGRAM_MAX_ITEMCNT" val="6"/>
  <p:tag name="KSO_WM_DIAGRAM_MIN_ITEMCNT" val="3"/>
  <p:tag name="KSO_WM_DIAGRAM_VIRTUALLY_FRAME" val="{&quot;height&quot;:322.88075284226386,&quot;left&quot;:0,&quot;top&quot;:156.45937007874014,&quot;width&quot;:960}"/>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394_3*m_h_i*1_5_1"/>
  <p:tag name="KSO_WM_TEMPLATE_CATEGORY" val="diagram"/>
  <p:tag name="KSO_WM_TEMPLATE_INDEX" val="20235394"/>
  <p:tag name="KSO_WM_UNIT_LAYERLEVEL" val="1_1_1"/>
  <p:tag name="KSO_WM_TAG_VERSION" val="3.0"/>
  <p:tag name="KSO_WM_BEAUTIFY_FLAG" val="#wm#"/>
  <p:tag name="KSO_WM_UNIT_TYPE" val="m_h_i"/>
  <p:tag name="KSO_WM_UNIT_INDEX" val="1_5_1"/>
  <p:tag name="KSO_WM_DIAGRAM_GROUP_CODE" val="m1-1"/>
  <p:tag name="KSO_WM_DIAGRAM_VERSION" val="3"/>
  <p:tag name="KSO_WM_DIAGRAM_COLOR_TRICK" val="2"/>
  <p:tag name="KSO_WM_DIAGRAM_COLOR_TEXT_CAN_REMOVE" val="n"/>
  <p:tag name="KSO_WM_UNIT_LINE_FORE_SCHEMECOLOR_INDEX" val="5"/>
  <p:tag name="KSO_WM_DIAGRAM_MAX_ITEMCNT" val="6"/>
  <p:tag name="KSO_WM_DIAGRAM_MIN_ITEMCNT" val="3"/>
  <p:tag name="KSO_WM_DIAGRAM_VIRTUALLY_FRAME" val="{&quot;height&quot;:322.88075284226386,&quot;left&quot;:0,&quot;top&quot;:156.45937007874014,&quot;width&quot;:960}"/>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30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5_1"/>
  <p:tag name="KSO_WM_UNIT_ID" val="diagram20235394_3*m_h_f*1_5_1"/>
  <p:tag name="KSO_WM_TEMPLATE_CATEGORY" val="diagram"/>
  <p:tag name="KSO_WM_TEMPLATE_INDEX" val="20235394"/>
  <p:tag name="KSO_WM_UNIT_LAYERLEVEL" val="1_1_1"/>
  <p:tag name="KSO_WM_TAG_VERSION" val="3.0"/>
  <p:tag name="KSO_WM_BEAUTIFY_FLAG" val="#wm#"/>
  <p:tag name="KSO_WM_UNIT_TEXT_LAYER_COUNT" val="1"/>
  <p:tag name="KSO_WM_DIAGRAM_GROUP_CODE" val="m1-1"/>
  <p:tag name="KSO_WM_DIAGRAM_VERSION" val="3"/>
  <p:tag name="KSO_WM_DIAGRAM_COLOR_TRICK" val="2"/>
  <p:tag name="KSO_WM_DIAGRAM_COLOR_TEXT_CAN_REMOVE" val="n"/>
  <p:tag name="KSO_WM_UNIT_TEXT_TYPE" val="1"/>
  <p:tag name="KSO_WM_UNIT_PRESET_TEXT" val="单击此处添加正文具体内容，文字是您思想的提炼，请尽量言简意赅的阐述您的内容观点。"/>
  <p:tag name="KSO_WM_UNIT_TEXT_FILL_FORE_SCHEMECOLOR_INDEX" val="1"/>
  <p:tag name="KSO_WM_UNIT_TEXT_FILL_TYPE" val="1"/>
  <p:tag name="KSO_WM_DIAGRAM_MAX_ITEMCNT" val="6"/>
  <p:tag name="KSO_WM_DIAGRAM_MIN_ITEMCNT" val="3"/>
  <p:tag name="KSO_WM_DIAGRAM_VIRTUALLY_FRAME" val="{&quot;height&quot;:322.88075284226386,&quot;left&quot;:0,&quot;top&quot;:156.45937007874014,&quot;width&quot;:960}"/>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0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5_1"/>
  <p:tag name="KSO_WM_UNIT_ID" val="diagram20235394_3*m_h_a*1_5_1"/>
  <p:tag name="KSO_WM_TEMPLATE_CATEGORY" val="diagram"/>
  <p:tag name="KSO_WM_TEMPLATE_INDEX" val="20235394"/>
  <p:tag name="KSO_WM_UNIT_LAYERLEVEL" val="1_1_1"/>
  <p:tag name="KSO_WM_TAG_VERSION" val="3.0"/>
  <p:tag name="KSO_WM_BEAUTIFY_FLAG" val="#wm#"/>
  <p:tag name="KSO_WM_DIAGRAM_GROUP_CODE" val="m1-1"/>
  <p:tag name="KSO_WM_DIAGRAM_VERSION" val="3"/>
  <p:tag name="KSO_WM_DIAGRAM_COLOR_TRICK" val="2"/>
  <p:tag name="KSO_WM_DIAGRAM_COLOR_TEXT_CAN_REMOVE" val="n"/>
  <p:tag name="KSO_WM_UNIT_TEXT_TYPE" val="1"/>
  <p:tag name="KSO_WM_UNIT_PRESET_TEXT" val="添加标题"/>
  <p:tag name="KSO_WM_UNIT_TEXT_FILL_FORE_SCHEMECOLOR_INDEX" val="1"/>
  <p:tag name="KSO_WM_UNIT_TEXT_FILL_TYPE" val="1"/>
  <p:tag name="KSO_WM_DIAGRAM_MAX_ITEMCNT" val="6"/>
  <p:tag name="KSO_WM_DIAGRAM_MIN_ITEMCNT" val="3"/>
  <p:tag name="KSO_WM_DIAGRAM_VIRTUALLY_FRAME" val="{&quot;height&quot;:322.88075284226386,&quot;left&quot;:0,&quot;top&quot;:156.45937007874014,&quot;width&quot;:960}"/>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394_3*m_h_i*1_2_2"/>
  <p:tag name="KSO_WM_TEMPLATE_CATEGORY" val="diagram"/>
  <p:tag name="KSO_WM_TEMPLATE_INDEX" val="20235394"/>
  <p:tag name="KSO_WM_UNIT_LAYERLEVEL" val="1_1_1"/>
  <p:tag name="KSO_WM_TAG_VERSION" val="3.0"/>
  <p:tag name="KSO_WM_BEAUTIFY_FLAG" val="#wm#"/>
  <p:tag name="KSO_WM_UNIT_TYPE" val="m_h_i"/>
  <p:tag name="KSO_WM_UNIT_INDEX" val="1_2_2"/>
  <p:tag name="KSO_WM_DIAGRAM_GROUP_CODE" val="m1-1"/>
  <p:tag name="KSO_WM_DIAGRAM_VERSION" val="3"/>
  <p:tag name="KSO_WM_DIAGRAM_COLOR_TRICK" val="2"/>
  <p:tag name="KSO_WM_DIAGRAM_COLOR_TEXT_CAN_REMOVE" val="n"/>
  <p:tag name="KSO_WM_UNIT_LINE_FORE_SCHEMECOLOR_INDEX" val="8"/>
  <p:tag name="KSO_WM_DIAGRAM_MAX_ITEMCNT" val="6"/>
  <p:tag name="KSO_WM_DIAGRAM_MIN_ITEMCNT" val="3"/>
  <p:tag name="KSO_WM_DIAGRAM_VIRTUALLY_FRAME" val="{&quot;height&quot;:322.88075284226386,&quot;left&quot;:0,&quot;top&quot;:156.45937007874014,&quot;width&quot;:960}"/>
  <p:tag name="KSO_WM_DIAGRAM_COLOR_MATCH_VALUE" val="{&quot;shape&quot;:{&quot;fill&quot;:{&quot;type&quot;:0},&quot;glow&quot;:{&quot;colorType&quot;:0},&quot;line&quot;:{&quot;solidLine&quot;:{&quot;brightness&quot;:0,&quot;colorType&quot;:1,&quot;foreColorIndex&quot;:8,&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394_3*m_h_i*1_4_2"/>
  <p:tag name="KSO_WM_TEMPLATE_CATEGORY" val="diagram"/>
  <p:tag name="KSO_WM_TEMPLATE_INDEX" val="20235394"/>
  <p:tag name="KSO_WM_UNIT_LAYERLEVEL" val="1_1_1"/>
  <p:tag name="KSO_WM_TAG_VERSION" val="3.0"/>
  <p:tag name="KSO_WM_BEAUTIFY_FLAG" val="#wm#"/>
  <p:tag name="KSO_WM_UNIT_TYPE" val="m_h_i"/>
  <p:tag name="KSO_WM_UNIT_INDEX" val="1_4_2"/>
  <p:tag name="KSO_WM_DIAGRAM_GROUP_CODE" val="m1-1"/>
  <p:tag name="KSO_WM_DIAGRAM_VERSION" val="3"/>
  <p:tag name="KSO_WM_DIAGRAM_COLOR_TRICK" val="2"/>
  <p:tag name="KSO_WM_DIAGRAM_COLOR_TEXT_CAN_REMOVE" val="n"/>
  <p:tag name="KSO_WM_UNIT_LINE_FORE_SCHEMECOLOR_INDEX" val="8"/>
  <p:tag name="KSO_WM_DIAGRAM_MAX_ITEMCNT" val="6"/>
  <p:tag name="KSO_WM_DIAGRAM_MIN_ITEMCNT" val="3"/>
  <p:tag name="KSO_WM_DIAGRAM_VIRTUALLY_FRAME" val="{&quot;height&quot;:322.88075284226386,&quot;left&quot;:0,&quot;top&quot;:156.45937007874014,&quot;width&quot;:960}"/>
  <p:tag name="KSO_WM_DIAGRAM_COLOR_MATCH_VALUE" val="{&quot;shape&quot;:{&quot;fill&quot;:{&quot;type&quot;:0},&quot;glow&quot;:{&quot;colorType&quot;:0},&quot;line&quot;:{&quot;solidLine&quot;:{&quot;brightness&quot;:0,&quot;colorType&quot;:1,&quot;foreColorIndex&quot;:8,&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nb"/>
  <p:tag name="KSO_WM_UNIT_TYPE" val="m_h_i"/>
  <p:tag name="KSO_WM_UNIT_INDEX" val="1_2_1"/>
  <p:tag name="KSO_WM_UNIT_ID" val="diagram20235394_3*m_h_i*1_2_1"/>
  <p:tag name="KSO_WM_TEMPLATE_CATEGORY" val="diagram"/>
  <p:tag name="KSO_WM_TEMPLATE_INDEX" val="20235394"/>
  <p:tag name="KSO_WM_UNIT_LAYERLEVEL" val="1_1_1"/>
  <p:tag name="KSO_WM_TAG_VERSION" val="3.0"/>
  <p:tag name="KSO_WM_BEAUTIFY_FLAG" val="#wm#"/>
  <p:tag name="KSO_WM_DIAGRAM_GROUP_CODE" val="m1-1"/>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
  <p:tag name="KSO_WM_DIAGRAM_MAX_ITEMCNT" val="6"/>
  <p:tag name="KSO_WM_DIAGRAM_MIN_ITEMCNT" val="3"/>
  <p:tag name="KSO_WM_DIAGRAM_VIRTUALLY_FRAME" val="{&quot;height&quot;:322.88075284226386,&quot;left&quot;:0,&quot;top&quot;:156.45937007874014,&quot;width&quot;:960}"/>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nb"/>
  <p:tag name="KSO_WM_UNIT_TYPE" val="m_h_i"/>
  <p:tag name="KSO_WM_UNIT_INDEX" val="1_3_2"/>
  <p:tag name="KSO_WM_UNIT_ID" val="diagram20235394_3*m_h_i*1_3_2"/>
  <p:tag name="KSO_WM_TEMPLATE_CATEGORY" val="diagram"/>
  <p:tag name="KSO_WM_TEMPLATE_INDEX" val="20235394"/>
  <p:tag name="KSO_WM_UNIT_LAYERLEVEL" val="1_1_1"/>
  <p:tag name="KSO_WM_TAG_VERSION" val="3.0"/>
  <p:tag name="KSO_WM_BEAUTIFY_FLAG" val="#wm#"/>
  <p:tag name="KSO_WM_DIAGRAM_GROUP_CODE" val="m1-1"/>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
  <p:tag name="KSO_WM_DIAGRAM_MAX_ITEMCNT" val="6"/>
  <p:tag name="KSO_WM_DIAGRAM_MIN_ITEMCNT" val="3"/>
  <p:tag name="KSO_WM_DIAGRAM_VIRTUALLY_FRAME" val="{&quot;height&quot;:322.88075284226386,&quot;left&quot;:0,&quot;top&quot;:156.45937007874014,&quot;width&quot;:960}"/>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nb"/>
  <p:tag name="KSO_WM_UNIT_TYPE" val="m_h_i"/>
  <p:tag name="KSO_WM_UNIT_INDEX" val="1_4_1"/>
  <p:tag name="KSO_WM_UNIT_ID" val="diagram20235394_3*m_h_i*1_4_1"/>
  <p:tag name="KSO_WM_TEMPLATE_CATEGORY" val="diagram"/>
  <p:tag name="KSO_WM_TEMPLATE_INDEX" val="20235394"/>
  <p:tag name="KSO_WM_UNIT_LAYERLEVEL" val="1_1_1"/>
  <p:tag name="KSO_WM_TAG_VERSION" val="3.0"/>
  <p:tag name="KSO_WM_BEAUTIFY_FLAG" val="#wm#"/>
  <p:tag name="KSO_WM_DIAGRAM_GROUP_CODE" val="m1-1"/>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
  <p:tag name="KSO_WM_DIAGRAM_MAX_ITEMCNT" val="6"/>
  <p:tag name="KSO_WM_DIAGRAM_MIN_ITEMCNT" val="3"/>
  <p:tag name="KSO_WM_DIAGRAM_VIRTUALLY_FRAME" val="{&quot;height&quot;:322.88075284226386,&quot;left&quot;:0,&quot;top&quot;:156.45937007874014,&quot;width&quot;:960}"/>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1.xml><?xml version="1.0" encoding="utf-8"?>
<p:tagLst xmlns:p="http://schemas.openxmlformats.org/presentationml/2006/main">
  <p:tag name="KSO_WM_DIAGRAM_VIRTUALLY_FRAME" val="{&quot;height&quot;:402.8074803149607,&quot;left&quot;:443.6889763779527,&quot;top&quot;:125.09023622047243,&quot;width&quot;:469.25}"/>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nb"/>
  <p:tag name="KSO_WM_UNIT_TYPE" val="m_h_i"/>
  <p:tag name="KSO_WM_UNIT_INDEX" val="1_5_2"/>
  <p:tag name="KSO_WM_UNIT_ID" val="diagram20235394_3*m_h_i*1_5_2"/>
  <p:tag name="KSO_WM_TEMPLATE_CATEGORY" val="diagram"/>
  <p:tag name="KSO_WM_TEMPLATE_INDEX" val="20235394"/>
  <p:tag name="KSO_WM_UNIT_LAYERLEVEL" val="1_1_1"/>
  <p:tag name="KSO_WM_TAG_VERSION" val="3.0"/>
  <p:tag name="KSO_WM_BEAUTIFY_FLAG" val="#wm#"/>
  <p:tag name="KSO_WM_DIAGRAM_GROUP_CODE" val="m1-1"/>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
  <p:tag name="KSO_WM_DIAGRAM_MAX_ITEMCNT" val="6"/>
  <p:tag name="KSO_WM_DIAGRAM_MIN_ITEMCNT" val="3"/>
  <p:tag name="KSO_WM_DIAGRAM_VIRTUALLY_FRAME" val="{&quot;height&quot;:322.88075284226386,&quot;left&quot;:0,&quot;top&quot;:156.45937007874014,&quot;width&quot;:960}"/>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1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2_1"/>
  <p:tag name="KSO_WM_UNIT_ID" val="diagram20235394_3*m_h_f*1_2_1"/>
  <p:tag name="KSO_WM_TEMPLATE_CATEGORY" val="diagram"/>
  <p:tag name="KSO_WM_TEMPLATE_INDEX" val="20235394"/>
  <p:tag name="KSO_WM_UNIT_LAYERLEVEL" val="1_1_1"/>
  <p:tag name="KSO_WM_TAG_VERSION" val="3.0"/>
  <p:tag name="KSO_WM_BEAUTIFY_FLAG" val="#wm#"/>
  <p:tag name="KSO_WM_UNIT_TEXT_LAYER_COUNT" val="1"/>
  <p:tag name="KSO_WM_DIAGRAM_GROUP_CODE" val="m1-1"/>
  <p:tag name="KSO_WM_DIAGRAM_VERSION" val="3"/>
  <p:tag name="KSO_WM_DIAGRAM_COLOR_TRICK" val="2"/>
  <p:tag name="KSO_WM_DIAGRAM_COLOR_TEXT_CAN_REMOVE" val="n"/>
  <p:tag name="KSO_WM_UNIT_TEXT_TYPE" val="1"/>
  <p:tag name="KSO_WM_UNIT_PRESET_TEXT" val="单击此处添加正文具体内容，文字是您思想的提炼，请尽量言简意赅的阐述您的内容观点。"/>
  <p:tag name="KSO_WM_UNIT_TEXT_FILL_FORE_SCHEMECOLOR_INDEX" val="1"/>
  <p:tag name="KSO_WM_UNIT_TEXT_FILL_TYPE" val="1"/>
  <p:tag name="KSO_WM_DIAGRAM_MAX_ITEMCNT" val="6"/>
  <p:tag name="KSO_WM_DIAGRAM_MIN_ITEMCNT" val="3"/>
  <p:tag name="KSO_WM_DIAGRAM_VIRTUALLY_FRAME" val="{&quot;height&quot;:322.88075284226386,&quot;left&quot;:0,&quot;top&quot;:156.45937007874014,&quot;width&quot;:960}"/>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1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2_1"/>
  <p:tag name="KSO_WM_UNIT_ID" val="diagram20235394_3*m_h_a*1_2_1"/>
  <p:tag name="KSO_WM_TEMPLATE_CATEGORY" val="diagram"/>
  <p:tag name="KSO_WM_TEMPLATE_INDEX" val="20235394"/>
  <p:tag name="KSO_WM_UNIT_LAYERLEVEL" val="1_1_1"/>
  <p:tag name="KSO_WM_TAG_VERSION" val="3.0"/>
  <p:tag name="KSO_WM_BEAUTIFY_FLAG" val="#wm#"/>
  <p:tag name="KSO_WM_DIAGRAM_GROUP_CODE" val="m1-1"/>
  <p:tag name="KSO_WM_DIAGRAM_VERSION" val="3"/>
  <p:tag name="KSO_WM_DIAGRAM_COLOR_TRICK" val="2"/>
  <p:tag name="KSO_WM_DIAGRAM_COLOR_TEXT_CAN_REMOVE" val="n"/>
  <p:tag name="KSO_WM_UNIT_TEXT_TYPE" val="1"/>
  <p:tag name="KSO_WM_UNIT_PRESET_TEXT" val="添加标题"/>
  <p:tag name="KSO_WM_UNIT_TEXT_FILL_FORE_SCHEMECOLOR_INDEX" val="1"/>
  <p:tag name="KSO_WM_UNIT_TEXT_FILL_TYPE" val="1"/>
  <p:tag name="KSO_WM_DIAGRAM_MAX_ITEMCNT" val="6"/>
  <p:tag name="KSO_WM_DIAGRAM_MIN_ITEMCNT" val="3"/>
  <p:tag name="KSO_WM_DIAGRAM_VIRTUALLY_FRAME" val="{&quot;height&quot;:322.88075284226386,&quot;left&quot;:0,&quot;top&quot;:156.45937007874014,&quot;width&quot;:960}"/>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1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4_1"/>
  <p:tag name="KSO_WM_UNIT_ID" val="diagram20235394_3*m_h_f*1_4_1"/>
  <p:tag name="KSO_WM_TEMPLATE_CATEGORY" val="diagram"/>
  <p:tag name="KSO_WM_TEMPLATE_INDEX" val="20235394"/>
  <p:tag name="KSO_WM_UNIT_LAYERLEVEL" val="1_1_1"/>
  <p:tag name="KSO_WM_TAG_VERSION" val="3.0"/>
  <p:tag name="KSO_WM_BEAUTIFY_FLAG" val="#wm#"/>
  <p:tag name="KSO_WM_UNIT_TEXT_LAYER_COUNT" val="1"/>
  <p:tag name="KSO_WM_DIAGRAM_GROUP_CODE" val="m1-1"/>
  <p:tag name="KSO_WM_DIAGRAM_VERSION" val="3"/>
  <p:tag name="KSO_WM_DIAGRAM_COLOR_TRICK" val="2"/>
  <p:tag name="KSO_WM_DIAGRAM_COLOR_TEXT_CAN_REMOVE" val="n"/>
  <p:tag name="KSO_WM_UNIT_TEXT_TYPE" val="1"/>
  <p:tag name="KSO_WM_UNIT_PRESET_TEXT" val="单击此处添加正文具体内容，文字是您思想的提炼，请言简意赅的阐述您的观点。"/>
  <p:tag name="KSO_WM_UNIT_TEXT_FILL_FORE_SCHEMECOLOR_INDEX" val="1"/>
  <p:tag name="KSO_WM_UNIT_TEXT_FILL_TYPE" val="1"/>
  <p:tag name="KSO_WM_DIAGRAM_MAX_ITEMCNT" val="6"/>
  <p:tag name="KSO_WM_DIAGRAM_MIN_ITEMCNT" val="3"/>
  <p:tag name="KSO_WM_DIAGRAM_VIRTUALLY_FRAME" val="{&quot;height&quot;:322.88075284226386,&quot;left&quot;:0,&quot;top&quot;:156.45937007874014,&quot;width&quot;:960}"/>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1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4_1"/>
  <p:tag name="KSO_WM_UNIT_ID" val="diagram20235394_3*m_h_a*1_4_1"/>
  <p:tag name="KSO_WM_TEMPLATE_CATEGORY" val="diagram"/>
  <p:tag name="KSO_WM_TEMPLATE_INDEX" val="20235394"/>
  <p:tag name="KSO_WM_UNIT_LAYERLEVEL" val="1_1_1"/>
  <p:tag name="KSO_WM_TAG_VERSION" val="3.0"/>
  <p:tag name="KSO_WM_BEAUTIFY_FLAG" val="#wm#"/>
  <p:tag name="KSO_WM_DIAGRAM_GROUP_CODE" val="m1-1"/>
  <p:tag name="KSO_WM_DIAGRAM_VERSION" val="3"/>
  <p:tag name="KSO_WM_DIAGRAM_COLOR_TRICK" val="2"/>
  <p:tag name="KSO_WM_DIAGRAM_COLOR_TEXT_CAN_REMOVE" val="n"/>
  <p:tag name="KSO_WM_UNIT_TEXT_TYPE" val="1"/>
  <p:tag name="KSO_WM_UNIT_PRESET_TEXT" val="添加标题"/>
  <p:tag name="KSO_WM_UNIT_TEXT_FILL_FORE_SCHEMECOLOR_INDEX" val="1"/>
  <p:tag name="KSO_WM_UNIT_TEXT_FILL_TYPE" val="1"/>
  <p:tag name="KSO_WM_DIAGRAM_MAX_ITEMCNT" val="6"/>
  <p:tag name="KSO_WM_DIAGRAM_MIN_ITEMCNT" val="3"/>
  <p:tag name="KSO_WM_DIAGRAM_VIRTUALLY_FRAME" val="{&quot;height&quot;:322.88075284226386,&quot;left&quot;:0,&quot;top&quot;:156.45937007874014,&quot;width&quot;:960}"/>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
  <p:tag name="KSO_WM_TAG_VERSION" val="3.0"/>
  <p:tag name="KSO_WM_DIAGRAM_VERSION" val="3"/>
  <p:tag name="KSO_WM_DIAGRAM_COLOR_TRICK" val="1"/>
  <p:tag name="KSO_WM_DIAGRAM_COLOR_TEXT_CAN_REMOVE" val="n"/>
  <p:tag name="KSO_WM_UNIT_TYPE" val="n_h_i"/>
  <p:tag name="KSO_WM_DIAGRAM_MAX_ITEMCNT" val="6"/>
  <p:tag name="KSO_WM_DIAGRAM_MIN_ITEMCNT" val="2"/>
  <p:tag name="KSO_WM_DIAGRAM_VIRTUALLY_FRAME" val="{&quot;height&quot;:386.0249575781635,&quot;left&quot;:35.3,&quot;top&quot;:133.82503937007874,&quot;width&quot;:883.2}"/>
  <p:tag name="KSO_WM_DIAGRAM_COLOR_MATCH_VALUE" val="{&quot;shape&quot;:{&quot;fill&quot;:{&quot;type&quot;:0},&quot;glow&quot;:{&quot;colorType&quot;:0},&quot;line&quot;:{&quot;solidLine&quot;:{&quot;brightness&quot;:0,&quot;colorType&quot;:1,&quot;foreColorIndex&quot;:5,&quot;transparency&quot;:0.30000001192092896},&quot;type&quot;:1},&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3*n_h_i*1_2_1"/>
  <p:tag name="KSO_WM_UNIT_INDEX" val="1_2_1"/>
  <p:tag name="KSO_WM_DIAGRAM_GROUP_CODE" val="n1-1"/>
  <p:tag name="KSO_WM_UNIT_LINE_FORE_SCHEMECOLOR_INDEX" val="5"/>
  <p:tag name="KSO_WM_DIAGRAM_USE_COLOR_VALUE" val="{&quot;color_scheme&quot;:1,&quot;color_type&quot;:1,&quot;theme_color_indexes&quot;:[5,6,5,6,5,6]}"/>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
  <p:tag name="KSO_WM_TAG_VERSION" val="3.0"/>
  <p:tag name="KSO_WM_UNIT_ISCONTENTSTITLE" val="0"/>
  <p:tag name="KSO_WM_UNIT_ISNUMDGMTITLE" val="0"/>
  <p:tag name="KSO_WM_UNIT_NOCLEAR" val="0"/>
  <p:tag name="KSO_WM_UNIT_VALUE" val="36"/>
  <p:tag name="KSO_WM_UNIT_TYPE" val="n_h_a"/>
  <p:tag name="KSO_WM_DIAGRAM_VERSION" val="3"/>
  <p:tag name="KSO_WM_DIAGRAM_COLOR_TRICK" val="1"/>
  <p:tag name="KSO_WM_DIAGRAM_COLOR_TEXT_CAN_REMOVE" val="n"/>
  <p:tag name="KSO_WM_DIAGRAM_MAX_ITEMCNT" val="6"/>
  <p:tag name="KSO_WM_DIAGRAM_MIN_ITEMCNT" val="2"/>
  <p:tag name="KSO_WM_DIAGRAM_VIRTUALLY_FRAME" val="{&quot;height&quot;:386.0249575781635,&quot;left&quot;:35.3,&quot;top&quot;:133.82503937007874,&quot;width&quot;:883.2}"/>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949999988079071,&quot;colorType&quot;:1,&quot;foreColorIndex&quot;:5,&quot;pos&quot;:0.3700000047683716,&quot;transparency&quot;:0},{&quot;brightness&quot;:0.550000011920929,&quot;colorType&quot;:1,&quot;foreColorIndex&quot;:5,&quot;pos&quot;:0,&quot;transparency&quot;:0},{&quot;brightness&quot;:0,&quot;colorType&quot;:1,&quot;foreColorIndex&quot;:14,&quot;pos&quot;:1,&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3*n_h_a*1_1_1"/>
  <p:tag name="KSO_WM_UNIT_INDEX" val="1_1_1"/>
  <p:tag name="KSO_WM_DIAGRAM_GROUP_CODE" val="n1-1"/>
  <p:tag name="KSO_WM_UNIT_PRESET_TEXT" val="添加标题"/>
  <p:tag name="KSO_WM_UNIT_FILL_TYPE" val="3"/>
  <p:tag name="KSO_WM_UNIT_TEXT_TYPE" val="1"/>
  <p:tag name="KSO_WM_DIAGRAM_USE_COLOR_VALUE" val="{&quot;color_scheme&quot;:1,&quot;color_type&quot;:1,&quot;theme_color_indexes&quot;:[5,6,5,6,5,6]}"/>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
  <p:tag name="KSO_WM_TAG_VERSION" val="3.0"/>
  <p:tag name="KSO_WM_DIAGRAM_VERSION" val="3"/>
  <p:tag name="KSO_WM_DIAGRAM_COLOR_TRICK" val="1"/>
  <p:tag name="KSO_WM_DIAGRAM_COLOR_TEXT_CAN_REMOVE" val="n"/>
  <p:tag name="KSO_WM_UNIT_TYPE" val="n_h_i"/>
  <p:tag name="KSO_WM_DIAGRAM_MAX_ITEMCNT" val="6"/>
  <p:tag name="KSO_WM_DIAGRAM_MIN_ITEMCNT" val="2"/>
  <p:tag name="KSO_WM_DIAGRAM_VIRTUALLY_FRAME" val="{&quot;height&quot;:386.0249575781635,&quot;left&quot;:35.3,&quot;top&quot;:133.82503937007874,&quot;width&quot;:883.2}"/>
  <p:tag name="KSO_WM_DIAGRAM_COLOR_MATCH_VALUE" val="{&quot;shape&quot;:{&quot;fill&quot;:{&quot;type&quot;:0},&quot;glow&quot;:{&quot;colorType&quot;:0},&quot;line&quot;:{&quot;solidLine&quot;:{&quot;brightness&quot;:0,&quot;colorType&quot;:1,&quot;foreColorIndex&quot;:5,&quot;transparency&quot;:0.8500000238418579},&quot;type&quot;:1},&quot;shadow&quot;:{&quot;brightness&quot;:0,&quot;colorType&quot;:1,&quot;foreColorIndex&quot;:13,&quot;transparency&quot;:0.9100000262260437},&quot;threeD&quot;:{&quot;curvedSurface&quot;:{&quot;brightness&quot;:0,&quot;colorType&quot;:2,&quot;rgb&quot;:&quot;#000000&quot;},&quot;depth&quot;:{&quot;colorType&quot;:0}}},&quot;text&quot;:{&quot;fill&quot;:{},&quot;glow&quot;:{},&quot;line&quot;:{},&quot;shadow&quot;:{},&quot;threeD&quot;:{}}}"/>
  <p:tag name="KSO_WM_BEAUTIFY_FLAG" val="#wm#"/>
  <p:tag name="KSO_WM_UNIT_ID" val="diagram20230963_3*n_h_i*1_1_3"/>
  <p:tag name="KSO_WM_UNIT_INDEX" val="1_1_3"/>
  <p:tag name="KSO_WM_DIAGRAM_GROUP_CODE" val="n1-1"/>
  <p:tag name="KSO_WM_UNIT_LINE_FORE_SCHEMECOLOR_INDEX" val="5"/>
  <p:tag name="KSO_WM_DIAGRAM_USE_COLOR_VALUE" val="{&quot;color_scheme&quot;:1,&quot;color_type&quot;:1,&quot;theme_color_indexes&quot;:[5,6,5,6,5,6]}"/>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
  <p:tag name="KSO_WM_TAG_VERSION" val="3.0"/>
  <p:tag name="KSO_WM_DIAGRAM_VERSION" val="3"/>
  <p:tag name="KSO_WM_DIAGRAM_COLOR_TRICK" val="1"/>
  <p:tag name="KSO_WM_DIAGRAM_COLOR_TEXT_CAN_REMOVE" val="n"/>
  <p:tag name="KSO_WM_UNIT_TYPE" val="n_h_i"/>
  <p:tag name="KSO_WM_DIAGRAM_MAX_ITEMCNT" val="6"/>
  <p:tag name="KSO_WM_DIAGRAM_MIN_ITEMCNT" val="2"/>
  <p:tag name="KSO_WM_DIAGRAM_VIRTUALLY_FRAME" val="{&quot;height&quot;:386.0249575781635,&quot;left&quot;:35.3,&quot;top&quot;:133.82503937007874,&quot;width&quot;:883.2}"/>
  <p:tag name="KSO_WM_DIAGRAM_COLOR_MATCH_VALUE" val="{&quot;shape&quot;:{&quot;fill&quot;:{&quot;type&quot;:0},&quot;glow&quot;:{&quot;colorType&quot;:0},&quot;line&quot;:{&quot;gradient&quot;:[{&quot;brightness&quot;:0,&quot;colorType&quot;:2,&quot;pos&quot;:0,&quot;rgb&quot;:&quot;#afc6ff&quot;,&quot;transparency&quot;:1},{&quot;brightness&quot;:0,&quot;colorType&quot;:2,&quot;pos&quot;:1,&quot;rgb&quot;:&quot;#376fff&quot;,&quot;transparency&quot;:1},{&quot;brightness&quot;:0,&quot;colorType&quot;:2,&quot;pos&quot;:0.5,&quot;rgb&quot;:&quot;#ffffff&quot;,&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ID" val="diagram20230963_3*n_h_i*1_1_4"/>
  <p:tag name="KSO_WM_UNIT_INDEX" val="1_1_4"/>
  <p:tag name="KSO_WM_DIAGRAM_GROUP_CODE" val="n1-1"/>
  <p:tag name="KSO_WM_DIAGRAM_USE_COLOR_VALUE" val="{&quot;color_scheme&quot;:1,&quot;color_type&quot;:1,&quot;theme_color_indexes&quot;:[5,6,5,6,5,6]}"/>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UNIT_TYPE" val="n_h_h_i"/>
  <p:tag name="KSO_WM_DIAGRAM_MAX_ITEMCNT" val="6"/>
  <p:tag name="KSO_WM_DIAGRAM_MIN_ITEMCNT" val="2"/>
  <p:tag name="KSO_WM_DIAGRAM_VIRTUALLY_FRAME" val="{&quot;height&quot;:386.0249575781635,&quot;left&quot;:35.3,&quot;top&quot;:133.82503937007874,&quot;width&quot;:883.2}"/>
  <p:tag name="KSO_WM_DIAGRAM_COLOR_MATCH_VALUE" val="{&quot;shape&quot;:{&quot;fill&quot;:{&quot;type&quot;:0},&quot;glow&quot;:{&quot;colorType&quot;:0},&quot;line&quot;:{&quot;gradient&quot;:[{&quot;brightness&quot;:0,&quot;colorType&quot;:1,&quot;foreColorIndex&quot;:5,&quot;pos&quot;:0.3700000047683716,&quot;transparency&quot;:0},{&quot;brightness&quot;:0.550000011920929,&quot;colorType&quot;:1,&quot;foreColorIndex&quot;:5,&quot;pos&quot;:0,&quot;transparency&quot;:0},{&quot;brightness&quot;:0,&quot;colorType&quot;:1,&quot;foreColorIndex&quot;:5,&quot;pos&quot;:1,&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3*n_h_h_i*1_2_3_2"/>
  <p:tag name="KSO_WM_UNIT_INDEX" val="1_2_3_2"/>
  <p:tag name="KSO_WM_DIAGRAM_GROUP_CODE" val="n1-1"/>
  <p:tag name="KSO_WM_DIAGRAM_USE_COLOR_VALUE" val="{&quot;color_scheme&quot;:1,&quot;color_type&quot;:1,&quot;theme_color_indexes&quot;:[5,6,5,6,5,6]}"/>
</p:tagLst>
</file>

<file path=ppt/tags/tag32.xml><?xml version="1.0" encoding="utf-8"?>
<p:tagLst xmlns:p="http://schemas.openxmlformats.org/presentationml/2006/main">
  <p:tag name="KSO_WM_DIAGRAM_VIRTUALLY_FRAME" val="{&quot;height&quot;:421.1477165354331,&quot;left&quot;:443.6889763779527,&quot;top&quot;:106.75,&quot;width&quot;:469.25}"/>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UNIT_TYPE" val="n_h_h_i"/>
  <p:tag name="KSO_WM_DIAGRAM_MAX_ITEMCNT" val="6"/>
  <p:tag name="KSO_WM_DIAGRAM_MIN_ITEMCNT" val="2"/>
  <p:tag name="KSO_WM_DIAGRAM_VIRTUALLY_FRAME" val="{&quot;height&quot;:386.0249575781635,&quot;left&quot;:35.3,&quot;top&quot;:133.82503937007874,&quot;width&quot;:883.2}"/>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3*n_h_h_i*1_2_3_1"/>
  <p:tag name="KSO_WM_UNIT_INDEX" val="1_2_3_1"/>
  <p:tag name="KSO_WM_DIAGRAM_GROUP_CODE" val="n1-1"/>
  <p:tag name="KSO_WM_UNIT_FILL_TYPE" val="3"/>
  <p:tag name="KSO_WM_DIAGRAM_USE_COLOR_VALUE" val="{&quot;color_scheme&quot;:1,&quot;color_type&quot;:1,&quot;theme_color_indexes&quot;:[5,6,5,6,5,6]}"/>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UNIT_TYPE" val="n_h_h_i"/>
  <p:tag name="KSO_WM_DIAGRAM_MAX_ITEMCNT" val="6"/>
  <p:tag name="KSO_WM_DIAGRAM_MIN_ITEMCNT" val="2"/>
  <p:tag name="KSO_WM_DIAGRAM_VIRTUALLY_FRAME" val="{&quot;height&quot;:386.0249575781635,&quot;left&quot;:35.3,&quot;top&quot;:133.82503937007874,&quot;width&quot;:883.2}"/>
  <p:tag name="KSO_WM_DIAGRAM_COLOR_MATCH_VALUE" val="{&quot;shape&quot;:{&quot;fill&quot;:{&quot;type&quot;:0},&quot;glow&quot;:{&quot;colorType&quot;:0},&quot;line&quot;:{&quot;gradient&quot;:[{&quot;brightness&quot;:0,&quot;colorType&quot;:1,&quot;foreColorIndex&quot;:5,&quot;pos&quot;:0.3700000047683716,&quot;transparency&quot;:0},{&quot;brightness&quot;:0.550000011920929,&quot;colorType&quot;:1,&quot;foreColorIndex&quot;:5,&quot;pos&quot;:0,&quot;transparency&quot;:0},{&quot;brightness&quot;:0,&quot;colorType&quot;:1,&quot;foreColorIndex&quot;:5,&quot;pos&quot;:1,&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3*n_h_h_i*1_2_2_1"/>
  <p:tag name="KSO_WM_UNIT_INDEX" val="1_2_2_1"/>
  <p:tag name="KSO_WM_DIAGRAM_GROUP_CODE" val="n1-1"/>
  <p:tag name="KSO_WM_DIAGRAM_USE_COLOR_VALUE" val="{&quot;color_scheme&quot;:1,&quot;color_type&quot;:1,&quot;theme_color_indexes&quot;:[5,6,5,6,5,6]}"/>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UNIT_TYPE" val="n_h_h_i"/>
  <p:tag name="KSO_WM_DIAGRAM_MAX_ITEMCNT" val="6"/>
  <p:tag name="KSO_WM_DIAGRAM_MIN_ITEMCNT" val="2"/>
  <p:tag name="KSO_WM_DIAGRAM_VIRTUALLY_FRAME" val="{&quot;height&quot;:386.0249575781635,&quot;left&quot;:35.3,&quot;top&quot;:133.82503937007874,&quot;width&quot;:883.2}"/>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3*n_h_h_i*1_2_2_2"/>
  <p:tag name="KSO_WM_UNIT_INDEX" val="1_2_2_2"/>
  <p:tag name="KSO_WM_DIAGRAM_GROUP_CODE" val="n1-1"/>
  <p:tag name="KSO_WM_UNIT_FILL_TYPE" val="3"/>
  <p:tag name="KSO_WM_DIAGRAM_USE_COLOR_VALUE" val="{&quot;color_scheme&quot;:1,&quot;color_type&quot;:1,&quot;theme_color_indexes&quot;:[5,6,5,6,5,6]}"/>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UNIT_TYPE" val="n_h_h_i"/>
  <p:tag name="KSO_WM_DIAGRAM_MAX_ITEMCNT" val="6"/>
  <p:tag name="KSO_WM_DIAGRAM_MIN_ITEMCNT" val="2"/>
  <p:tag name="KSO_WM_DIAGRAM_VIRTUALLY_FRAME" val="{&quot;height&quot;:386.0249575781635,&quot;left&quot;:35.3,&quot;top&quot;:133.82503937007874,&quot;width&quot;:883.2}"/>
  <p:tag name="KSO_WM_DIAGRAM_COLOR_MATCH_VALUE" val="{&quot;shape&quot;:{&quot;fill&quot;:{&quot;type&quot;:0},&quot;glow&quot;:{&quot;colorType&quot;:0},&quot;line&quot;:{&quot;gradient&quot;:[{&quot;brightness&quot;:0,&quot;colorType&quot;:1,&quot;foreColorIndex&quot;:5,&quot;pos&quot;:0.3700000047683716,&quot;transparency&quot;:0},{&quot;brightness&quot;:0.550000011920929,&quot;colorType&quot;:1,&quot;foreColorIndex&quot;:5,&quot;pos&quot;:0,&quot;transparency&quot;:0},{&quot;brightness&quot;:0,&quot;colorType&quot;:1,&quot;foreColorIndex&quot;:5,&quot;pos&quot;:1,&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3*n_h_h_i*1_2_4_1"/>
  <p:tag name="KSO_WM_UNIT_INDEX" val="1_2_4_1"/>
  <p:tag name="KSO_WM_DIAGRAM_GROUP_CODE" val="n1-1"/>
  <p:tag name="KSO_WM_DIAGRAM_USE_COLOR_VALUE" val="{&quot;color_scheme&quot;:1,&quot;color_type&quot;:1,&quot;theme_color_indexes&quot;:[5,6,5,6,5,6]}"/>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UNIT_TYPE" val="n_h_h_i"/>
  <p:tag name="KSO_WM_DIAGRAM_MAX_ITEMCNT" val="6"/>
  <p:tag name="KSO_WM_DIAGRAM_MIN_ITEMCNT" val="2"/>
  <p:tag name="KSO_WM_DIAGRAM_VIRTUALLY_FRAME" val="{&quot;height&quot;:386.0249575781635,&quot;left&quot;:35.3,&quot;top&quot;:133.82503937007874,&quot;width&quot;:883.2}"/>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3*n_h_h_i*1_2_4_2"/>
  <p:tag name="KSO_WM_UNIT_INDEX" val="1_2_4_2"/>
  <p:tag name="KSO_WM_DIAGRAM_GROUP_CODE" val="n1-1"/>
  <p:tag name="KSO_WM_UNIT_FILL_TYPE" val="3"/>
  <p:tag name="KSO_WM_DIAGRAM_USE_COLOR_VALUE" val="{&quot;color_scheme&quot;:1,&quot;color_type&quot;:1,&quot;theme_color_indexes&quot;:[5,6,5,6,5,6]}"/>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UNIT_TYPE" val="n_h_h_i"/>
  <p:tag name="KSO_WM_DIAGRAM_MAX_ITEMCNT" val="6"/>
  <p:tag name="KSO_WM_DIAGRAM_MIN_ITEMCNT" val="2"/>
  <p:tag name="KSO_WM_DIAGRAM_VIRTUALLY_FRAME" val="{&quot;height&quot;:386.0249575781635,&quot;left&quot;:35.3,&quot;top&quot;:133.82503937007874,&quot;width&quot;:883.2}"/>
  <p:tag name="KSO_WM_DIAGRAM_COLOR_MATCH_VALUE" val="{&quot;shape&quot;:{&quot;fill&quot;:{&quot;type&quot;:0},&quot;glow&quot;:{&quot;colorType&quot;:0},&quot;line&quot;:{&quot;gradient&quot;:[{&quot;brightness&quot;:0,&quot;colorType&quot;:1,&quot;foreColorIndex&quot;:5,&quot;pos&quot;:0.3700000047683716,&quot;transparency&quot;:0},{&quot;brightness&quot;:0.550000011920929,&quot;colorType&quot;:1,&quot;foreColorIndex&quot;:5,&quot;pos&quot;:0,&quot;transparency&quot;:0},{&quot;brightness&quot;:0,&quot;colorType&quot;:1,&quot;foreColorIndex&quot;:5,&quot;pos&quot;:1,&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3*n_h_h_i*1_2_1_1"/>
  <p:tag name="KSO_WM_UNIT_INDEX" val="1_2_1_1"/>
  <p:tag name="KSO_WM_DIAGRAM_GROUP_CODE" val="n1-1"/>
  <p:tag name="KSO_WM_DIAGRAM_USE_COLOR_VALUE" val="{&quot;color_scheme&quot;:1,&quot;color_type&quot;:1,&quot;theme_color_indexes&quot;:[5,6,5,6,5,6]}"/>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UNIT_TYPE" val="n_h_h_i"/>
  <p:tag name="KSO_WM_DIAGRAM_MAX_ITEMCNT" val="6"/>
  <p:tag name="KSO_WM_DIAGRAM_MIN_ITEMCNT" val="2"/>
  <p:tag name="KSO_WM_DIAGRAM_VIRTUALLY_FRAME" val="{&quot;height&quot;:386.0249575781635,&quot;left&quot;:35.3,&quot;top&quot;:133.82503937007874,&quot;width&quot;:883.2}"/>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3*n_h_h_i*1_2_1_2"/>
  <p:tag name="KSO_WM_UNIT_INDEX" val="1_2_1_2"/>
  <p:tag name="KSO_WM_DIAGRAM_GROUP_CODE" val="n1-1"/>
  <p:tag name="KSO_WM_UNIT_FILL_TYPE" val="3"/>
  <p:tag name="KSO_WM_DIAGRAM_USE_COLOR_VALUE" val="{&quot;color_scheme&quot;:1,&quot;color_type&quot;:1,&quot;theme_color_indexes&quot;:[5,6,5,6,5,6]}"/>
</p:tagLst>
</file>

<file path=ppt/tags/tag32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86.0249575781635,&quot;left&quot;:35.3,&quot;top&quot;:133.82503937007874,&quot;width&quot;:883.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3*n_h_h_f*1_2_1_1"/>
  <p:tag name="KSO_WM_UNIT_INDEX" val="1_2_1_1"/>
  <p:tag name="KSO_WM_DIAGRAM_GROUP_CODE" val="n1-1"/>
  <p:tag name="KSO_WM_UNIT_PRESET_TEXT" val="单击此处输入你的项正文文字是您思想的提炼"/>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2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86.0249575781635,&quot;left&quot;:35.3,&quot;top&quot;:133.82503937007874,&quot;width&quot;:883.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3*n_h_h_f*1_2_4_1"/>
  <p:tag name="KSO_WM_UNIT_INDEX" val="1_2_4_1"/>
  <p:tag name="KSO_WM_DIAGRAM_GROUP_CODE" val="n1-1"/>
  <p:tag name="KSO_WM_UNIT_PRESET_TEXT" val="单击此处输入你的项正文文字是您思想的提炼"/>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2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86.0249575781635,&quot;left&quot;:35.3,&quot;top&quot;:133.82503937007874,&quot;width&quot;:883.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3*n_h_h_f*1_2_2_1"/>
  <p:tag name="KSO_WM_UNIT_INDEX" val="1_2_2_1"/>
  <p:tag name="KSO_WM_DIAGRAM_GROUP_CODE" val="n1-1"/>
  <p:tag name="KSO_WM_UNIT_PRESET_TEXT" val="单击此处输入你的项正文文字是您思想的提炼"/>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3.xml><?xml version="1.0" encoding="utf-8"?>
<p:tagLst xmlns:p="http://schemas.openxmlformats.org/presentationml/2006/main">
  <p:tag name="KSO_WM_DIAGRAM_VIRTUALLY_FRAME" val="{&quot;height&quot;:421.1477165354331,&quot;left&quot;:443.6889763779527,&quot;top&quot;:106.75,&quot;width&quot;:469.25}"/>
</p:tagLst>
</file>

<file path=ppt/tags/tag33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86.0249575781635,&quot;left&quot;:35.3,&quot;top&quot;:133.82503937007874,&quot;width&quot;:883.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3*n_h_h_f*1_2_3_1"/>
  <p:tag name="KSO_WM_UNIT_INDEX" val="1_2_3_1"/>
  <p:tag name="KSO_WM_DIAGRAM_GROUP_CODE" val="n1-1"/>
  <p:tag name="KSO_WM_UNIT_PRESET_TEXT" val="单击此处输入你的项正文文字是您思想的提炼"/>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3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UNIT_TYPE" val="n_h_i"/>
  <p:tag name="KSO_WM_TEMPLATE_CATEGORY" val="diagram"/>
  <p:tag name="KSO_WM_TEMPLATE_INDEX" val="20230963"/>
  <p:tag name="KSO_WM_UNIT_LAYERLEVEL" val="1_1_1"/>
  <p:tag name="KSO_WM_TAG_VERSION" val="3.0"/>
  <p:tag name="KSO_WM_DIAGRAM_MAX_ITEMCNT" val="6"/>
  <p:tag name="KSO_WM_DIAGRAM_MIN_ITEMCNT" val="2"/>
  <p:tag name="KSO_WM_DIAGRAM_VIRTUALLY_FRAME" val="{&quot;height&quot;:386.0249575781635,&quot;left&quot;:35.3,&quot;top&quot;:133.82503937007874,&quot;width&quot;:883.2}"/>
  <p:tag name="KSO_WM_DIAGRAM_COLOR_MATCH_VALUE" val="{&quot;shape&quot;:{&quot;fill&quot;:{&quot;solid&quot;:{&quot;brightness&quot;:0.800000011920929,&quot;colorType&quot;:1,&quot;foreColorIndex&quot;:5,&quot;transparency&quot;:0.6499999761581421},&quot;type&quot;:1},&quot;glow&quot;:{&quot;colorType&quot;:0},&quot;line&quot;:{&quot;gradient&quot;:[{&quot;brightness&quot;:0.949999988079071,&quot;colorType&quot;:1,&quot;foreColorIndex&quot;:5,&quot;pos&quot;:0.3700000047683716,&quot;transparency&quot;:0},{&quot;brightness&quot;:0.49000000953674316,&quot;colorType&quot;:1,&quot;foreColorIndex&quot;:5,&quot;pos&quot;:0,&quot;transparency&quot;:0},{&quot;brightness&quot;:0,&quot;colorType&quot;:1,&quot;foreColorIndex&quot;:14,&quot;pos&quot;:1,&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3*n_h_i*1_1_1"/>
  <p:tag name="KSO_WM_UNIT_INDEX" val="1_1_1"/>
  <p:tag name="KSO_WM_DIAGRAM_GROUP_CODE" val="n1-1"/>
  <p:tag name="KSO_WM_UNIT_FILL_TYPE" val="1"/>
  <p:tag name="KSO_WM_UNIT_FILL_FORE_SCHEMECOLOR_INDEX" val="5"/>
  <p:tag name="KSO_WM_UNIT_FILL_FORE_SCHEMECOLOR_INDEX_BRIGHTNESS" val="0.8"/>
  <p:tag name="KSO_WM_DIAGRAM_USE_COLOR_VALUE" val="{&quot;color_scheme&quot;:1,&quot;color_type&quot;:1,&quot;theme_color_indexes&quot;:[5,6,5,6,5,6]}"/>
</p:tagLst>
</file>

<file path=ppt/tags/tag33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UNIT_TYPE" val="n_h_i"/>
  <p:tag name="KSO_WM_TEMPLATE_CATEGORY" val="diagram"/>
  <p:tag name="KSO_WM_TEMPLATE_INDEX" val="20230963"/>
  <p:tag name="KSO_WM_UNIT_LAYERLEVEL" val="1_1_1"/>
  <p:tag name="KSO_WM_TAG_VERSION" val="3.0"/>
  <p:tag name="KSO_WM_DIAGRAM_MAX_ITEMCNT" val="6"/>
  <p:tag name="KSO_WM_DIAGRAM_MIN_ITEMCNT" val="2"/>
  <p:tag name="KSO_WM_DIAGRAM_VIRTUALLY_FRAME" val="{&quot;height&quot;:386.0249575781635,&quot;left&quot;:35.3,&quot;top&quot;:133.82503937007874,&quot;width&quot;:883.2}"/>
  <p:tag name="KSO_WM_DIAGRAM_COLOR_MATCH_VALUE" val="{&quot;shape&quot;:{&quot;fill&quot;:{&quot;type&quot;:0},&quot;glow&quot;:{&quot;colorType&quot;:0},&quot;line&quot;:{&quot;gradient&quot;:[{&quot;brightness&quot;:0.949999988079071,&quot;colorType&quot;:1,&quot;foreColorIndex&quot;:5,&quot;pos&quot;:0.3700000047683716,&quot;transparency&quot;:0},{&quot;brightness&quot;:0.49000000953674316,&quot;colorType&quot;:1,&quot;foreColorIndex&quot;:5,&quot;pos&quot;:0,&quot;transparency&quot;:0},{&quot;brightness&quot;:0,&quot;colorType&quot;:1,&quot;foreColorIndex&quot;:14,&quot;pos&quot;:1,&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3*n_h_i*1_1_2"/>
  <p:tag name="KSO_WM_UNIT_INDEX" val="1_1_2"/>
  <p:tag name="KSO_WM_DIAGRAM_GROUP_CODE" val="n1-1"/>
  <p:tag name="KSO_WM_DIAGRAM_USE_COLOR_VALUE" val="{&quot;color_scheme&quot;:1,&quot;color_type&quot;:1,&quot;theme_color_indexes&quot;:[5,6,5,6,5,6]}"/>
</p:tagLst>
</file>

<file path=ppt/tags/tag333.xml><?xml version="1.0" encoding="utf-8"?>
<p:tagLst xmlns:p="http://schemas.openxmlformats.org/presentationml/2006/main">
  <p:tag name="TABLE_ENDDRAG_ORIGIN_RECT" val="870*344"/>
  <p:tag name="TABLE_ENDDRAG_RECT" val="44*131*870*344"/>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5189_1*l_h_i*1_2_1"/>
  <p:tag name="KSO_WM_TEMPLATE_CATEGORY" val="diagram"/>
  <p:tag name="KSO_WM_TEMPLATE_INDEX" val="20235189"/>
  <p:tag name="KSO_WM_UNIT_LAYERLEVEL" val="1_1_1"/>
  <p:tag name="KSO_WM_TAG_VERSION" val="3.0"/>
  <p:tag name="KSO_WM_BEAUTIFY_FLAG" val="#wm#"/>
  <p:tag name="KSO_WM_DIAGRAM_VERSION" val="3"/>
  <p:tag name="KSO_WM_DIAGRAM_COLOR_TRICK" val="2"/>
  <p:tag name="KSO_WM_DIAGRAM_COLOR_TEXT_CAN_REMOVE" val="n"/>
  <p:tag name="KSO_WM_UNIT_FILL_TYPE" val="3"/>
  <p:tag name="KSO_WM_DIAGRAM_MAX_ITEMCNT" val="2"/>
  <p:tag name="KSO_WM_DIAGRAM_MIN_ITEMCNT" val="2"/>
  <p:tag name="KSO_WM_DIAGRAM_VIRTUALLY_FRAME" val="{&quot;height&quot;:388.3,&quot;left&quot;:57.25,&quot;top&quot;:119.2,&quot;width&quot;:849.5749938964843}"/>
  <p:tag name="KSO_WM_DIAGRAM_COLOR_MATCH_VALUE" val="{&quot;shape&quot;:{&quot;fill&quot;:{&quot;gradient&quot;:[{&quot;brightness&quot;:0.4000000059604645,&quot;colorType&quot;:1,&quot;foreColorIndex&quot;:6,&quot;pos&quot;:0,&quot;transparency&quot;:0.949999988079071},{&quot;brightness&quot;:0.4000000059604645,&quot;colorType&quot;:1,&quot;foreColorIndex&quot;:6,&quot;pos&quot;:1,&quot;transparency&quot;:0.800000011920929}],&quot;type&quot;:3},&quot;glow&quot;:{&quot;colorType&quot;:0},&quot;line&quot;:{&quot;gradient&quot;:[{&quot;brightness&quot;:0,&quot;colorType&quot;:1,&quot;foreColorIndex&quot;:6,&quot;pos&quot;:1,&quot;transparency&quot;:1},{&quot;brightness&quot;:0,&quot;colorType&quot;:1,&quot;foreColorIndex&quot;:6,&quot;pos&quot;:0,&quot;transparency&quot;:0.5600000023841858}],&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5189_1*l_h_i*1_1_1"/>
  <p:tag name="KSO_WM_TEMPLATE_CATEGORY" val="diagram"/>
  <p:tag name="KSO_WM_TEMPLATE_INDEX" val="20235189"/>
  <p:tag name="KSO_WM_UNIT_LAYERLEVEL" val="1_1_1"/>
  <p:tag name="KSO_WM_TAG_VERSION" val="3.0"/>
  <p:tag name="KSO_WM_BEAUTIFY_FLAG" val="#wm#"/>
  <p:tag name="KSO_WM_DIAGRAM_VERSION" val="3"/>
  <p:tag name="KSO_WM_DIAGRAM_COLOR_TRICK" val="2"/>
  <p:tag name="KSO_WM_DIAGRAM_COLOR_TEXT_CAN_REMOVE" val="n"/>
  <p:tag name="KSO_WM_UNIT_FILL_TYPE" val="3"/>
  <p:tag name="KSO_WM_DIAGRAM_MAX_ITEMCNT" val="2"/>
  <p:tag name="KSO_WM_DIAGRAM_MIN_ITEMCNT" val="2"/>
  <p:tag name="KSO_WM_DIAGRAM_VIRTUALLY_FRAME" val="{&quot;height&quot;:388.3,&quot;left&quot;:57.25,&quot;top&quot;:119.2,&quot;width&quot;:849.5749938964843}"/>
  <p:tag name="KSO_WM_DIAGRAM_COLOR_MATCH_VALUE" val="{&quot;shape&quot;:{&quot;fill&quot;:{&quot;gradient&quot;:[{&quot;brightness&quot;:0.4000000059604645,&quot;colorType&quot;:1,&quot;foreColorIndex&quot;:5,&quot;pos&quot;:0,&quot;transparency&quot;:0.949999988079071},{&quot;brightness&quot;:0.4000000059604645,&quot;colorType&quot;:1,&quot;foreColorIndex&quot;:5,&quot;pos&quot;:1,&quot;transparency&quot;:0.800000011920929}],&quot;type&quot;:3},&quot;glow&quot;:{&quot;colorType&quot;:0},&quot;line&quot;:{&quot;gradient&quot;:[{&quot;brightness&quot;:0,&quot;colorType&quot;:1,&quot;foreColorIndex&quot;:5,&quot;pos&quot;:1,&quot;transparency&quot;:1},{&quot;brightness&quot;:0,&quot;colorType&quot;:1,&quot;foreColorIndex&quot;:5,&quot;pos&quot;:0,&quot;transparency&quot;:0.5600000023841858}],&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36.xml><?xml version="1.0" encoding="utf-8"?>
<p:tagLst xmlns:p="http://schemas.openxmlformats.org/presentationml/2006/main">
  <p:tag name="KSO_WM_DIAGRAM_VIRTUALLY_FRAME" val="{&quot;height&quot;:388.3,&quot;left&quot;:57.25,&quot;top&quot;:119.2,&quot;width&quot;:849.5749938964843}"/>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5189_1*l_h_i*1_1_2"/>
  <p:tag name="KSO_WM_TEMPLATE_CATEGORY" val="diagram"/>
  <p:tag name="KSO_WM_TEMPLATE_INDEX" val="20235189"/>
  <p:tag name="KSO_WM_UNIT_LAYERLEVEL" val="1_1_1"/>
  <p:tag name="KSO_WM_TAG_VERSION" val="3.0"/>
  <p:tag name="KSO_WM_BEAUTIFY_FLAG" val="#wm#"/>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
  <p:tag name="KSO_WM_DIAGRAM_MAX_ITEMCNT" val="2"/>
  <p:tag name="KSO_WM_DIAGRAM_MIN_ITEMCNT" val="2"/>
  <p:tag name="KSO_WM_DIAGRAM_COLOR_MATCH_VALUE" val="{&quot;shape&quot;:{&quot;fill&quot;:{&quot;solid&quot;:{&quot;brightness&quot;:0,&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37.xml><?xml version="1.0" encoding="utf-8"?>
<p:tagLst xmlns:p="http://schemas.openxmlformats.org/presentationml/2006/main">
  <p:tag name="KSO_WM_DIAGRAM_VIRTUALLY_FRAME" val="{&quot;height&quot;:388.3,&quot;left&quot;:57.25,&quot;top&quot;:119.2,&quot;width&quot;:849.5749938964843}"/>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5189_1*l_h_i*1_1_3"/>
  <p:tag name="KSO_WM_TEMPLATE_CATEGORY" val="diagram"/>
  <p:tag name="KSO_WM_TEMPLATE_INDEX" val="20235189"/>
  <p:tag name="KSO_WM_UNIT_LAYERLEVEL" val="1_1_1"/>
  <p:tag name="KSO_WM_TAG_VERSION" val="3.0"/>
  <p:tag name="KSO_WM_BEAUTIFY_FLAG" val="#wm#"/>
  <p:tag name="KSO_WM_DIAGRAM_VERSION" val="3"/>
  <p:tag name="KSO_WM_DIAGRAM_COLOR_TRICK" val="2"/>
  <p:tag name="KSO_WM_DIAGRAM_COLOR_TEXT_CAN_REMOVE" val="n"/>
  <p:tag name="KSO_WM_UNIT_FILL_TYPE" val="3"/>
  <p:tag name="KSO_WM_DIAGRAM_MAX_ITEMCNT" val="2"/>
  <p:tag name="KSO_WM_DIAGRAM_MIN_ITEMCNT" val="2"/>
  <p:tag name="KSO_WM_DIAGRAM_COLOR_MATCH_VALUE" val="{&quot;shape&quot;:{&quot;fill&quot;:{&quot;gradient&quot;:[{&quot;brightness&quot;:0.4000000059604645,&quot;colorType&quot;:1,&quot;foreColorIndex&quot;:5,&quot;pos&quot;:0,&quot;transparency&quot;:0.4000000059604645},{&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38.xml><?xml version="1.0" encoding="utf-8"?>
<p:tagLst xmlns:p="http://schemas.openxmlformats.org/presentationml/2006/main">
  <p:tag name="KSO_WM_DIAGRAM_VIRTUALLY_FRAME" val="{&quot;height&quot;:388.3,&quot;left&quot;:57.25,&quot;top&quot;:119.2,&quot;width&quot;:849.5749938964843}"/>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5189_1*l_h_i*1_2_2"/>
  <p:tag name="KSO_WM_TEMPLATE_CATEGORY" val="diagram"/>
  <p:tag name="KSO_WM_TEMPLATE_INDEX" val="20235189"/>
  <p:tag name="KSO_WM_UNIT_LAYERLEVEL" val="1_1_1"/>
  <p:tag name="KSO_WM_TAG_VERSION" val="3.0"/>
  <p:tag name="KSO_WM_BEAUTIFY_FLAG" val="#wm#"/>
  <p:tag name="KSO_WM_DIAGRAM_VERSION" val="3"/>
  <p:tag name="KSO_WM_DIAGRAM_COLOR_TRICK" val="2"/>
  <p:tag name="KSO_WM_DIAGRAM_COLOR_TEXT_CAN_REMOVE" val="n"/>
  <p:tag name="KSO_WM_UNIT_FILL_TYPE" val="1"/>
  <p:tag name="KSO_WM_UNIT_FILL_FORE_SCHEMECOLOR_INDEX" val="6"/>
  <p:tag name="KSO_WM_UNIT_FILL_FORE_SCHEMECOLOR_INDEX_BRIGHTNESS" val="0"/>
  <p:tag name="KSO_WM_DIAGRAM_MAX_ITEMCNT" val="2"/>
  <p:tag name="KSO_WM_DIAGRAM_MIN_ITEMCNT" val="2"/>
  <p:tag name="KSO_WM_DIAGRAM_COLOR_MATCH_VALUE" val="{&quot;shape&quot;:{&quot;fill&quot;:{&quot;solid&quot;:{&quot;brightness&quot;:0,&quot;colorType&quot;:1,&quot;foreColorIndex&quot;:6,&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39.xml><?xml version="1.0" encoding="utf-8"?>
<p:tagLst xmlns:p="http://schemas.openxmlformats.org/presentationml/2006/main">
  <p:tag name="KSO_WM_DIAGRAM_VIRTUALLY_FRAME" val="{&quot;height&quot;:388.3,&quot;left&quot;:57.25,&quot;top&quot;:119.2,&quot;width&quot;:849.5749938964843}"/>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5189_1*l_h_i*1_2_3"/>
  <p:tag name="KSO_WM_TEMPLATE_CATEGORY" val="diagram"/>
  <p:tag name="KSO_WM_TEMPLATE_INDEX" val="20235189"/>
  <p:tag name="KSO_WM_UNIT_LAYERLEVEL" val="1_1_1"/>
  <p:tag name="KSO_WM_TAG_VERSION" val="3.0"/>
  <p:tag name="KSO_WM_BEAUTIFY_FLAG" val="#wm#"/>
  <p:tag name="KSO_WM_DIAGRAM_VERSION" val="3"/>
  <p:tag name="KSO_WM_DIAGRAM_COLOR_TRICK" val="2"/>
  <p:tag name="KSO_WM_DIAGRAM_COLOR_TEXT_CAN_REMOVE" val="n"/>
  <p:tag name="KSO_WM_UNIT_FILL_TYPE" val="3"/>
  <p:tag name="KSO_WM_DIAGRAM_MAX_ITEMCNT" val="2"/>
  <p:tag name="KSO_WM_DIAGRAM_MIN_ITEMCNT" val="2"/>
  <p:tag name="KSO_WM_DIAGRAM_COLOR_MATCH_VALUE" val="{&quot;shape&quot;:{&quot;fill&quot;:{&quot;gradient&quot;:[{&quot;brightness&quot;:0.4000000059604645,&quot;colorType&quot;:1,&quot;foreColorIndex&quot;:6,&quot;pos&quot;:0,&quot;transparency&quot;:0.4000000059604645},{&quot;brightness&quot;:0,&quot;colorType&quot;:1,&quot;foreColorIndex&quot;:6,&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4.xml><?xml version="1.0" encoding="utf-8"?>
<p:tagLst xmlns:p="http://schemas.openxmlformats.org/presentationml/2006/main">
  <p:tag name="KSO_WM_DIAGRAM_VIRTUALLY_FRAME" val="{&quot;height&quot;:402.8074803149607,&quot;left&quot;:443.6889763779527,&quot;top&quot;:125.09023622047243,&quot;width&quot;:469.2}"/>
</p:tagLst>
</file>

<file path=ppt/tags/tag34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5189_1*l_h_f*1_1_1"/>
  <p:tag name="KSO_WM_TEMPLATE_CATEGORY" val="diagram"/>
  <p:tag name="KSO_WM_TEMPLATE_INDEX" val="20235189"/>
  <p:tag name="KSO_WM_UNIT_LAYERLEVEL" val="1_1_1"/>
  <p:tag name="KSO_WM_TAG_VERSION" val="3.0"/>
  <p:tag name="KSO_WM_DIAGRAM_MAX_ITEMCNT" val="2"/>
  <p:tag name="KSO_WM_DIAGRAM_MIN_ITEMCNT" val="2"/>
  <p:tag name="KSO_WM_DIAGRAM_VIRTUALLY_FRAME" val="{&quot;height&quot;:388.3,&quot;left&quot;:57.25,&quot;top&quot;:119.2,&quot;width&quot;:849.57499389648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7"/>
  <p:tag name="KSO_WM_UNIT_TEXT_TYPE" val="1"/>
  <p:tag name="KSO_WM_UNIT_TEXT_LAYER_COUNT" val="1"/>
  <p:tag name="KSO_WM_BEAUTIFY_FLAG" val="#wm#"/>
  <p:tag name="KSO_WM_DIAGRAM_VERSION" val="3"/>
  <p:tag name="KSO_WM_DIAGRAM_COLOR_TRICK" val="2"/>
  <p:tag name="KSO_WM_DIAGRAM_COLOR_TEXT_CAN_REMOVE" val="n"/>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 name="KSO_WM_UNIT_TEXT_FILL_FORE_SCHEMECOLOR_INDEX" val="1"/>
  <p:tag name="KSO_WM_UNIT_TEXT_FILL_TYPE" val="1"/>
  <p:tag name="KSO_WM_DIAGRAM_USE_COLOR_VALUE" val="{&quot;color_scheme&quot;:1,&quot;color_type&quot;:1,&quot;theme_color_indexes&quot;:[5,6,5,6,5,6]}"/>
</p:tagLst>
</file>

<file path=ppt/tags/tag34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5189_1*l_h_f*1_2_1"/>
  <p:tag name="KSO_WM_TEMPLATE_CATEGORY" val="diagram"/>
  <p:tag name="KSO_WM_TEMPLATE_INDEX" val="20235189"/>
  <p:tag name="KSO_WM_UNIT_LAYERLEVEL" val="1_1_1"/>
  <p:tag name="KSO_WM_TAG_VERSION" val="3.0"/>
  <p:tag name="KSO_WM_DIAGRAM_MAX_ITEMCNT" val="2"/>
  <p:tag name="KSO_WM_DIAGRAM_MIN_ITEMCNT" val="2"/>
  <p:tag name="KSO_WM_DIAGRAM_VIRTUALLY_FRAME" val="{&quot;height&quot;:388.3,&quot;left&quot;:57.25,&quot;top&quot;:119.2,&quot;width&quot;:849.57499389648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7"/>
  <p:tag name="KSO_WM_UNIT_TEXT_TYPE" val="1"/>
  <p:tag name="KSO_WM_UNIT_TEXT_LAYER_COUNT" val="1"/>
  <p:tag name="KSO_WM_BEAUTIFY_FLAG" val="#wm#"/>
  <p:tag name="KSO_WM_DIAGRAM_VERSION" val="3"/>
  <p:tag name="KSO_WM_DIAGRAM_COLOR_TRICK" val="2"/>
  <p:tag name="KSO_WM_DIAGRAM_COLOR_TEXT_CAN_REMOVE" val="n"/>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 name="KSO_WM_UNIT_TEXT_FILL_FORE_SCHEMECOLOR_INDEX" val="1"/>
  <p:tag name="KSO_WM_UNIT_TEXT_FILL_TYPE" val="1"/>
  <p:tag name="KSO_WM_DIAGRAM_USE_COLOR_VALUE" val="{&quot;color_scheme&quot;:1,&quot;color_type&quot;:1,&quot;theme_color_indexes&quot;:[5,6,5,6,5,6]}"/>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5189_1*l_i*1_1"/>
  <p:tag name="KSO_WM_TEMPLATE_CATEGORY" val="diagram"/>
  <p:tag name="KSO_WM_TEMPLATE_INDEX" val="20235189"/>
  <p:tag name="KSO_WM_UNIT_LAYERLEVEL" val="1_1"/>
  <p:tag name="KSO_WM_TAG_VERSION" val="3.0"/>
  <p:tag name="KSO_WM_BEAUTIFY_FLAG" val="#wm#"/>
  <p:tag name="KSO_WM_DIAGRAM_VERSION" val="3"/>
  <p:tag name="KSO_WM_DIAGRAM_COLOR_TRICK" val="2"/>
  <p:tag name="KSO_WM_DIAGRAM_COLOR_TEXT_CAN_REMOVE" val="n"/>
  <p:tag name="KSO_WM_UNIT_FILL_TYPE" val="3"/>
  <p:tag name="KSO_WM_DIAGRAM_MAX_ITEMCNT" val="2"/>
  <p:tag name="KSO_WM_DIAGRAM_MIN_ITEMCNT" val="2"/>
  <p:tag name="KSO_WM_DIAGRAM_VIRTUALLY_FRAME" val="{&quot;height&quot;:388.3,&quot;left&quot;:57.25,&quot;top&quot;:119.2,&quot;width&quot;:849.5749938964843}"/>
  <p:tag name="KSO_WM_DIAGRAM_COLOR_MATCH_VALUE" val="{&quot;shape&quot;:{&quot;fill&quot;:{&quot;gradient&quot;:[{&quot;brightness&quot;:0,&quot;colorType&quot;:1,&quot;foreColorIndex&quot;:6,&quot;pos&quot;:1,&quot;transparency&quot;:0},{&quot;brightness&quot;:0,&quot;colorType&quot;:1,&quot;foreColorIndex&quot;:5,&quot;pos&quot;:0,&quot;transparency&quot;:0}],&quot;type&quot;:3},&quot;glow&quot;:{&quot;colorType&quot;:0},&quot;line&quot;:{&quot;type&quot;:0},&quot;shadow&quot;:{&quot;brightness&quot;:-0.25,&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5162_2*l_h_i*1_1_1"/>
  <p:tag name="KSO_WM_TEMPLATE_CATEGORY" val="diagram"/>
  <p:tag name="KSO_WM_TEMPLATE_INDEX" val="20235162"/>
  <p:tag name="KSO_WM_UNIT_LAYERLEVEL" val="1_1_1"/>
  <p:tag name="KSO_WM_TAG_VERSION" val="3.0"/>
  <p:tag name="KSO_WM_DIAGRAM_MAX_ITEMCNT" val="4"/>
  <p:tag name="KSO_WM_DIAGRAM_MIN_ITEMCNT" val="2"/>
  <p:tag name="KSO_WM_DIAGRAM_VIRTUALLY_FRAME" val="{&quot;height&quot;:388.6000061035156,&quot;left&quot;:57.07499389648437,&quot;top&quot;:111.89999694824219,&quot;width&quot;:849.9500122070312}"/>
  <p:tag name="KSO_WM_DIAGRAM_COLOR_MATCH_VALUE" val="{&quot;shape&quot;:{&quot;fill&quot;:{&quot;gradient&quot;:[{&quot;brightness&quot;:0,&quot;colorType&quot;:2,&quot;pos&quot;:0,&quot;rgb&quot;:&quot;#ffffff&quot;,&quot;transparency&quot;:0.8999999761581421},{&quot;brightness&quot;:0,&quot;colorType&quot;:1,&quot;foreColorIndex&quot;:5,&quot;pos&quot;:1,&quot;transparency&quot;:0.8500000238418579}],&quot;type&quot;:3},&quot;glow&quot;:{&quot;colorType&quot;:0},&quot;line&quot;:{&quot;solidLine&quot;:{&quot;brightness&quot;:0.4000000059604645,&quot;colorType&quot;:1,&quot;foreColorIndex&quot;:5,&quot;transparency&quot;:0.44999998807907104},&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8"/>
  <p:tag name="KSO_WM_DIAGRAM_VERSION" val="3"/>
  <p:tag name="KSO_WM_DIAGRAM_COLOR_TRICK" val="1"/>
  <p:tag name="KSO_WM_DIAGRAM_COLOR_TEXT_CAN_REMOVE" val="n"/>
  <p:tag name="KSO_WM_BEAUTIFY_FLAG" val="#wm#"/>
  <p:tag name="KSO_WM_UNIT_FILL_TYPE" val="3"/>
  <p:tag name="KSO_WM_UNIT_LINE_FORE_SCHEMECOLOR_INDEX" val="5"/>
  <p:tag name="KSO_WM_DIAGRAM_USE_COLOR_VALUE" val="{&quot;color_scheme&quot;:1,&quot;color_type&quot;:1,&quot;theme_color_indexes&quot;:[5,6,5,6,5,6]}"/>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2*l_h_i*1_1_6"/>
  <p:tag name="KSO_WM_TEMPLATE_CATEGORY" val="diagram"/>
  <p:tag name="KSO_WM_TEMPLATE_INDEX" val="20235162"/>
  <p:tag name="KSO_WM_UNIT_LAYERLEVEL" val="1_1_1"/>
  <p:tag name="KSO_WM_TAG_VERSION" val="3.0"/>
  <p:tag name="KSO_WM_UNIT_TYPE" val="l_h_i"/>
  <p:tag name="KSO_WM_UNIT_INDEX" val="1_1_6"/>
  <p:tag name="KSO_WM_DIAGRAM_VERSION" val="3"/>
  <p:tag name="KSO_WM_DIAGRAM_COLOR_TRICK" val="1"/>
  <p:tag name="KSO_WM_DIAGRAM_COLOR_TEXT_CAN_REMOVE" val="n"/>
  <p:tag name="KSO_WM_DIAGRAM_MAX_ITEMCNT" val="4"/>
  <p:tag name="KSO_WM_DIAGRAM_MIN_ITEMCNT" val="2"/>
  <p:tag name="KSO_WM_DIAGRAM_VIRTUALLY_FRAME" val="{&quot;height&quot;:388.6000061035156,&quot;left&quot;:57.07499389648437,&quot;top&quot;:111.89999694824219,&quot;width&quot;:849.950012207031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2*l_h_i*1_1_5"/>
  <p:tag name="KSO_WM_TEMPLATE_CATEGORY" val="diagram"/>
  <p:tag name="KSO_WM_TEMPLATE_INDEX" val="20235162"/>
  <p:tag name="KSO_WM_UNIT_LAYERLEVEL" val="1_1_1"/>
  <p:tag name="KSO_WM_TAG_VERSION" val="3.0"/>
  <p:tag name="KSO_WM_UNIT_TYPE" val="l_h_i"/>
  <p:tag name="KSO_WM_UNIT_INDEX" val="1_1_5"/>
  <p:tag name="KSO_WM_DIAGRAM_VERSION" val="3"/>
  <p:tag name="KSO_WM_DIAGRAM_COLOR_TRICK" val="1"/>
  <p:tag name="KSO_WM_DIAGRAM_COLOR_TEXT_CAN_REMOVE" val="n"/>
  <p:tag name="KSO_WM_DIAGRAM_MAX_ITEMCNT" val="4"/>
  <p:tag name="KSO_WM_DIAGRAM_MIN_ITEMCNT" val="2"/>
  <p:tag name="KSO_WM_DIAGRAM_VIRTUALLY_FRAME" val="{&quot;height&quot;:388.6000061035156,&quot;left&quot;:57.07499389648437,&quot;top&quot;:111.89999694824219,&quot;width&quot;:849.950012207031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2*l_h_i*1_1_2"/>
  <p:tag name="KSO_WM_TEMPLATE_CATEGORY" val="diagram"/>
  <p:tag name="KSO_WM_TEMPLATE_INDEX" val="20235162"/>
  <p:tag name="KSO_WM_UNIT_LAYERLEVEL" val="1_1_1"/>
  <p:tag name="KSO_WM_TAG_VERSION" val="3.0"/>
  <p:tag name="KSO_WM_UNIT_TYPE" val="l_h_i"/>
  <p:tag name="KSO_WM_UNIT_INDEX" val="1_1_2"/>
  <p:tag name="KSO_WM_DIAGRAM_VERSION" val="3"/>
  <p:tag name="KSO_WM_DIAGRAM_COLOR_TRICK" val="1"/>
  <p:tag name="KSO_WM_DIAGRAM_COLOR_TEXT_CAN_REMOVE" val="n"/>
  <p:tag name="KSO_WM_DIAGRAM_MAX_ITEMCNT" val="4"/>
  <p:tag name="KSO_WM_DIAGRAM_MIN_ITEMCNT" val="2"/>
  <p:tag name="KSO_WM_DIAGRAM_VIRTUALLY_FRAME" val="{&quot;height&quot;:388.6000061035156,&quot;left&quot;:57.07499389648437,&quot;top&quot;:111.89999694824219,&quot;width&quot;:849.9500122070312}"/>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347.xml><?xml version="1.0" encoding="utf-8"?>
<p:tagLst xmlns:p="http://schemas.openxmlformats.org/presentationml/2006/main">
  <p:tag name="KSO_WM_DIAGRAM_VIRTUALLY_FRAME" val="{&quot;height&quot;:388.6000061035156,&quot;left&quot;:57.07499389648437,&quot;top&quot;:111.89999694824219,&quot;width&quot;:849.9500122070312}"/>
  <p:tag name="KSO_WM_UNIT_HIGHLIGHT" val="0"/>
  <p:tag name="KSO_WM_UNIT_COMPATIBLE" val="0"/>
  <p:tag name="KSO_WM_UNIT_DIAGRAM_ISNUMVISUAL" val="0"/>
  <p:tag name="KSO_WM_UNIT_DIAGRAM_ISREFERUNIT" val="0"/>
  <p:tag name="KSO_WM_DIAGRAM_GROUP_CODE" val="l1-1"/>
  <p:tag name="KSO_WM_UNIT_ID" val="diagram20235162_2*l_h_i*1_1_3"/>
  <p:tag name="KSO_WM_TEMPLATE_CATEGORY" val="diagram"/>
  <p:tag name="KSO_WM_TEMPLATE_INDEX" val="20235162"/>
  <p:tag name="KSO_WM_UNIT_LAYERLEVEL" val="1_1_1"/>
  <p:tag name="KSO_WM_TAG_VERSION" val="3.0"/>
  <p:tag name="KSO_WM_UNIT_TYPE" val="l_h_i"/>
  <p:tag name="KSO_WM_UNIT_INDEX" val="1_1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5},&quot;type&quot;:1},&quot;glow&quot;:{&quot;colorType&quot;:0},&quot;line&quot;:{&quot;type&quot;:0},&quot;shadow&quot;:{&quot;brightness&quot;:-0.5,&quot;colorType&quot;:1,&quot;foreColorIndex&quot;:14,&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34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5162_2*l_h_f*1_1_1"/>
  <p:tag name="KSO_WM_TEMPLATE_CATEGORY" val="diagram"/>
  <p:tag name="KSO_WM_TEMPLATE_INDEX" val="20235162"/>
  <p:tag name="KSO_WM_UNIT_LAYERLEVEL" val="1_1_1"/>
  <p:tag name="KSO_WM_TAG_VERSION" val="3.0"/>
  <p:tag name="KSO_WM_DIAGRAM_MAX_ITEMCNT" val="4"/>
  <p:tag name="KSO_WM_DIAGRAM_MIN_ITEMCNT" val="2"/>
  <p:tag name="KSO_WM_DIAGRAM_VIRTUALLY_FRAME" val="{&quot;height&quot;:388.6000061035156,&quot;left&quot;:57.07499389648437,&quot;top&quot;:111.89999694824219,&quot;width&quot;:849.95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7"/>
  <p:tag name="KSO_WM_UNIT_TEXT_TYPE" val="1"/>
  <p:tag name="KSO_WM_UNIT_TEXT_LAYER_COUNT" val="1"/>
  <p:tag name="KSO_WM_DIAGRAM_VERSION" val="3"/>
  <p:tag name="KSO_WM_DIAGRAM_COLOR_TRICK" val="1"/>
  <p:tag name="KSO_WM_DIAGRAM_COLOR_TEXT_CAN_REMOVE" val="n"/>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DIAGRAM_USE_COLOR_VALUE" val="{&quot;color_scheme&quot;:1,&quot;color_type&quot;:1,&quot;theme_color_indexes&quot;:[5,6,5,6,5,6]}"/>
</p:tagLst>
</file>

<file path=ppt/tags/tag349.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5162_2*l_h_a*1_1_1"/>
  <p:tag name="KSO_WM_TEMPLATE_CATEGORY" val="diagram"/>
  <p:tag name="KSO_WM_TEMPLATE_INDEX" val="20235162"/>
  <p:tag name="KSO_WM_UNIT_LAYERLEVEL" val="1_1_1"/>
  <p:tag name="KSO_WM_TAG_VERSION" val="3.0"/>
  <p:tag name="KSO_WM_DIAGRAM_MAX_ITEMCNT" val="4"/>
  <p:tag name="KSO_WM_DIAGRAM_MIN_ITEMCNT" val="2"/>
  <p:tag name="KSO_WM_DIAGRAM_VIRTUALLY_FRAME" val="{&quot;height&quot;:388.6000061035156,&quot;left&quot;:57.07499389648437,&quot;top&quot;:111.89999694824219,&quot;width&quot;:849.95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BEAUTIFY_FLAG" val="#wm#"/>
  <p:tag name="KSO_WM_UNIT_PRESET_TEXT" val="单击此处添加标题"/>
  <p:tag name="KSO_WM_UNIT_TEXT_FILL_FORE_SCHEMECOLOR_INDEX" val="1"/>
  <p:tag name="KSO_WM_UNIT_TEXT_FILL_TYPE" val="1"/>
  <p:tag name="KSO_WM_DIAGRAM_USE_COLOR_VALUE" val="{&quot;color_scheme&quot;:1,&quot;color_type&quot;:1,&quot;theme_color_indexes&quot;:[5,6,5,6,5,6]}"/>
</p:tagLst>
</file>

<file path=ppt/tags/tag35.xml><?xml version="1.0" encoding="utf-8"?>
<p:tagLst xmlns:p="http://schemas.openxmlformats.org/presentationml/2006/main">
  <p:tag name="KSO_WM_DIAGRAM_VIRTUALLY_FRAME" val="{&quot;height&quot;:421.1477165354331,&quot;left&quot;:443.6889763779527,&quot;top&quot;:106.75,&quot;width&quot;:469.25}"/>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2*l_h_i*1_1_4"/>
  <p:tag name="KSO_WM_TEMPLATE_CATEGORY" val="diagram"/>
  <p:tag name="KSO_WM_TEMPLATE_INDEX" val="20235162"/>
  <p:tag name="KSO_WM_UNIT_LAYERLEVEL" val="1_1_1"/>
  <p:tag name="KSO_WM_TAG_VERSION" val="3.0"/>
  <p:tag name="KSO_WM_UNIT_TYPE" val="l_h_i"/>
  <p:tag name="KSO_WM_UNIT_INDEX" val="1_1_4"/>
  <p:tag name="KSO_WM_DIAGRAM_VERSION" val="3"/>
  <p:tag name="KSO_WM_DIAGRAM_COLOR_TRICK" val="1"/>
  <p:tag name="KSO_WM_DIAGRAM_COLOR_TEXT_CAN_REMOVE" val="n"/>
  <p:tag name="KSO_WM_DIAGRAM_MAX_ITEMCNT" val="4"/>
  <p:tag name="KSO_WM_DIAGRAM_MIN_ITEMCNT" val="2"/>
  <p:tag name="KSO_WM_DIAGRAM_VIRTUALLY_FRAME" val="{&quot;height&quot;:388.6000061035156,&quot;left&quot;:57.07499389648437,&quot;top&quot;:111.89999694824219,&quot;width&quot;:849.9500122070312}"/>
  <p:tag name="KSO_WM_DIAGRAM_COLOR_MATCH_VALUE" val="{&quot;shape&quot;:{&quot;fill&quot;:{&quot;type&quot;:0},&quot;glow&quot;:{&quot;colorType&quot;:0},&quot;line&quot;:{&quot;gradient&quot;:[{&quot;brightness&quot;:0,&quot;colorType&quot;:1,&quot;foreColorIndex&quot;:5,&quot;pos&quot;:1,&quot;transparency&quot;:1},{&quot;brightness&quot;:0,&quot;colorType&quot;:1,&quot;foreColorIndex&quot;:5,&quot;pos&quot;:0,&quot;transparency&quot;:0.5600000023841858}],&quot;type&quot;:2},&quot;shadow&quot;:{&quot;brightness&quot;:-0.25,&quot;colorType&quot;:1,&quot;foreColorIndex&quot;:5,&quot;transparency&quot;:0.8399999737739563},&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5,6,5,6,5,6]}"/>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5162_2*l_h_i*1_3_1"/>
  <p:tag name="KSO_WM_TEMPLATE_CATEGORY" val="diagram"/>
  <p:tag name="KSO_WM_TEMPLATE_INDEX" val="20235162"/>
  <p:tag name="KSO_WM_UNIT_LAYERLEVEL" val="1_1_1"/>
  <p:tag name="KSO_WM_TAG_VERSION" val="3.0"/>
  <p:tag name="KSO_WM_DIAGRAM_MAX_ITEMCNT" val="4"/>
  <p:tag name="KSO_WM_DIAGRAM_MIN_ITEMCNT" val="2"/>
  <p:tag name="KSO_WM_DIAGRAM_VIRTUALLY_FRAME" val="{&quot;height&quot;:388.6000061035156,&quot;left&quot;:57.07499389648437,&quot;top&quot;:111.89999694824219,&quot;width&quot;:849.9500122070312}"/>
  <p:tag name="KSO_WM_DIAGRAM_COLOR_MATCH_VALUE" val="{&quot;shape&quot;:{&quot;fill&quot;:{&quot;gradient&quot;:[{&quot;brightness&quot;:0,&quot;colorType&quot;:2,&quot;pos&quot;:0,&quot;rgb&quot;:&quot;#ffffff&quot;,&quot;transparency&quot;:0.8999999761581421},{&quot;brightness&quot;:0,&quot;colorType&quot;:1,&quot;foreColorIndex&quot;:5,&quot;pos&quot;:1,&quot;transparency&quot;:0.8500000238418579}],&quot;type&quot;:3},&quot;glow&quot;:{&quot;colorType&quot;:0},&quot;line&quot;:{&quot;solidLine&quot;:{&quot;brightness&quot;:0.4000000059604645,&quot;colorType&quot;:1,&quot;foreColorIndex&quot;:5,&quot;transparency&quot;:0.44999998807907104},&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8"/>
  <p:tag name="KSO_WM_DIAGRAM_VERSION" val="3"/>
  <p:tag name="KSO_WM_DIAGRAM_COLOR_TRICK" val="1"/>
  <p:tag name="KSO_WM_DIAGRAM_COLOR_TEXT_CAN_REMOVE" val="n"/>
  <p:tag name="KSO_WM_BEAUTIFY_FLAG" val="#wm#"/>
  <p:tag name="KSO_WM_UNIT_FILL_TYPE" val="3"/>
  <p:tag name="KSO_WM_UNIT_LINE_FORE_SCHEMECOLOR_INDEX" val="5"/>
  <p:tag name="KSO_WM_DIAGRAM_USE_COLOR_VALUE" val="{&quot;color_scheme&quot;:1,&quot;color_type&quot;:1,&quot;theme_color_indexes&quot;:[5,6,5,6,5,6]}"/>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2*l_h_i*1_3_6"/>
  <p:tag name="KSO_WM_TEMPLATE_CATEGORY" val="diagram"/>
  <p:tag name="KSO_WM_TEMPLATE_INDEX" val="20235162"/>
  <p:tag name="KSO_WM_UNIT_LAYERLEVEL" val="1_1_1"/>
  <p:tag name="KSO_WM_TAG_VERSION" val="3.0"/>
  <p:tag name="KSO_WM_UNIT_TYPE" val="l_h_i"/>
  <p:tag name="KSO_WM_UNIT_INDEX" val="1_3_6"/>
  <p:tag name="KSO_WM_DIAGRAM_VERSION" val="3"/>
  <p:tag name="KSO_WM_DIAGRAM_COLOR_TRICK" val="1"/>
  <p:tag name="KSO_WM_DIAGRAM_COLOR_TEXT_CAN_REMOVE" val="n"/>
  <p:tag name="KSO_WM_DIAGRAM_MAX_ITEMCNT" val="4"/>
  <p:tag name="KSO_WM_DIAGRAM_MIN_ITEMCNT" val="2"/>
  <p:tag name="KSO_WM_DIAGRAM_VIRTUALLY_FRAME" val="{&quot;height&quot;:388.6000061035156,&quot;left&quot;:57.07499389648437,&quot;top&quot;:111.89999694824219,&quot;width&quot;:849.950012207031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2*l_h_i*1_3_5"/>
  <p:tag name="KSO_WM_TEMPLATE_CATEGORY" val="diagram"/>
  <p:tag name="KSO_WM_TEMPLATE_INDEX" val="20235162"/>
  <p:tag name="KSO_WM_UNIT_LAYERLEVEL" val="1_1_1"/>
  <p:tag name="KSO_WM_TAG_VERSION" val="3.0"/>
  <p:tag name="KSO_WM_UNIT_TYPE" val="l_h_i"/>
  <p:tag name="KSO_WM_UNIT_INDEX" val="1_3_5"/>
  <p:tag name="KSO_WM_DIAGRAM_VERSION" val="3"/>
  <p:tag name="KSO_WM_DIAGRAM_COLOR_TRICK" val="1"/>
  <p:tag name="KSO_WM_DIAGRAM_COLOR_TEXT_CAN_REMOVE" val="n"/>
  <p:tag name="KSO_WM_DIAGRAM_MAX_ITEMCNT" val="4"/>
  <p:tag name="KSO_WM_DIAGRAM_MIN_ITEMCNT" val="2"/>
  <p:tag name="KSO_WM_DIAGRAM_VIRTUALLY_FRAME" val="{&quot;height&quot;:388.6000061035156,&quot;left&quot;:57.07499389648437,&quot;top&quot;:111.89999694824219,&quot;width&quot;:849.950012207031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2*l_h_i*1_3_2"/>
  <p:tag name="KSO_WM_TEMPLATE_CATEGORY" val="diagram"/>
  <p:tag name="KSO_WM_TEMPLATE_INDEX" val="20235162"/>
  <p:tag name="KSO_WM_UNIT_LAYERLEVEL" val="1_1_1"/>
  <p:tag name="KSO_WM_TAG_VERSION" val="3.0"/>
  <p:tag name="KSO_WM_UNIT_TYPE" val="l_h_i"/>
  <p:tag name="KSO_WM_UNIT_INDEX" val="1_3_2"/>
  <p:tag name="KSO_WM_DIAGRAM_VERSION" val="3"/>
  <p:tag name="KSO_WM_DIAGRAM_COLOR_TRICK" val="1"/>
  <p:tag name="KSO_WM_DIAGRAM_COLOR_TEXT_CAN_REMOVE" val="n"/>
  <p:tag name="KSO_WM_DIAGRAM_MAX_ITEMCNT" val="4"/>
  <p:tag name="KSO_WM_DIAGRAM_MIN_ITEMCNT" val="2"/>
  <p:tag name="KSO_WM_DIAGRAM_VIRTUALLY_FRAME" val="{&quot;height&quot;:388.6000061035156,&quot;left&quot;:57.07499389648437,&quot;top&quot;:111.89999694824219,&quot;width&quot;:849.9500122070312}"/>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355.xml><?xml version="1.0" encoding="utf-8"?>
<p:tagLst xmlns:p="http://schemas.openxmlformats.org/presentationml/2006/main">
  <p:tag name="KSO_WM_DIAGRAM_VIRTUALLY_FRAME" val="{&quot;height&quot;:388.6000061035156,&quot;left&quot;:57.07499389648437,&quot;top&quot;:111.89999694824219,&quot;width&quot;:849.9500122070312}"/>
  <p:tag name="KSO_WM_UNIT_HIGHLIGHT" val="0"/>
  <p:tag name="KSO_WM_UNIT_COMPATIBLE" val="0"/>
  <p:tag name="KSO_WM_UNIT_DIAGRAM_ISNUMVISUAL" val="0"/>
  <p:tag name="KSO_WM_UNIT_DIAGRAM_ISREFERUNIT" val="0"/>
  <p:tag name="KSO_WM_DIAGRAM_GROUP_CODE" val="l1-1"/>
  <p:tag name="KSO_WM_UNIT_ID" val="diagram20235162_2*l_h_i*1_3_3"/>
  <p:tag name="KSO_WM_TEMPLATE_CATEGORY" val="diagram"/>
  <p:tag name="KSO_WM_TEMPLATE_INDEX" val="20235162"/>
  <p:tag name="KSO_WM_UNIT_LAYERLEVEL" val="1_1_1"/>
  <p:tag name="KSO_WM_TAG_VERSION" val="3.0"/>
  <p:tag name="KSO_WM_UNIT_TYPE" val="l_h_i"/>
  <p:tag name="KSO_WM_UNIT_INDEX" val="1_3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5},&quot;type&quot;:1},&quot;glow&quot;:{&quot;colorType&quot;:0},&quot;line&quot;:{&quot;type&quot;:0},&quot;shadow&quot;:{&quot;brightness&quot;:-0.5,&quot;colorType&quot;:1,&quot;foreColorIndex&quot;:14,&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35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5162_2*l_h_f*1_3_1"/>
  <p:tag name="KSO_WM_TEMPLATE_CATEGORY" val="diagram"/>
  <p:tag name="KSO_WM_TEMPLATE_INDEX" val="20235162"/>
  <p:tag name="KSO_WM_UNIT_LAYERLEVEL" val="1_1_1"/>
  <p:tag name="KSO_WM_TAG_VERSION" val="3.0"/>
  <p:tag name="KSO_WM_DIAGRAM_MAX_ITEMCNT" val="4"/>
  <p:tag name="KSO_WM_DIAGRAM_MIN_ITEMCNT" val="2"/>
  <p:tag name="KSO_WM_DIAGRAM_VIRTUALLY_FRAME" val="{&quot;height&quot;:388.6000061035156,&quot;left&quot;:57.07499389648437,&quot;top&quot;:111.89999694824219,&quot;width&quot;:849.95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7"/>
  <p:tag name="KSO_WM_UNIT_TEXT_TYPE" val="1"/>
  <p:tag name="KSO_WM_UNIT_TEXT_LAYER_COUNT" val="1"/>
  <p:tag name="KSO_WM_DIAGRAM_VERSION" val="3"/>
  <p:tag name="KSO_WM_DIAGRAM_COLOR_TRICK" val="1"/>
  <p:tag name="KSO_WM_DIAGRAM_COLOR_TEXT_CAN_REMOVE" val="n"/>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DIAGRAM_USE_COLOR_VALUE" val="{&quot;color_scheme&quot;:1,&quot;color_type&quot;:1,&quot;theme_color_indexes&quot;:[5,6,5,6,5,6]}"/>
</p:tagLst>
</file>

<file path=ppt/tags/tag357.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5162_2*l_h_a*1_3_1"/>
  <p:tag name="KSO_WM_TEMPLATE_CATEGORY" val="diagram"/>
  <p:tag name="KSO_WM_TEMPLATE_INDEX" val="20235162"/>
  <p:tag name="KSO_WM_UNIT_LAYERLEVEL" val="1_1_1"/>
  <p:tag name="KSO_WM_TAG_VERSION" val="3.0"/>
  <p:tag name="KSO_WM_DIAGRAM_MAX_ITEMCNT" val="4"/>
  <p:tag name="KSO_WM_DIAGRAM_MIN_ITEMCNT" val="2"/>
  <p:tag name="KSO_WM_DIAGRAM_VIRTUALLY_FRAME" val="{&quot;height&quot;:388.6000061035156,&quot;left&quot;:57.07499389648437,&quot;top&quot;:111.89999694824219,&quot;width&quot;:849.95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BEAUTIFY_FLAG" val="#wm#"/>
  <p:tag name="KSO_WM_UNIT_PRESET_TEXT" val="单击此处添加标题"/>
  <p:tag name="KSO_WM_UNIT_TEXT_FILL_FORE_SCHEMECOLOR_INDEX" val="1"/>
  <p:tag name="KSO_WM_UNIT_TEXT_FILL_TYPE" val="1"/>
  <p:tag name="KSO_WM_DIAGRAM_USE_COLOR_VALUE" val="{&quot;color_scheme&quot;:1,&quot;color_type&quot;:1,&quot;theme_color_indexes&quot;:[5,6,5,6,5,6]}"/>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2*l_h_i*1_3_4"/>
  <p:tag name="KSO_WM_TEMPLATE_CATEGORY" val="diagram"/>
  <p:tag name="KSO_WM_TEMPLATE_INDEX" val="20235162"/>
  <p:tag name="KSO_WM_UNIT_LAYERLEVEL" val="1_1_1"/>
  <p:tag name="KSO_WM_TAG_VERSION" val="3.0"/>
  <p:tag name="KSO_WM_UNIT_TYPE" val="l_h_i"/>
  <p:tag name="KSO_WM_UNIT_INDEX" val="1_3_4"/>
  <p:tag name="KSO_WM_DIAGRAM_VERSION" val="3"/>
  <p:tag name="KSO_WM_DIAGRAM_COLOR_TRICK" val="1"/>
  <p:tag name="KSO_WM_DIAGRAM_COLOR_TEXT_CAN_REMOVE" val="n"/>
  <p:tag name="KSO_WM_DIAGRAM_MAX_ITEMCNT" val="4"/>
  <p:tag name="KSO_WM_DIAGRAM_MIN_ITEMCNT" val="2"/>
  <p:tag name="KSO_WM_DIAGRAM_VIRTUALLY_FRAME" val="{&quot;height&quot;:388.6000061035156,&quot;left&quot;:57.07499389648437,&quot;top&quot;:111.89999694824219,&quot;width&quot;:849.9500122070312}"/>
  <p:tag name="KSO_WM_DIAGRAM_COLOR_MATCH_VALUE" val="{&quot;shape&quot;:{&quot;fill&quot;:{&quot;type&quot;:0},&quot;glow&quot;:{&quot;colorType&quot;:0},&quot;line&quot;:{&quot;gradient&quot;:[{&quot;brightness&quot;:0,&quot;colorType&quot;:1,&quot;foreColorIndex&quot;:5,&quot;pos&quot;:1,&quot;transparency&quot;:1},{&quot;brightness&quot;:0,&quot;colorType&quot;:1,&quot;foreColorIndex&quot;:5,&quot;pos&quot;:0,&quot;transparency&quot;:0.5600000023841858}],&quot;type&quot;:2},&quot;shadow&quot;:{&quot;brightness&quot;:-0.25,&quot;colorType&quot;:1,&quot;foreColorIndex&quot;:5,&quot;transparency&quot;:0.8399999737739563},&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5,6,5,6,5,6]}"/>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5162_2*l_h_i*1_2_1"/>
  <p:tag name="KSO_WM_TEMPLATE_CATEGORY" val="diagram"/>
  <p:tag name="KSO_WM_TEMPLATE_INDEX" val="20235162"/>
  <p:tag name="KSO_WM_UNIT_LAYERLEVEL" val="1_1_1"/>
  <p:tag name="KSO_WM_TAG_VERSION" val="3.0"/>
  <p:tag name="KSO_WM_DIAGRAM_MAX_ITEMCNT" val="4"/>
  <p:tag name="KSO_WM_DIAGRAM_MIN_ITEMCNT" val="2"/>
  <p:tag name="KSO_WM_DIAGRAM_VIRTUALLY_FRAME" val="{&quot;height&quot;:388.6000061035156,&quot;left&quot;:57.07499389648437,&quot;top&quot;:111.89999694824219,&quot;width&quot;:849.9500122070312}"/>
  <p:tag name="KSO_WM_DIAGRAM_COLOR_MATCH_VALUE" val="{&quot;shape&quot;:{&quot;fill&quot;:{&quot;gradient&quot;:[{&quot;brightness&quot;:0,&quot;colorType&quot;:2,&quot;pos&quot;:0,&quot;rgb&quot;:&quot;#ffffff&quot;,&quot;transparency&quot;:0.8999999761581421},{&quot;brightness&quot;:0,&quot;colorType&quot;:1,&quot;foreColorIndex&quot;:5,&quot;pos&quot;:1,&quot;transparency&quot;:0.8500000238418579}],&quot;type&quot;:3},&quot;glow&quot;:{&quot;colorType&quot;:0},&quot;line&quot;:{&quot;solidLine&quot;:{&quot;brightness&quot;:0.4000000059604645,&quot;colorType&quot;:1,&quot;foreColorIndex&quot;:5,&quot;transparency&quot;:0.44999998807907104},&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8"/>
  <p:tag name="KSO_WM_DIAGRAM_VERSION" val="3"/>
  <p:tag name="KSO_WM_DIAGRAM_COLOR_TRICK" val="1"/>
  <p:tag name="KSO_WM_DIAGRAM_COLOR_TEXT_CAN_REMOVE" val="n"/>
  <p:tag name="KSO_WM_BEAUTIFY_FLAG" val="#wm#"/>
  <p:tag name="KSO_WM_UNIT_FILL_TYPE" val="3"/>
  <p:tag name="KSO_WM_UNIT_LINE_FORE_SCHEMECOLOR_INDEX" val="5"/>
  <p:tag name="KSO_WM_DIAGRAM_USE_COLOR_VALUE" val="{&quot;color_scheme&quot;:1,&quot;color_type&quot;:1,&quot;theme_color_indexes&quot;:[5,6,5,6,5,6]}"/>
</p:tagLst>
</file>

<file path=ppt/tags/tag36.xml><?xml version="1.0" encoding="utf-8"?>
<p:tagLst xmlns:p="http://schemas.openxmlformats.org/presentationml/2006/main">
  <p:tag name="KSO_WM_DIAGRAM_VIRTUALLY_FRAME" val="{&quot;height&quot;:421.1477165354331,&quot;left&quot;:443.6889763779527,&quot;top&quot;:106.75,&quot;width&quot;:469.25}"/>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2*l_h_i*1_2_6"/>
  <p:tag name="KSO_WM_TEMPLATE_CATEGORY" val="diagram"/>
  <p:tag name="KSO_WM_TEMPLATE_INDEX" val="20235162"/>
  <p:tag name="KSO_WM_UNIT_LAYERLEVEL" val="1_1_1"/>
  <p:tag name="KSO_WM_TAG_VERSION" val="3.0"/>
  <p:tag name="KSO_WM_UNIT_TYPE" val="l_h_i"/>
  <p:tag name="KSO_WM_UNIT_INDEX" val="1_2_6"/>
  <p:tag name="KSO_WM_DIAGRAM_VERSION" val="3"/>
  <p:tag name="KSO_WM_DIAGRAM_COLOR_TRICK" val="1"/>
  <p:tag name="KSO_WM_DIAGRAM_COLOR_TEXT_CAN_REMOVE" val="n"/>
  <p:tag name="KSO_WM_DIAGRAM_MAX_ITEMCNT" val="4"/>
  <p:tag name="KSO_WM_DIAGRAM_MIN_ITEMCNT" val="2"/>
  <p:tag name="KSO_WM_DIAGRAM_VIRTUALLY_FRAME" val="{&quot;height&quot;:388.6000061035156,&quot;left&quot;:57.07499389648437,&quot;top&quot;:111.89999694824219,&quot;width&quot;:849.950012207031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2*l_h_i*1_2_5"/>
  <p:tag name="KSO_WM_TEMPLATE_CATEGORY" val="diagram"/>
  <p:tag name="KSO_WM_TEMPLATE_INDEX" val="20235162"/>
  <p:tag name="KSO_WM_UNIT_LAYERLEVEL" val="1_1_1"/>
  <p:tag name="KSO_WM_TAG_VERSION" val="3.0"/>
  <p:tag name="KSO_WM_UNIT_TYPE" val="l_h_i"/>
  <p:tag name="KSO_WM_UNIT_INDEX" val="1_2_5"/>
  <p:tag name="KSO_WM_DIAGRAM_VERSION" val="3"/>
  <p:tag name="KSO_WM_DIAGRAM_COLOR_TRICK" val="1"/>
  <p:tag name="KSO_WM_DIAGRAM_COLOR_TEXT_CAN_REMOVE" val="n"/>
  <p:tag name="KSO_WM_DIAGRAM_MAX_ITEMCNT" val="4"/>
  <p:tag name="KSO_WM_DIAGRAM_MIN_ITEMCNT" val="2"/>
  <p:tag name="KSO_WM_DIAGRAM_VIRTUALLY_FRAME" val="{&quot;height&quot;:388.6000061035156,&quot;left&quot;:57.07499389648437,&quot;top&quot;:111.89999694824219,&quot;width&quot;:849.950012207031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2*l_h_i*1_2_2"/>
  <p:tag name="KSO_WM_TEMPLATE_CATEGORY" val="diagram"/>
  <p:tag name="KSO_WM_TEMPLATE_INDEX" val="20235162"/>
  <p:tag name="KSO_WM_UNIT_LAYERLEVEL" val="1_1_1"/>
  <p:tag name="KSO_WM_TAG_VERSION" val="3.0"/>
  <p:tag name="KSO_WM_UNIT_TYPE" val="l_h_i"/>
  <p:tag name="KSO_WM_UNIT_INDEX" val="1_2_2"/>
  <p:tag name="KSO_WM_DIAGRAM_VERSION" val="3"/>
  <p:tag name="KSO_WM_DIAGRAM_COLOR_TRICK" val="1"/>
  <p:tag name="KSO_WM_DIAGRAM_COLOR_TEXT_CAN_REMOVE" val="n"/>
  <p:tag name="KSO_WM_DIAGRAM_MAX_ITEMCNT" val="4"/>
  <p:tag name="KSO_WM_DIAGRAM_MIN_ITEMCNT" val="2"/>
  <p:tag name="KSO_WM_DIAGRAM_VIRTUALLY_FRAME" val="{&quot;height&quot;:388.6000061035156,&quot;left&quot;:57.07499389648437,&quot;top&quot;:111.89999694824219,&quot;width&quot;:849.9500122070312}"/>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363.xml><?xml version="1.0" encoding="utf-8"?>
<p:tagLst xmlns:p="http://schemas.openxmlformats.org/presentationml/2006/main">
  <p:tag name="KSO_WM_DIAGRAM_VIRTUALLY_FRAME" val="{&quot;height&quot;:388.6000061035156,&quot;left&quot;:57.07499389648437,&quot;top&quot;:111.89999694824219,&quot;width&quot;:849.9500122070312}"/>
  <p:tag name="KSO_WM_UNIT_HIGHLIGHT" val="0"/>
  <p:tag name="KSO_WM_UNIT_COMPATIBLE" val="0"/>
  <p:tag name="KSO_WM_UNIT_DIAGRAM_ISNUMVISUAL" val="0"/>
  <p:tag name="KSO_WM_UNIT_DIAGRAM_ISREFERUNIT" val="0"/>
  <p:tag name="KSO_WM_DIAGRAM_GROUP_CODE" val="l1-1"/>
  <p:tag name="KSO_WM_UNIT_ID" val="diagram20235162_2*l_h_i*1_2_3"/>
  <p:tag name="KSO_WM_TEMPLATE_CATEGORY" val="diagram"/>
  <p:tag name="KSO_WM_TEMPLATE_INDEX" val="20235162"/>
  <p:tag name="KSO_WM_UNIT_LAYERLEVEL" val="1_1_1"/>
  <p:tag name="KSO_WM_TAG_VERSION" val="3.0"/>
  <p:tag name="KSO_WM_UNIT_TYPE" val="l_h_i"/>
  <p:tag name="KSO_WM_UNIT_INDEX" val="1_2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5},&quot;type&quot;:1},&quot;glow&quot;:{&quot;colorType&quot;:0},&quot;line&quot;:{&quot;type&quot;:0},&quot;shadow&quot;:{&quot;brightness&quot;:-0.5,&quot;colorType&quot;:1,&quot;foreColorIndex&quot;:14,&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36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5162_2*l_h_f*1_2_1"/>
  <p:tag name="KSO_WM_TEMPLATE_CATEGORY" val="diagram"/>
  <p:tag name="KSO_WM_TEMPLATE_INDEX" val="20235162"/>
  <p:tag name="KSO_WM_UNIT_LAYERLEVEL" val="1_1_1"/>
  <p:tag name="KSO_WM_TAG_VERSION" val="3.0"/>
  <p:tag name="KSO_WM_DIAGRAM_MAX_ITEMCNT" val="4"/>
  <p:tag name="KSO_WM_DIAGRAM_MIN_ITEMCNT" val="2"/>
  <p:tag name="KSO_WM_DIAGRAM_VIRTUALLY_FRAME" val="{&quot;height&quot;:388.6000061035156,&quot;left&quot;:57.07499389648437,&quot;top&quot;:111.89999694824219,&quot;width&quot;:849.95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7"/>
  <p:tag name="KSO_WM_UNIT_TEXT_TYPE" val="1"/>
  <p:tag name="KSO_WM_UNIT_TEXT_LAYER_COUNT" val="1"/>
  <p:tag name="KSO_WM_DIAGRAM_VERSION" val="3"/>
  <p:tag name="KSO_WM_DIAGRAM_COLOR_TRICK" val="1"/>
  <p:tag name="KSO_WM_DIAGRAM_COLOR_TEXT_CAN_REMOVE" val="n"/>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DIAGRAM_USE_COLOR_VALUE" val="{&quot;color_scheme&quot;:1,&quot;color_type&quot;:1,&quot;theme_color_indexes&quot;:[5,6,5,6,5,6]}"/>
</p:tagLst>
</file>

<file path=ppt/tags/tag365.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5162_2*l_h_a*1_2_1"/>
  <p:tag name="KSO_WM_TEMPLATE_CATEGORY" val="diagram"/>
  <p:tag name="KSO_WM_TEMPLATE_INDEX" val="20235162"/>
  <p:tag name="KSO_WM_UNIT_LAYERLEVEL" val="1_1_1"/>
  <p:tag name="KSO_WM_TAG_VERSION" val="3.0"/>
  <p:tag name="KSO_WM_DIAGRAM_MAX_ITEMCNT" val="4"/>
  <p:tag name="KSO_WM_DIAGRAM_MIN_ITEMCNT" val="2"/>
  <p:tag name="KSO_WM_DIAGRAM_VIRTUALLY_FRAME" val="{&quot;height&quot;:388.6000061035156,&quot;left&quot;:57.07499389648437,&quot;top&quot;:111.89999694824219,&quot;width&quot;:849.95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BEAUTIFY_FLAG" val="#wm#"/>
  <p:tag name="KSO_WM_UNIT_PRESET_TEXT" val="单击此处添加标题"/>
  <p:tag name="KSO_WM_UNIT_TEXT_FILL_FORE_SCHEMECOLOR_INDEX" val="1"/>
  <p:tag name="KSO_WM_UNIT_TEXT_FILL_TYPE" val="1"/>
  <p:tag name="KSO_WM_DIAGRAM_USE_COLOR_VALUE" val="{&quot;color_scheme&quot;:1,&quot;color_type&quot;:1,&quot;theme_color_indexes&quot;:[5,6,5,6,5,6]}"/>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5162_2*l_h_i*1_2_4"/>
  <p:tag name="KSO_WM_TEMPLATE_CATEGORY" val="diagram"/>
  <p:tag name="KSO_WM_TEMPLATE_INDEX" val="20235162"/>
  <p:tag name="KSO_WM_UNIT_LAYERLEVEL" val="1_1_1"/>
  <p:tag name="KSO_WM_TAG_VERSION" val="3.0"/>
  <p:tag name="KSO_WM_UNIT_TYPE" val="l_h_i"/>
  <p:tag name="KSO_WM_UNIT_INDEX" val="1_2_4"/>
  <p:tag name="KSO_WM_DIAGRAM_VERSION" val="3"/>
  <p:tag name="KSO_WM_DIAGRAM_COLOR_TRICK" val="1"/>
  <p:tag name="KSO_WM_DIAGRAM_COLOR_TEXT_CAN_REMOVE" val="n"/>
  <p:tag name="KSO_WM_DIAGRAM_MAX_ITEMCNT" val="4"/>
  <p:tag name="KSO_WM_DIAGRAM_MIN_ITEMCNT" val="2"/>
  <p:tag name="KSO_WM_DIAGRAM_VIRTUALLY_FRAME" val="{&quot;height&quot;:388.6000061035156,&quot;left&quot;:57.07499389648437,&quot;top&quot;:111.89999694824219,&quot;width&quot;:849.9500122070312}"/>
  <p:tag name="KSO_WM_DIAGRAM_COLOR_MATCH_VALUE" val="{&quot;shape&quot;:{&quot;fill&quot;:{&quot;type&quot;:0},&quot;glow&quot;:{&quot;colorType&quot;:0},&quot;line&quot;:{&quot;gradient&quot;:[{&quot;brightness&quot;:0,&quot;colorType&quot;:1,&quot;foreColorIndex&quot;:5,&quot;pos&quot;:1,&quot;transparency&quot;:1},{&quot;brightness&quot;:0,&quot;colorType&quot;:1,&quot;foreColorIndex&quot;:5,&quot;pos&quot;:0,&quot;transparency&quot;:0.5600000023841858}],&quot;type&quot;:2},&quot;shadow&quot;:{&quot;brightness&quot;:-0.25,&quot;colorType&quot;:1,&quot;foreColorIndex&quot;:5,&quot;transparency&quot;:0.8399999737739563},&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5,6,5,6,5,6]}"/>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0921_2*l_h_i*1_1_2"/>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89.3000061035156,&quot;left&quot;:55.77500610351562,&quot;top&quot;:118.29999389648438,&quot;width&quot;:850.5499877929688}"/>
  <p:tag name="KSO_WM_DIAGRAM_COLOR_MATCH_VALUE" val="{&quot;shape&quot;:{&quot;fill&quot;:{&quot;type&quot;:0},&quot;glow&quot;:{&quot;colorType&quot;:0},&quot;line&quot;:{&quot;type&quot;:0},&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DIAGRAM_USE_COLOR_VALUE" val="{&quot;color_scheme&quot;:1,&quot;color_type&quot;:1,&quot;theme_color_indexes&quot;:[5,6,5,6,5,6]}"/>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30921_2*l_h_i*1_1_5"/>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89.3000061035156,&quot;left&quot;:55.77500610351562,&quot;top&quot;:118.29999389648438,&quot;width&quot;:850.5499877929688}"/>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DIAGRAM_USE_COLOR_VALUE" val="{&quot;color_scheme&quot;:1,&quot;color_type&quot;:1,&quot;theme_color_indexes&quot;:[5,6,5,6,5,6]}"/>
</p:tagLst>
</file>

<file path=ppt/tags/tag36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30921_2*l_h_f*1_1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389.3000061035156,&quot;left&quot;:55.77500610351562,&quot;top&quot;:118.29999389648438,&quot;width&quot;:850.5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VALUE" val="126"/>
  <p:tag name="KSO_WM_DIAGRAM_VERSION" val="3"/>
  <p:tag name="KSO_WM_DIAGRAM_COLOR_TRICK" val="1"/>
  <p:tag name="KSO_WM_DIAGRAM_COLOR_TEXT_CAN_REMOVE" val="n"/>
  <p:tag name="KSO_WM_UNIT_PRESET_TEXT" val="单击此处输入您的项正文，文字是您思想的提炼，请尽量言简意赅的阐述观点。单击此处输入(您的)智能图形项正文，文字是您思想的提炼，请尽量言简意赅的阐述观点。单击此处添加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37.xml><?xml version="1.0" encoding="utf-8"?>
<p:tagLst xmlns:p="http://schemas.openxmlformats.org/presentationml/2006/main">
  <p:tag name="KSO_WM_DIAGRAM_VIRTUALLY_FRAME" val="{&quot;height&quot;:421.1477165354331,&quot;left&quot;:443.6889763779527,&quot;top&quot;:106.75,&quot;width&quot;:469.25}"/>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0921_2*l_h_i*1_1_1"/>
  <p:tag name="KSO_WM_TEMPLATE_CATEGORY" val="diagram"/>
  <p:tag name="KSO_WM_TEMPLATE_INDEX" val="20230921"/>
  <p:tag name="KSO_WM_UNIT_LAYERLEVEL" val="1_1_1"/>
  <p:tag name="KSO_WM_TAG_VERSION" val="3.0"/>
  <p:tag name="KSO_WM_UNIT_SUBTYPE" val="d"/>
  <p:tag name="KSO_WM_DIAGRAM_MAX_ITEMCNT" val="6"/>
  <p:tag name="KSO_WM_DIAGRAM_MIN_ITEMCNT" val="2"/>
  <p:tag name="KSO_WM_DIAGRAM_VIRTUALLY_FRAME" val="{&quot;height&quot;:389.3000061035156,&quot;left&quot;:55.77500610351562,&quot;top&quot;:118.29999389648438,&quot;width&quot;:850.5499877929688}"/>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30921_2*l_h_i*1_1_4"/>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89.3000061035156,&quot;left&quot;:55.77500610351562,&quot;top&quot;:118.29999389648438,&quot;width&quot;:850.5499877929688}"/>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25"/>
  <p:tag name="KSO_WM_DIAGRAM_USE_COLOR_VALUE" val="{&quot;color_scheme&quot;:1,&quot;color_type&quot;:1,&quot;theme_color_indexes&quot;:[5,6,5,6,5,6]}"/>
</p:tagLst>
</file>

<file path=ppt/tags/tag37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0921_2*l_h_a*1_1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389.3000061035156,&quot;left&quot;:55.77500610351562,&quot;top&quot;:118.29999389648438,&quot;width&quot;:850.5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USE_COLOR_VALUE" val="{&quot;color_scheme&quot;:1,&quot;color_type&quot;:1,&quot;theme_color_indexes&quot;:[5,6,5,6,5,6]}"/>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0921_2*l_h_i*1_2_2"/>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89.3000061035156,&quot;left&quot;:55.77500610351562,&quot;top&quot;:118.29999389648438,&quot;width&quot;:850.5499877929688}"/>
  <p:tag name="KSO_WM_DIAGRAM_COLOR_MATCH_VALUE" val="{&quot;shape&quot;:{&quot;fill&quot;:{&quot;type&quot;:0},&quot;glow&quot;:{&quot;colorType&quot;:0},&quot;line&quot;:{&quot;type&quot;:0},&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DIAGRAM_USE_COLOR_VALUE" val="{&quot;color_scheme&quot;:1,&quot;color_type&quot;:1,&quot;theme_color_indexes&quot;:[5,6,5,6,5,6]}"/>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30921_2*l_h_i*1_2_5"/>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89.3000061035156,&quot;left&quot;:55.77500610351562,&quot;top&quot;:118.29999389648438,&quot;width&quot;:850.5499877929688}"/>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DIAGRAM_USE_COLOR_VALUE" val="{&quot;color_scheme&quot;:1,&quot;color_type&quot;:1,&quot;theme_color_indexes&quot;:[5,6,5,6,5,6]}"/>
</p:tagLst>
</file>

<file path=ppt/tags/tag375.xml><?xml version="1.0" encoding="utf-8"?>
<p:tagLst xmlns:p="http://schemas.openxmlformats.org/presentationml/2006/main">
  <p:tag name="KSO_WM_UNIT_SUBTYPE" val="a"/>
  <p:tag name="KSO_WM_UNIT_NOCLEAR" val="0"/>
  <p:tag name="KSO_WM_UNIT_VALUE" val="126"/>
  <p:tag name="KSO_WM_UNIT_HIGHLIGHT" val="0"/>
  <p:tag name="KSO_WM_UNIT_COMPATIBLE" val="0"/>
  <p:tag name="KSO_WM_UNIT_DIAGRAM_ISNUMVISUAL" val="0"/>
  <p:tag name="KSO_WM_UNIT_DIAGRAM_ISREFERUNIT" val="0"/>
  <p:tag name="KSO_WM_UNIT_TYPE" val="l_h_f"/>
  <p:tag name="KSO_WM_UNIT_INDEX" val="1_2_1"/>
  <p:tag name="KSO_WM_UNIT_ID" val="diagram20230921_2*l_h_f*1_2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389.3000061035156,&quot;left&quot;:55.77500610351562,&quot;top&quot;:118.29999389648438,&quot;width&quot;:850.5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DIAGRAM_VERSION" val="3"/>
  <p:tag name="KSO_WM_DIAGRAM_COLOR_TRICK" val="1"/>
  <p:tag name="KSO_WM_DIAGRAM_COLOR_TEXT_CAN_REMOVE" val="n"/>
  <p:tag name="KSO_WM_UNIT_PRESET_TEXT" val="单击此处输入您的项正文，文字是您思想的提炼，请尽量言简意赅的阐述观点。单击此处输入(您的)智能图形项正文，文字是您思想的提炼，请尽量言简意赅的阐述观点。单击此处添加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0921_2*l_h_i*1_2_1"/>
  <p:tag name="KSO_WM_TEMPLATE_CATEGORY" val="diagram"/>
  <p:tag name="KSO_WM_TEMPLATE_INDEX" val="20230921"/>
  <p:tag name="KSO_WM_UNIT_LAYERLEVEL" val="1_1_1"/>
  <p:tag name="KSO_WM_TAG_VERSION" val="3.0"/>
  <p:tag name="KSO_WM_UNIT_SUBTYPE" val="d"/>
  <p:tag name="KSO_WM_DIAGRAM_MAX_ITEMCNT" val="6"/>
  <p:tag name="KSO_WM_DIAGRAM_MIN_ITEMCNT" val="2"/>
  <p:tag name="KSO_WM_DIAGRAM_VIRTUALLY_FRAME" val="{&quot;height&quot;:389.3000061035156,&quot;left&quot;:55.77500610351562,&quot;top&quot;:118.29999389648438,&quot;width&quot;:850.5499877929688}"/>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30921_2*l_h_i*1_2_4"/>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89.3000061035156,&quot;left&quot;:55.77500610351562,&quot;top&quot;:118.29999389648438,&quot;width&quot;:850.5499877929688}"/>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25"/>
  <p:tag name="KSO_WM_DIAGRAM_USE_COLOR_VALUE" val="{&quot;color_scheme&quot;:1,&quot;color_type&quot;:1,&quot;theme_color_indexes&quot;:[5,6,5,6,5,6]}"/>
</p:tagLst>
</file>

<file path=ppt/tags/tag3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0921_2*l_h_a*1_2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389.3000061035156,&quot;left&quot;:55.77500610351562,&quot;top&quot;:118.29999389648438,&quot;width&quot;:850.5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USE_COLOR_VALUE" val="{&quot;color_scheme&quot;:1,&quot;color_type&quot;:1,&quot;theme_color_indexes&quot;:[5,6,5,6,5,6]}"/>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0921_2*l_h_i*1_3_2"/>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89.3000061035156,&quot;left&quot;:55.77500610351562,&quot;top&quot;:118.29999389648438,&quot;width&quot;:850.5499877929688}"/>
  <p:tag name="KSO_WM_DIAGRAM_COLOR_MATCH_VALUE" val="{&quot;shape&quot;:{&quot;fill&quot;:{&quot;type&quot;:0},&quot;glow&quot;:{&quot;colorType&quot;:0},&quot;line&quot;:{&quot;type&quot;:0},&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DIAGRAM_USE_COLOR_VALUE" val="{&quot;color_scheme&quot;:1,&quot;color_type&quot;:1,&quot;theme_color_indexes&quot;:[5,6,5,6,5,6]}"/>
</p:tagLst>
</file>

<file path=ppt/tags/tag38.xml><?xml version="1.0" encoding="utf-8"?>
<p:tagLst xmlns:p="http://schemas.openxmlformats.org/presentationml/2006/main">
  <p:tag name="KSO_WM_DIAGRAM_VIRTUALLY_FRAME" val="{&quot;height&quot;:402.8074803149607,&quot;left&quot;:443.6889763779527,&quot;top&quot;:125.09023622047243,&quot;width&quot;:469.2}"/>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230921_2*l_h_i*1_3_5"/>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89.3000061035156,&quot;left&quot;:55.77500610351562,&quot;top&quot;:118.29999389648438,&quot;width&quot;:850.5499877929688}"/>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DIAGRAM_USE_COLOR_VALUE" val="{&quot;color_scheme&quot;:1,&quot;color_type&quot;:1,&quot;theme_color_indexes&quot;:[5,6,5,6,5,6]}"/>
</p:tagLst>
</file>

<file path=ppt/tags/tag3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diagram20230921_2*l_h_f*1_3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389.3000061035156,&quot;left&quot;:55.77500610351562,&quot;top&quot;:118.29999389648438,&quot;width&quot;:850.5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VALUE" val="126"/>
  <p:tag name="KSO_WM_DIAGRAM_VERSION" val="3"/>
  <p:tag name="KSO_WM_DIAGRAM_COLOR_TRICK" val="1"/>
  <p:tag name="KSO_WM_DIAGRAM_COLOR_TEXT_CAN_REMOVE" val="n"/>
  <p:tag name="KSO_WM_UNIT_PRESET_TEXT" val="单击此处输入您的项正文，文字是您思想的提炼，请尽量言简意赅的阐述观点。单击此处输入(您的)智能图形项正文，文字是您思想的提炼，请尽量言简意赅的阐述观点。单击此处添加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0921_2*l_h_i*1_3_1"/>
  <p:tag name="KSO_WM_TEMPLATE_CATEGORY" val="diagram"/>
  <p:tag name="KSO_WM_TEMPLATE_INDEX" val="20230921"/>
  <p:tag name="KSO_WM_UNIT_LAYERLEVEL" val="1_1_1"/>
  <p:tag name="KSO_WM_TAG_VERSION" val="3.0"/>
  <p:tag name="KSO_WM_UNIT_SUBTYPE" val="d"/>
  <p:tag name="KSO_WM_DIAGRAM_MAX_ITEMCNT" val="6"/>
  <p:tag name="KSO_WM_DIAGRAM_MIN_ITEMCNT" val="2"/>
  <p:tag name="KSO_WM_DIAGRAM_VIRTUALLY_FRAME" val="{&quot;height&quot;:389.3000061035156,&quot;left&quot;:55.77500610351562,&quot;top&quot;:118.29999389648438,&quot;width&quot;:850.5499877929688}"/>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30921_2*l_h_i*1_3_4"/>
  <p:tag name="KSO_WM_TEMPLATE_CATEGORY" val="diagram"/>
  <p:tag name="KSO_WM_TEMPLATE_INDEX" val="20230921"/>
  <p:tag name="KSO_WM_UNIT_LAYERLEVEL" val="1_1_1"/>
  <p:tag name="KSO_WM_TAG_VERSION" val="3.0"/>
  <p:tag name="KSO_WM_DIAGRAM_MAX_ITEMCNT" val="6"/>
  <p:tag name="KSO_WM_DIAGRAM_MIN_ITEMCNT" val="2"/>
  <p:tag name="KSO_WM_DIAGRAM_VIRTUALLY_FRAME" val="{&quot;height&quot;:389.3000061035156,&quot;left&quot;:55.77500610351562,&quot;top&quot;:118.29999389648438,&quot;width&quot;:850.5499877929688}"/>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25"/>
  <p:tag name="KSO_WM_DIAGRAM_USE_COLOR_VALUE" val="{&quot;color_scheme&quot;:1,&quot;color_type&quot;:1,&quot;theme_color_indexes&quot;:[5,6,5,6,5,6]}"/>
</p:tagLst>
</file>

<file path=ppt/tags/tag38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0921_2*l_h_a*1_3_1"/>
  <p:tag name="KSO_WM_TEMPLATE_CATEGORY" val="diagram"/>
  <p:tag name="KSO_WM_TEMPLATE_INDEX" val="20230921"/>
  <p:tag name="KSO_WM_UNIT_LAYERLEVEL" val="1_1_1"/>
  <p:tag name="KSO_WM_TAG_VERSION" val="3.0"/>
  <p:tag name="KSO_WM_DIAGRAM_GROUP_CODE" val="l1-1"/>
  <p:tag name="KSO_WM_DIAGRAM_MAX_ITEMCNT" val="6"/>
  <p:tag name="KSO_WM_DIAGRAM_MIN_ITEMCNT" val="2"/>
  <p:tag name="KSO_WM_DIAGRAM_VIRTUALLY_FRAME" val="{&quot;height&quot;:389.3000061035156,&quot;left&quot;:55.77500610351562,&quot;top&quot;:118.29999389648438,&quot;width&quot;:850.5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USE_COLOR_VALUE" val="{&quot;color_scheme&quot;:1,&quot;color_type&quot;:1,&quot;theme_color_indexes&quot;:[5,6,5,6,5,6]}"/>
</p:tagLst>
</file>

<file path=ppt/tags/tag385.xml><?xml version="1.0" encoding="utf-8"?>
<p:tagLst xmlns:p="http://schemas.openxmlformats.org/presentationml/2006/main">
  <p:tag name="KSO_WM_DIAGRAM_VIRTUALLY_FRAME" val="{&quot;height&quot;:388.83727416992207,&quot;left&quot;:65.65,&quot;top&quot;:95.68136291503909,&quot;width&quot;:833}"/>
</p:tagLst>
</file>

<file path=ppt/tags/tag38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231086_1*n_h_h_i*1_2_1_2"/>
  <p:tag name="KSO_WM_TEMPLATE_CATEGORY" val="diagram"/>
  <p:tag name="KSO_WM_TEMPLATE_INDEX" val="20231086"/>
  <p:tag name="KSO_WM_UNIT_LAYERLEVEL" val="1_1_1_1"/>
  <p:tag name="KSO_WM_TAG_VERSION" val="3.0"/>
  <p:tag name="KSO_WM_DIAGRAM_MAX_ITEMCNT" val="6"/>
  <p:tag name="KSO_WM_DIAGRAM_MIN_ITEMCNT" val="2"/>
  <p:tag name="KSO_WM_DIAGRAM_VIRTUALLY_FRAME" val="{&quot;height&quot;:388.83727416992207,&quot;left&quot;:65.65,&quot;top&quot;:95.68136291503909,&quot;width&quot;:833}"/>
  <p:tag name="KSO_WM_DIAGRAM_COLOR_MATCH_VALUE" val="{&quot;shape&quot;:{&quot;fill&quot;:{&quot;type&quot;:0},&quot;glow&quot;:{&quot;colorType&quot;:0},&quot;line&quot;:{&quot;gradient&quot;:[{&quot;brightness&quot;:0.800000011920929,&quot;colorType&quot;:1,&quot;foreColorIndex&quot;:5,&quot;pos&quot;:1,&quot;transparency&quot;:1},{&quot;brightness&quot;:0.4000000059604645,&quot;colorType&quot;:1,&quot;foreColorIndex&quot;:5,&quot;pos&quot;:0.7699999809265137,&quot;transparency&quot;:0.10000000149011612},{&quot;brightness&quot;:0.10000000149011612,&quot;colorType&quot;:1,&quot;foreColorIndex&quot;:5,&quot;pos&quot;:0.27000001072883606,&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38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4"/>
  <p:tag name="KSO_WM_UNIT_ID" val="diagram20231086_1*n_h_i*1_1_4"/>
  <p:tag name="KSO_WM_TEMPLATE_CATEGORY" val="diagram"/>
  <p:tag name="KSO_WM_TEMPLATE_INDEX" val="20231086"/>
  <p:tag name="KSO_WM_UNIT_LAYERLEVEL" val="1_1_1"/>
  <p:tag name="KSO_WM_TAG_VERSION" val="3.0"/>
  <p:tag name="KSO_WM_DIAGRAM_MAX_ITEMCNT" val="6"/>
  <p:tag name="KSO_WM_DIAGRAM_MIN_ITEMCNT" val="2"/>
  <p:tag name="KSO_WM_DIAGRAM_VIRTUALLY_FRAME" val="{&quot;height&quot;:388.83727416992207,&quot;left&quot;:65.65,&quot;top&quot;:95.68136291503909,&quot;width&quot;:833}"/>
  <p:tag name="KSO_WM_DIAGRAM_COLOR_MATCH_VALUE" val="{&quot;shape&quot;:{&quot;fill&quot;:{&quot;gradient&quot;:[{&quot;brightness&quot;:0.10000000149011612,&quot;colorType&quot;:1,&quot;foreColorIndex&quot;:5,&quot;pos&quot;:0.009999999776482582,&quot;transparency&quot;:0},{&quot;brightness&quot;:0.699999988079071,&quot;colorType&quot;:1,&quot;foreColorIndex&quot;:5,&quot;pos&quot;:0.8600000143051147,&quot;transparency&quot;:0.2700000107288360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38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5"/>
  <p:tag name="KSO_WM_UNIT_ID" val="diagram20231086_1*n_h_i*1_1_5"/>
  <p:tag name="KSO_WM_TEMPLATE_CATEGORY" val="diagram"/>
  <p:tag name="KSO_WM_TEMPLATE_INDEX" val="20231086"/>
  <p:tag name="KSO_WM_UNIT_LAYERLEVEL" val="1_1_1"/>
  <p:tag name="KSO_WM_TAG_VERSION" val="3.0"/>
  <p:tag name="KSO_WM_DIAGRAM_MAX_ITEMCNT" val="6"/>
  <p:tag name="KSO_WM_DIAGRAM_MIN_ITEMCNT" val="2"/>
  <p:tag name="KSO_WM_DIAGRAM_VIRTUALLY_FRAME" val="{&quot;height&quot;:388.83727416992207,&quot;left&quot;:65.65,&quot;top&quot;:95.68136291503909,&quot;width&quot;:833}"/>
  <p:tag name="KSO_WM_DIAGRAM_COLOR_MATCH_VALUE" val="{&quot;shape&quot;:{&quot;fill&quot;:{&quot;type&quot;:0},&quot;glow&quot;:{&quot;colorType&quot;:0},&quot;line&quot;:{&quot;gradient&quot;:[{&quot;brightness&quot;:0.8999999761581421,&quot;colorType&quot;:1,&quot;foreColorIndex&quot;:5,&quot;pos&quot;:1,&quot;transparency&quot;:0.6899999976158142},{&quot;brightness&quot;:0.4000000059604645,&quot;colorType&quot;:1,&quot;foreColorIndex&quot;:5,&quot;pos&quot;:0.4000000059604645,&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38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7"/>
  <p:tag name="KSO_WM_UNIT_ID" val="diagram20231086_1*n_h_i*1_1_7"/>
  <p:tag name="KSO_WM_TEMPLATE_CATEGORY" val="diagram"/>
  <p:tag name="KSO_WM_TEMPLATE_INDEX" val="20231086"/>
  <p:tag name="KSO_WM_UNIT_LAYERLEVEL" val="1_1_1"/>
  <p:tag name="KSO_WM_TAG_VERSION" val="3.0"/>
  <p:tag name="KSO_WM_DIAGRAM_MAX_ITEMCNT" val="6"/>
  <p:tag name="KSO_WM_DIAGRAM_MIN_ITEMCNT" val="2"/>
  <p:tag name="KSO_WM_DIAGRAM_VIRTUALLY_FRAME" val="{&quot;height&quot;:388.83727416992207,&quot;left&quot;:65.65,&quot;top&quot;:95.68136291503909,&quot;width&quot;:833}"/>
  <p:tag name="KSO_WM_DIAGRAM_COLOR_MATCH_VALUE" val="{&quot;shape&quot;:{&quot;fill&quot;:{&quot;type&quot;:0},&quot;glow&quot;:{&quot;colorType&quot;:0},&quot;line&quot;:{&quot;gradient&quot;:[{&quot;brightness&quot;:0,&quot;colorType&quot;:1,&quot;foreColorIndex&quot;:5,&quot;pos&quot;:1,&quot;transparency&quot;:1},{&quot;brightness&quot;:-0.05000000074505806,&quot;colorType&quot;:1,&quot;foreColorIndex&quot;:5,&quot;pos&quot;:0,&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39.xml><?xml version="1.0" encoding="utf-8"?>
<p:tagLst xmlns:p="http://schemas.openxmlformats.org/presentationml/2006/main">
  <p:tag name="KSO_WM_DIAGRAM_VIRTUALLY_FRAME" val="{&quot;height&quot;:421.1477165354331,&quot;left&quot;:443.6889763779527,&quot;top&quot;:106.75,&quot;width&quot;:469.25}"/>
</p:tagLst>
</file>

<file path=ppt/tags/tag39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31086_1*n_h_i*1_1_2"/>
  <p:tag name="KSO_WM_TEMPLATE_CATEGORY" val="diagram"/>
  <p:tag name="KSO_WM_TEMPLATE_INDEX" val="20231086"/>
  <p:tag name="KSO_WM_UNIT_LAYERLEVEL" val="1_1_1"/>
  <p:tag name="KSO_WM_TAG_VERSION" val="3.0"/>
  <p:tag name="KSO_WM_DIAGRAM_MAX_ITEMCNT" val="6"/>
  <p:tag name="KSO_WM_DIAGRAM_MIN_ITEMCNT" val="2"/>
  <p:tag name="KSO_WM_DIAGRAM_VIRTUALLY_FRAME" val="{&quot;height&quot;:388.83727416992207,&quot;left&quot;:65.65,&quot;top&quot;:95.68136291503909,&quot;width&quot;:833}"/>
  <p:tag name="KSO_WM_DIAGRAM_COLOR_MATCH_VALUE" val="{&quot;shape&quot;:{&quot;fill&quot;:{&quot;gradient&quot;:[{&quot;brightness&quot;:0.10000000149011612,&quot;colorType&quot;:1,&quot;foreColorIndex&quot;:5,&quot;pos&quot;:0.14000000059604645,&quot;transparency&quot;:0},{&quot;brightness&quot;:0.800000011920929,&quot;colorType&quot;:1,&quot;foreColorIndex&quot;:5,&quot;pos&quot;:1,&quot;transparency&quot;:0},{&quot;brightness&quot;:0.6000000238418579,&quot;colorType&quot;:1,&quot;foreColorIndex&quot;:5,&quot;pos&quot;:0.7300000190734863,&quot;transparency&quot;:0}],&quot;type&quot;:3},&quot;glow&quot;:{&quot;colorType&quot;:0},&quot;line&quot;:{&quot;gradient&quot;:[{&quot;brightness&quot;:0.800000011920929,&quot;colorType&quot;:1,&quot;foreColorIndex&quot;:5,&quot;pos&quot;:1,&quot;transparency&quot;:1},{&quot;brightness&quot;:-0.15000000596046448,&quot;colorType&quot;:1,&quot;foreColorIndex&quot;:5,&quot;pos&quot;:0.23000000417232513,&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39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231086_1*n_h_i*1_1_1"/>
  <p:tag name="KSO_WM_TEMPLATE_CATEGORY" val="diagram"/>
  <p:tag name="KSO_WM_TEMPLATE_INDEX" val="20231086"/>
  <p:tag name="KSO_WM_UNIT_LAYERLEVEL" val="1_1_1"/>
  <p:tag name="KSO_WM_TAG_VERSION" val="3.0"/>
  <p:tag name="KSO_WM_DIAGRAM_MAX_ITEMCNT" val="6"/>
  <p:tag name="KSO_WM_DIAGRAM_MIN_ITEMCNT" val="2"/>
  <p:tag name="KSO_WM_DIAGRAM_VIRTUALLY_FRAME" val="{&quot;height&quot;:388.83727416992207,&quot;left&quot;:65.65,&quot;top&quot;:95.68136291503909,&quot;width&quot;:833}"/>
  <p:tag name="KSO_WM_DIAGRAM_COLOR_MATCH_VALUE" val="{&quot;shape&quot;:{&quot;fill&quot;:{&quot;gradient&quot;:[{&quot;brightness&quot;:0.10000000149011612,&quot;colorType&quot;:1,&quot;foreColorIndex&quot;:5,&quot;pos&quot;:0,&quot;transparency&quot;:0.10999999940395355},{&quot;brightness&quot;:0.10000000149011612,&quot;colorType&quot;:1,&quot;foreColorIndex&quot;:5,&quot;pos&quot;:0.6499999761581421,&quot;transparency&quot;:0.800000011920929}],&quot;type&quot;:3},&quot;glow&quot;:{&quot;colorType&quot;:0},&quot;line&quot;:{&quot;gradient&quot;:[{&quot;brightness&quot;:0.800000011920929,&quot;colorType&quot;:1,&quot;foreColorIndex&quot;:5,&quot;pos&quot;:1,&quot;transparency&quot;:1},{&quot;brightness&quot;:0,&quot;colorType&quot;:1,&quot;foreColorIndex&quot;:5,&quot;pos&quot;:0.23000000417232513,&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39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231086_1*n_h_i*1_1_3"/>
  <p:tag name="KSO_WM_TEMPLATE_CATEGORY" val="diagram"/>
  <p:tag name="KSO_WM_TEMPLATE_INDEX" val="20231086"/>
  <p:tag name="KSO_WM_UNIT_LAYERLEVEL" val="1_1_1"/>
  <p:tag name="KSO_WM_TAG_VERSION" val="3.0"/>
  <p:tag name="KSO_WM_DIAGRAM_MAX_ITEMCNT" val="6"/>
  <p:tag name="KSO_WM_DIAGRAM_MIN_ITEMCNT" val="2"/>
  <p:tag name="KSO_WM_DIAGRAM_VIRTUALLY_FRAME" val="{&quot;height&quot;:388.83727416992207,&quot;left&quot;:65.65,&quot;top&quot;:95.68136291503909,&quot;width&quot;:833}"/>
  <p:tag name="KSO_WM_DIAGRAM_COLOR_MATCH_VALUE" val="{&quot;shape&quot;:{&quot;fill&quot;:{&quot;type&quot;:0},&quot;glow&quot;:{&quot;colorType&quot;:0},&quot;line&quot;:{&quot;gradient&quot;:[{&quot;brightness&quot;:0.800000011920929,&quot;colorType&quot;:1,&quot;foreColorIndex&quot;:5,&quot;pos&quot;:1,&quot;transparency&quot;:0.800000011920929},{&quot;brightness&quot;:-0.25,&quot;colorType&quot;:1,&quot;foreColorIndex&quot;:5,&quot;pos&quot;:0.23999999463558197,&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393.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n_h_a"/>
  <p:tag name="KSO_WM_UNIT_INDEX" val="1_1_1"/>
  <p:tag name="KSO_WM_UNIT_ID" val="diagram20231086_1*n_h_a*1_1_1"/>
  <p:tag name="KSO_WM_TEMPLATE_CATEGORY" val="diagram"/>
  <p:tag name="KSO_WM_TEMPLATE_INDEX" val="20231086"/>
  <p:tag name="KSO_WM_UNIT_LAYERLEVEL" val="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8.83727416992207,&quot;left&quot;:65.65,&quot;top&quot;:95.68136291503909,&quot;width&quot;:83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此处&#10;添加标题"/>
  <p:tag name="KSO_WM_UNIT_TEXT_FILL_FORE_SCHEMECOLOR_INDEX" val="1"/>
  <p:tag name="KSO_WM_UNIT_TEXT_FILL_TYPE" val="1"/>
  <p:tag name="KSO_WM_DIAGRAM_USE_COLOR_VALUE" val="{&quot;color_scheme&quot;:1,&quot;color_type&quot;:1,&quot;theme_color_indexes&quot;:[5,6,5,6,5,6]}"/>
</p:tagLst>
</file>

<file path=ppt/tags/tag39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231086_1*n_h_h_i*1_2_1_1"/>
  <p:tag name="KSO_WM_TEMPLATE_CATEGORY" val="diagram"/>
  <p:tag name="KSO_WM_TEMPLATE_INDEX" val="20231086"/>
  <p:tag name="KSO_WM_UNIT_LAYERLEVEL" val="1_1_1_1"/>
  <p:tag name="KSO_WM_TAG_VERSION" val="3.0"/>
  <p:tag name="KSO_WM_DIAGRAM_MAX_ITEMCNT" val="6"/>
  <p:tag name="KSO_WM_DIAGRAM_MIN_ITEMCNT" val="2"/>
  <p:tag name="KSO_WM_DIAGRAM_VIRTUALLY_FRAME" val="{&quot;height&quot;:388.83727416992207,&quot;left&quot;:65.65,&quot;top&quot;:95.68136291503909,&quot;width&quot;:833}"/>
  <p:tag name="KSO_WM_DIAGRAM_COLOR_MATCH_VALUE" val="{&quot;shape&quot;:{&quot;fill&quot;:{&quot;type&quot;:0},&quot;glow&quot;:{&quot;colorType&quot;:0},&quot;line&quot;:{&quot;gradient&quot;:[{&quot;brightness&quot;:0.800000011920929,&quot;colorType&quot;:1,&quot;foreColorIndex&quot;:5,&quot;pos&quot;:1,&quot;transparency&quot;:1},{&quot;brightness&quot;:0.4000000059604645,&quot;colorType&quot;:1,&quot;foreColorIndex&quot;:5,&quot;pos&quot;:0.23000000417232513,&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39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231086_1*n_h_h_i*1_2_2_1"/>
  <p:tag name="KSO_WM_TEMPLATE_CATEGORY" val="diagram"/>
  <p:tag name="KSO_WM_TEMPLATE_INDEX" val="20231086"/>
  <p:tag name="KSO_WM_UNIT_LAYERLEVEL" val="1_1_1_1"/>
  <p:tag name="KSO_WM_TAG_VERSION" val="3.0"/>
  <p:tag name="KSO_WM_DIAGRAM_MAX_ITEMCNT" val="6"/>
  <p:tag name="KSO_WM_DIAGRAM_MIN_ITEMCNT" val="2"/>
  <p:tag name="KSO_WM_DIAGRAM_VIRTUALLY_FRAME" val="{&quot;height&quot;:388.83727416992207,&quot;left&quot;:65.65,&quot;top&quot;:95.68136291503909,&quot;width&quot;:833}"/>
  <p:tag name="KSO_WM_DIAGRAM_COLOR_MATCH_VALUE" val="{&quot;shape&quot;:{&quot;fill&quot;:{&quot;type&quot;:0},&quot;glow&quot;:{&quot;colorType&quot;:0},&quot;line&quot;:{&quot;gradient&quot;:[{&quot;brightness&quot;:0.800000011920929,&quot;colorType&quot;:1,&quot;foreColorIndex&quot;:5,&quot;pos&quot;:1,&quot;transparency&quot;:1},{&quot;brightness&quot;:0.4000000059604645,&quot;colorType&quot;:1,&quot;foreColorIndex&quot;:5,&quot;pos&quot;:0.23000000417232513,&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39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20231086_1*n_h_h_i*1_2_2_2"/>
  <p:tag name="KSO_WM_TEMPLATE_CATEGORY" val="diagram"/>
  <p:tag name="KSO_WM_TEMPLATE_INDEX" val="20231086"/>
  <p:tag name="KSO_WM_UNIT_LAYERLEVEL" val="1_1_1_1"/>
  <p:tag name="KSO_WM_TAG_VERSION" val="3.0"/>
  <p:tag name="KSO_WM_DIAGRAM_MAX_ITEMCNT" val="6"/>
  <p:tag name="KSO_WM_DIAGRAM_MIN_ITEMCNT" val="2"/>
  <p:tag name="KSO_WM_DIAGRAM_VIRTUALLY_FRAME" val="{&quot;height&quot;:388.83727416992207,&quot;left&quot;:65.65,&quot;top&quot;:95.68136291503909,&quot;width&quot;:833}"/>
  <p:tag name="KSO_WM_DIAGRAM_COLOR_MATCH_VALUE" val="{&quot;shape&quot;:{&quot;fill&quot;:{&quot;type&quot;:0},&quot;glow&quot;:{&quot;colorType&quot;:0},&quot;line&quot;:{&quot;gradient&quot;:[{&quot;brightness&quot;:0.800000011920929,&quot;colorType&quot;:1,&quot;foreColorIndex&quot;:5,&quot;pos&quot;:1,&quot;transparency&quot;:1},{&quot;brightness&quot;:0.4000000059604645,&quot;colorType&quot;:1,&quot;foreColorIndex&quot;:5,&quot;pos&quot;:0.7699999809265137,&quot;transparency&quot;:0.10000000149011612},{&quot;brightness&quot;:0.10000000149011612,&quot;colorType&quot;:1,&quot;foreColorIndex&quot;:5,&quot;pos&quot;:0.27000001072883606,&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39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1086_1*n_h_h_a*1_2_2_1"/>
  <p:tag name="KSO_WM_TEMPLATE_CATEGORY" val="diagram"/>
  <p:tag name="KSO_WM_TEMPLATE_INDEX" val="20231086"/>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8.83727416992207,&quot;left&quot;:65.65,&quot;top&quot;:95.68136291503909,&quot;width&quot;:83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项标题"/>
  <p:tag name="KSO_WM_UNIT_TEXT_FILL_FORE_SCHEMECOLOR_INDEX" val="1"/>
  <p:tag name="KSO_WM_UNIT_TEXT_FILL_TYPE" val="1"/>
  <p:tag name="KSO_WM_DIAGRAM_USE_COLOR_VALUE" val="{&quot;color_scheme&quot;:1,&quot;color_type&quot;:1,&quot;theme_color_indexes&quot;:[5,6,5,6,5,6]}"/>
</p:tagLst>
</file>

<file path=ppt/tags/tag398.xml><?xml version="1.0" encoding="utf-8"?>
<p:tagLst xmlns:p="http://schemas.openxmlformats.org/presentationml/2006/main">
  <p:tag name="KSO_WM_DIAGRAM_VERSION" val="3"/>
  <p:tag name="KSO_WM_DIAGRAM_COLOR_TRICK" val="1"/>
  <p:tag name="KSO_WM_DIAGRAM_COLOR_TEXT_CAN_REMOVE" val="n"/>
  <p:tag name="KSO_WM_UNIT_VALUE" val="90*77"/>
  <p:tag name="KSO_WM_UNIT_HIGHLIGHT" val="0"/>
  <p:tag name="KSO_WM_UNIT_COMPATIBLE" val="0"/>
  <p:tag name="KSO_WM_UNIT_DIAGRAM_ISNUMVISUAL" val="0"/>
  <p:tag name="KSO_WM_UNIT_DIAGRAM_ISREFERUNIT" val="0"/>
  <p:tag name="KSO_WM_DIAGRAM_GROUP_CODE" val="n1-1"/>
  <p:tag name="KSO_WM_UNIT_TYPE" val="n_h_h_x"/>
  <p:tag name="KSO_WM_UNIT_INDEX" val="1_2_1_1"/>
  <p:tag name="KSO_WM_UNIT_ID" val="diagram20231086_1*n_h_h_x*1_2_1_1"/>
  <p:tag name="KSO_WM_TEMPLATE_CATEGORY" val="diagram"/>
  <p:tag name="KSO_WM_TEMPLATE_INDEX" val="20231086"/>
  <p:tag name="KSO_WM_UNIT_LAYERLEVEL" val="1_1_1_1"/>
  <p:tag name="KSO_WM_TAG_VERSION" val="3.0"/>
  <p:tag name="KSO_WM_DIAGRAM_MAX_ITEMCNT" val="6"/>
  <p:tag name="KSO_WM_DIAGRAM_MIN_ITEMCNT" val="2"/>
  <p:tag name="KSO_WM_DIAGRAM_VIRTUALLY_FRAME" val="{&quot;height&quot;:388.83727416992207,&quot;left&quot;:65.65,&quot;top&quot;:95.68136291503909,&quot;width&quot;:83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5,6,5,6,5,6]}"/>
</p:tagLst>
</file>

<file path=ppt/tags/tag39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UNIT_ID" val="diagram20231086_1*n_h_h_a*1_2_1_1"/>
  <p:tag name="KSO_WM_TEMPLATE_CATEGORY" val="diagram"/>
  <p:tag name="KSO_WM_TEMPLATE_INDEX" val="20231086"/>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8.83727416992207,&quot;left&quot;:65.65,&quot;top&quot;:95.68136291503909,&quot;width&quot;:83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项标题"/>
  <p:tag name="KSO_WM_UNIT_TEXT_FILL_FORE_SCHEMECOLOR_INDEX" val="1"/>
  <p:tag name="KSO_WM_UNIT_TEXT_FILL_TYPE" val="1"/>
  <p:tag name="KSO_WM_DIAGRAM_USE_COLOR_VALUE" val="{&quot;color_scheme&quot;:1,&quot;color_type&quot;:1,&quot;theme_color_indexes&quot;:[5,6,5,6,5,6]}"/>
</p:tagLst>
</file>

<file path=ppt/tags/tag4.xml><?xml version="1.0" encoding="utf-8"?>
<p:tagLst xmlns:p="http://schemas.openxmlformats.org/presentationml/2006/main">
  <p:tag name="KSO_WM_DIAGRAM_VIRTUALLY_FRAME" val="{&quot;height&quot;:402.8074803149607,&quot;left&quot;:443.6889763779527,&quot;top&quot;:125.09023622047243,&quot;width&quot;:469.25}"/>
</p:tagLst>
</file>

<file path=ppt/tags/tag40.xml><?xml version="1.0" encoding="utf-8"?>
<p:tagLst xmlns:p="http://schemas.openxmlformats.org/presentationml/2006/main">
  <p:tag name="KSO_WM_DIAGRAM_VIRTUALLY_FRAME" val="{&quot;height&quot;:421.1477165354331,&quot;left&quot;:443.6889763779527,&quot;top&quot;:106.75,&quot;width&quot;:469.25}"/>
</p:tagLst>
</file>

<file path=ppt/tags/tag400.xml><?xml version="1.0" encoding="utf-8"?>
<p:tagLst xmlns:p="http://schemas.openxmlformats.org/presentationml/2006/main">
  <p:tag name="KSO_WM_DIAGRAM_VERSION" val="3"/>
  <p:tag name="KSO_WM_DIAGRAM_COLOR_TRICK" val="1"/>
  <p:tag name="KSO_WM_DIAGRAM_COLOR_TEXT_CAN_REMOVE" val="n"/>
  <p:tag name="KSO_WM_UNIT_VALUE" val="80*7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2_1"/>
  <p:tag name="KSO_WM_UNIT_ID" val="diagram20231086_1*n_h_h_x*1_2_2_1"/>
  <p:tag name="KSO_WM_TEMPLATE_CATEGORY" val="diagram"/>
  <p:tag name="KSO_WM_TEMPLATE_INDEX" val="20231086"/>
  <p:tag name="KSO_WM_UNIT_LAYERLEVEL" val="1_1_1_1"/>
  <p:tag name="KSO_WM_TAG_VERSION" val="3.0"/>
  <p:tag name="KSO_WM_DIAGRAM_MAX_ITEMCNT" val="6"/>
  <p:tag name="KSO_WM_DIAGRAM_MIN_ITEMCNT" val="2"/>
  <p:tag name="KSO_WM_DIAGRAM_VIRTUALLY_FRAME" val="{&quot;height&quot;:388.83727416992207,&quot;left&quot;:65.65,&quot;top&quot;:95.68136291503909,&quot;width&quot;:83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5,6,5,6,5,6]}"/>
</p:tagLst>
</file>

<file path=ppt/tags/tag401.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i"/>
  <p:tag name="KSO_WM_UNIT_INDEX" val="1_1_1"/>
  <p:tag name="KSO_WM_UNIT_ID" val="diagram20231977_1*l_h_i*1_1_1"/>
  <p:tag name="KSO_WM_TEMPLATE_CATEGORY" val="diagram"/>
  <p:tag name="KSO_WM_TEMPLATE_INDEX" val="20231977"/>
  <p:tag name="KSO_WM_UNIT_LAYERLEVEL" val="1_1_1"/>
  <p:tag name="KSO_WM_TAG_VERSION" val="3.0"/>
  <p:tag name="KSO_WM_DIAGRAM_GROUP_CODE" val="l1-1"/>
  <p:tag name="KSO_WM_DIAGRAM_MAX_ITEMCNT" val="6"/>
  <p:tag name="KSO_WM_DIAGRAM_MIN_ITEMCNT" val="2"/>
  <p:tag name="KSO_WM_DIAGRAM_VIRTUALLY_FRAME" val="{&quot;height&quot;:374.8500671386719,&quot;left&quot;:379.0999694824219,&quot;top&quot;:5.0749664306640625,&quot;width&quot;:850.5000610351562}"/>
  <p:tag name="KSO_WM_DIAGRAM_COLOR_MATCH_VALUE" val="{&quot;shape&quot;:{&quot;fill&quot;:{&quot;type&quot;:0},&quot;glow&quot;:{&quot;colorType&quot;:0},&quot;line&quot;:{&quot;type&quot;:0},&quot;shadow&quot;:{&quot;brightness&quot;:0.6000000238418579,&quot;colorType&quot;:1,&quot;foreColorIndex&quot;:5,&quot;transparency&quot;:0.800000011920929},&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
  <p:tag name="KSO_WM_UNIT_TEXT_TYPE" val="1"/>
  <p:tag name="KSO_WM_UNIT_TEXT_FILL_FORE_SCHEMECOLOR_INDEX" val="1"/>
  <p:tag name="KSO_WM_UNIT_TEXT_FILL_TYPE" val="1"/>
  <p:tag name="KSO_WM_UNIT_TEXT_LAYER_COUNT" val="1"/>
  <p:tag name="KSO_WM_DIAGRAM_VERSION" val="3"/>
  <p:tag name="KSO_WM_DIAGRAM_COLOR_TRICK" val="1"/>
  <p:tag name="KSO_WM_DIAGRAM_COLOR_TEXT_CAN_REMOVE" val="n"/>
  <p:tag name="KSO_WM_DIAGRAM_USE_COLOR_VALUE" val="{&quot;color_scheme&quot;:1,&quot;color_type&quot;:1,&quot;theme_color_indexes&quot;:[5,6,5,6,5,6]}"/>
</p:tagLst>
</file>

<file path=ppt/tags/tag40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i"/>
  <p:tag name="KSO_WM_UNIT_INDEX" val="1_1_2"/>
  <p:tag name="KSO_WM_UNIT_ID" val="diagram20231977_1*l_h_i*1_1_2"/>
  <p:tag name="KSO_WM_TEMPLATE_CATEGORY" val="diagram"/>
  <p:tag name="KSO_WM_TEMPLATE_INDEX" val="20231977"/>
  <p:tag name="KSO_WM_UNIT_LAYERLEVEL" val="1_1_1"/>
  <p:tag name="KSO_WM_TAG_VERSION" val="3.0"/>
  <p:tag name="KSO_WM_DIAGRAM_GROUP_CODE" val="l1-1"/>
  <p:tag name="KSO_WM_DIAGRAM_MAX_ITEMCNT" val="6"/>
  <p:tag name="KSO_WM_DIAGRAM_MIN_ITEMCNT" val="2"/>
  <p:tag name="KSO_WM_DIAGRAM_VIRTUALLY_FRAME" val="{&quot;height&quot;:374.8500671386719,&quot;left&quot;:379.0999694824219,&quot;top&quot;:5.0749664306640625,&quot;width&quot;:850.5000610351562}"/>
  <p:tag name="KSO_WM_DIAGRAM_COLOR_MATCH_VALUE" val="{&quot;shape&quot;:{&quot;fill&quot;:{&quot;solid&quot;:{&quot;brightness&quot;:0,&quot;colorType&quot;:1,&quot;foreColorIndex&quot;:2,&quot;transparency&quot;:0.800000011920929},&quot;type&quot;:1},&quot;glow&quot;:{&quot;colorType&quot;:0},&quot;line&quot;:{&quot;gradient&quot;:[{&quot;brightness&quot;:0.4000000059604645,&quot;colorType&quot;:1,&quot;foreColorIndex&quot;:5,&quot;pos&quot;:0,&quot;transparency&quot;:0.6499999761581421},{&quot;brightness&quot;:0.6000000238418579,&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1"/>
  <p:tag name="KSO_WM_UNIT_TEXT_FILL_TYPE" val="1"/>
  <p:tag name="KSO_WM_UNIT_TEXT_LAYER_COUNT" val="1"/>
  <p:tag name="KSO_WM_DIAGRAM_VERSION" val="3"/>
  <p:tag name="KSO_WM_DIAGRAM_COLOR_TRICK" val="1"/>
  <p:tag name="KSO_WM_DIAGRAM_COLOR_TEXT_CAN_REMOVE" val="n"/>
  <p:tag name="KSO_WM_UNIT_FILL_TYPE" val="1"/>
  <p:tag name="KSO_WM_UNIT_FILL_FORE_SCHEMECOLOR_INDEX" val="2"/>
  <p:tag name="KSO_WM_UNIT_FILL_FORE_SCHEMECOLOR_INDEX_BRIGHTNESS" val="0"/>
  <p:tag name="KSO_WM_DIAGRAM_USE_COLOR_VALUE" val="{&quot;color_scheme&quot;:1,&quot;color_type&quot;:1,&quot;theme_color_indexes&quot;:[5,6,5,6,5,6]}"/>
</p:tagLst>
</file>

<file path=ppt/tags/tag40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977_1*l_h_a*1_1_1"/>
  <p:tag name="KSO_WM_TEMPLATE_CATEGORY" val="diagram"/>
  <p:tag name="KSO_WM_TEMPLATE_INDEX" val="20231977"/>
  <p:tag name="KSO_WM_UNIT_LAYERLEVEL" val="1_1_1"/>
  <p:tag name="KSO_WM_TAG_VERSION" val="3.0"/>
  <p:tag name="KSO_WM_DIAGRAM_GROUP_CODE" val="l1-1"/>
  <p:tag name="KSO_WM_DIAGRAM_MAX_ITEMCNT" val="6"/>
  <p:tag name="KSO_WM_DIAGRAM_MIN_ITEMCNT" val="2"/>
  <p:tag name="KSO_WM_DIAGRAM_VIRTUALLY_FRAME" val="{&quot;height&quot;:374.8500671386719,&quot;left&quot;:379.0999694824219,&quot;top&quot;:5.0749664306640625,&quot;width&quot;:850.50006103515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VERSION" val="3"/>
  <p:tag name="KSO_WM_DIAGRAM_COLOR_TRICK" val="1"/>
  <p:tag name="KSO_WM_DIAGRAM_COLOR_TEXT_CAN_REMOVE" val="n"/>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404.xml><?xml version="1.0" encoding="utf-8"?>
<p:tagLst xmlns:p="http://schemas.openxmlformats.org/presentationml/2006/main">
  <p:tag name="TABLE_ENDDRAG_ORIGIN_RECT" val="809*143"/>
  <p:tag name="TABLE_ENDDRAG_RECT" val="69*108*809*143"/>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06_2*l_i*1_2"/>
  <p:tag name="KSO_WM_TEMPLATE_CATEGORY" val="diagram"/>
  <p:tag name="KSO_WM_TEMPLATE_INDEX" val="20235206"/>
  <p:tag name="KSO_WM_UNIT_LAYERLEVEL" val="1_1"/>
  <p:tag name="KSO_WM_TAG_VERSION" val="3.0"/>
  <p:tag name="KSO_WM_DIAGRAM_GROUP_CODE" val="l1-1"/>
  <p:tag name="KSO_WM_UNIT_TYPE" val="l_i"/>
  <p:tag name="KSO_WM_UNIT_INDEX" val="1_2"/>
  <p:tag name="KSO_WM_DIAGRAM_MAX_ITEMCNT" val="6"/>
  <p:tag name="KSO_WM_DIAGRAM_MIN_ITEMCNT" val="2"/>
  <p:tag name="KSO_WM_DIAGRAM_VIRTUALLY_FRAME" val="{&quot;height&quot;:192.49999694824237,&quot;left&quot;:85.2,&quot;top&quot;:294.6000015258789,&quot;width&quot;:855.85}"/>
  <p:tag name="KSO_WM_DIAGRAM_COLOR_MATCH_VALUE" val="{&quot;shape&quot;:{&quot;fill&quot;:{&quot;gradient&quot;:[{&quot;brightness&quot;:0.4000000059604645,&quot;colorType&quot;:1,&quot;foreColorIndex&quot;:5,&quot;pos&quot;:0.9599999785423279,&quot;transparency&quot;:1},{&quot;brightness&quot;:0.4000000059604645,&quot;colorType&quot;:1,&quot;foreColorIndex&quot;:5,&quot;pos&quot;:0,&quot;transparency&quot;:0.800000011920929}],&quot;type&quot;:3},&quot;glow&quot;:{&quot;colorType&quot;:0},&quot;line&quot;:{&quot;gradient&quot;:[{&quot;brightness&quot;:0,&quot;colorType&quot;:1,&quot;foreColorIndex&quot;:5,&quot;pos&quot;:0.6000000238418579,&quot;transparency&quot;:1},{&quot;brightness&quot;:0,&quot;colorType&quot;:1,&quot;foreColorIndex&quot;:5,&quot;pos&quot;:0.8600000143051147,&quot;transparency&quot;:0.69999998807907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LINE_FORE_SCHEMECOLOR_INDEX" val="-2"/>
  <p:tag name="KSO_WM_DIAGRAM_USE_COLOR_VALUE" val="{&quot;color_scheme&quot;:1,&quot;color_type&quot;:1,&quot;theme_color_indexes&quot;:[5,6,5,6,5,6]}"/>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06_2*l_i*1_1"/>
  <p:tag name="KSO_WM_TEMPLATE_CATEGORY" val="diagram"/>
  <p:tag name="KSO_WM_TEMPLATE_INDEX" val="20235206"/>
  <p:tag name="KSO_WM_UNIT_LAYERLEVEL" val="1_1"/>
  <p:tag name="KSO_WM_TAG_VERSION" val="3.0"/>
  <p:tag name="KSO_WM_DIAGRAM_GROUP_CODE" val="l1-1"/>
  <p:tag name="KSO_WM_UNIT_TYPE" val="l_i"/>
  <p:tag name="KSO_WM_UNIT_INDEX" val="1_1"/>
  <p:tag name="KSO_WM_DIAGRAM_MAX_ITEMCNT" val="6"/>
  <p:tag name="KSO_WM_DIAGRAM_MIN_ITEMCNT" val="2"/>
  <p:tag name="KSO_WM_DIAGRAM_VIRTUALLY_FRAME" val="{&quot;height&quot;:192.49999694824237,&quot;left&quot;:85.2,&quot;top&quot;:294.6000015258789,&quot;width&quot;:855.85}"/>
  <p:tag name="KSO_WM_DIAGRAM_COLOR_MATCH_VALUE" val="{&quot;shape&quot;:{&quot;fill&quot;:{&quot;gradient&quot;:[{&quot;brightness&quot;:0.4000000059604645,&quot;colorType&quot;:1,&quot;foreColorIndex&quot;:5,&quot;pos&quot;:0.9599999785423279,&quot;transparency&quot;:1},{&quot;brightness&quot;:0.4000000059604645,&quot;colorType&quot;:1,&quot;foreColorIndex&quot;:5,&quot;pos&quot;:0,&quot;transparency&quot;:0.800000011920929}],&quot;type&quot;:3},&quot;glow&quot;:{&quot;colorType&quot;:0},&quot;line&quot;:{&quot;gradient&quot;:[{&quot;brightness&quot;:0,&quot;colorType&quot;:1,&quot;foreColorIndex&quot;:5,&quot;pos&quot;:0.6000000238418579,&quot;transparency&quot;:1},{&quot;brightness&quot;:0,&quot;colorType&quot;:1,&quot;foreColorIndex&quot;:5,&quot;pos&quot;:0.8600000143051147,&quot;transparency&quot;:0.69999998807907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LINE_FORE_SCHEMECOLOR_INDEX" val="-2"/>
  <p:tag name="KSO_WM_DIAGRAM_USE_COLOR_VALUE" val="{&quot;color_scheme&quot;:1,&quot;color_type&quot;:1,&quot;theme_color_indexes&quot;:[5,6,5,6,5,6]}"/>
</p:tagLst>
</file>

<file path=ppt/tags/tag407.xml><?xml version="1.0" encoding="utf-8"?>
<p:tagLst xmlns:p="http://schemas.openxmlformats.org/presentationml/2006/main">
  <p:tag name="KSO_WM_DIAGRAM_VIRTUALLY_FRAME" val="{&quot;height&quot;:192.49999694824237,&quot;left&quot;:85.2,&quot;top&quot;:294.6000015258789,&quot;width&quot;:855.85}"/>
  <p:tag name="KSO_WM_UNIT_HIGHLIGHT" val="0"/>
  <p:tag name="KSO_WM_UNIT_COMPATIBLE" val="0"/>
  <p:tag name="KSO_WM_UNIT_DIAGRAM_ISNUMVISUAL" val="0"/>
  <p:tag name="KSO_WM_UNIT_DIAGRAM_ISREFERUNIT" val="0"/>
  <p:tag name="KSO_WM_UNIT_ID" val="diagram20235206_2*l_h_a*1_1_1"/>
  <p:tag name="KSO_WM_TEMPLATE_CATEGORY" val="diagram"/>
  <p:tag name="KSO_WM_TEMPLATE_INDEX" val="20235206"/>
  <p:tag name="KSO_WM_UNIT_LAYERLEVEL" val="1_1_1"/>
  <p:tag name="KSO_WM_TAG_VERSION" val="3.0"/>
  <p:tag name="KSO_WM_UNIT_TEXT_LAYER_COUNT" val="1"/>
  <p:tag name="KSO_WM_UNIT_NOCLEAR" val="0"/>
  <p:tag name="KSO_WM_DIAGRAM_GROUP_CODE" val="l1-1"/>
  <p:tag name="KSO_WM_UNIT_TYPE" val="l_h_a"/>
  <p:tag name="KSO_WM_UNIT_INDEX" val="1_1_1"/>
  <p:tag name="KSO_WM_UNIT_TEXT_TYPE" val="1"/>
  <p:tag name="KSO_WM_DIAGRAM_MAX_ITEMCNT" val="6"/>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4000000059604645,&quot;transparency&quot;:0},{&quot;brightness&quot;:0.6000000238418579,&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
  <p:tag name="KSO_WM_BEAUTIFY_FLAG" val="#wm#"/>
  <p:tag name="KSO_WM_UNIT_ISCONTENTSTITLE" val="0"/>
  <p:tag name="KSO_WM_UNIT_ISNUMDGMTITLE" val="0"/>
  <p:tag name="KSO_WM_DIAGRAM_VERSION" val="3"/>
  <p:tag name="KSO_WM_DIAGRAM_COLOR_TRICK" val="1"/>
  <p:tag name="KSO_WM_DIAGRAM_COLOR_TEXT_CAN_REMOVE" val="n"/>
  <p:tag name="KSO_WM_UNIT_PRESET_TEXT" val="10亿"/>
  <p:tag name="KSO_WM_UNIT_LINE_FORE_SCHEMECOLOR_INDEX" val="-2"/>
  <p:tag name="KSO_WM_UNIT_TEXT_FILL_FORE_SCHEMECOLOR_INDEX" val="3"/>
  <p:tag name="KSO_WM_UNIT_TEXT_FILL_TYPE" val="3"/>
  <p:tag name="KSO_WM_DIAGRAM_USE_COLOR_VALUE" val="{&quot;color_scheme&quot;:1,&quot;color_type&quot;:1,&quot;theme_color_indexes&quot;:[5,6,5,6,5,6]}"/>
</p:tagLst>
</file>

<file path=ppt/tags/tag408.xml><?xml version="1.0" encoding="utf-8"?>
<p:tagLst xmlns:p="http://schemas.openxmlformats.org/presentationml/2006/main">
  <p:tag name="KSO_WM_DIAGRAM_VIRTUALLY_FRAME" val="{&quot;height&quot;:192.49999694824237,&quot;left&quot;:85.2,&quot;top&quot;:294.6000015258789,&quot;width&quot;:855.85}"/>
  <p:tag name="KSO_WM_UNIT_HIGHLIGHT" val="0"/>
  <p:tag name="KSO_WM_UNIT_COMPATIBLE" val="0"/>
  <p:tag name="KSO_WM_UNIT_DIAGRAM_ISNUMVISUAL" val="0"/>
  <p:tag name="KSO_WM_UNIT_DIAGRAM_ISREFERUNIT" val="0"/>
  <p:tag name="KSO_WM_UNIT_ID" val="diagram20235206_2*l_h_f*1_1_1"/>
  <p:tag name="KSO_WM_TEMPLATE_CATEGORY" val="diagram"/>
  <p:tag name="KSO_WM_TEMPLATE_INDEX" val="20235206"/>
  <p:tag name="KSO_WM_UNIT_LAYERLEVEL" val="1_1_1"/>
  <p:tag name="KSO_WM_TAG_VERSION" val="3.0"/>
  <p:tag name="KSO_WM_UNIT_ISCONTENTSTITLE" val="0"/>
  <p:tag name="KSO_WM_UNIT_ISNUMDGMTITLE" val="0"/>
  <p:tag name="KSO_WM_UNIT_NOCLEAR" val="0"/>
  <p:tag name="KSO_WM_DIAGRAM_GROUP_CODE" val="l1-1"/>
  <p:tag name="KSO_WM_UNIT_TYPE" val="l_h_f"/>
  <p:tag name="KSO_WM_UNIT_INDEX" val="1_1_1"/>
  <p:tag name="KSO_WM_UNIT_TEXT_TYPE" val="1"/>
  <p:tag name="KSO_WM_DIAGRAM_MAX_ITEMCNT" val="6"/>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SUBTYPE" val="a"/>
  <p:tag name="KSO_WM_UNIT_TEXT_LAYER_COUNT" val="1"/>
  <p:tag name="KSO_WM_DIAGRAM_VERSION" val="3"/>
  <p:tag name="KSO_WM_DIAGRAM_COLOR_TRICK" val="1"/>
  <p:tag name="KSO_WM_DIAGRAM_COLOR_TEXT_CAN_REMOVE" val="n"/>
  <p:tag name="KSO_WM_UNIT_PRESET_TEXT" val="单击此处编辑添加正文内容"/>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409.xml><?xml version="1.0" encoding="utf-8"?>
<p:tagLst xmlns:p="http://schemas.openxmlformats.org/presentationml/2006/main">
  <p:tag name="KSO_WM_DIAGRAM_VIRTUALLY_FRAME" val="{&quot;height&quot;:192.49999694824237,&quot;left&quot;:85.2,&quot;top&quot;:294.6000015258789,&quot;width&quot;:855.85}"/>
  <p:tag name="KSO_WM_UNIT_HIGHLIGHT" val="0"/>
  <p:tag name="KSO_WM_UNIT_COMPATIBLE" val="0"/>
  <p:tag name="KSO_WM_UNIT_DIAGRAM_ISNUMVISUAL" val="0"/>
  <p:tag name="KSO_WM_UNIT_DIAGRAM_ISREFERUNIT" val="0"/>
  <p:tag name="KSO_WM_UNIT_ID" val="diagram20235206_2*l_h_a*1_2_1"/>
  <p:tag name="KSO_WM_TEMPLATE_CATEGORY" val="diagram"/>
  <p:tag name="KSO_WM_TEMPLATE_INDEX" val="20235206"/>
  <p:tag name="KSO_WM_UNIT_LAYERLEVEL" val="1_1_1"/>
  <p:tag name="KSO_WM_TAG_VERSION" val="3.0"/>
  <p:tag name="KSO_WM_UNIT_TEXT_LAYER_COUNT" val="1"/>
  <p:tag name="KSO_WM_UNIT_NOCLEAR" val="0"/>
  <p:tag name="KSO_WM_DIAGRAM_GROUP_CODE" val="l1-1"/>
  <p:tag name="KSO_WM_UNIT_TYPE" val="l_h_a"/>
  <p:tag name="KSO_WM_UNIT_INDEX" val="1_2_1"/>
  <p:tag name="KSO_WM_UNIT_TEXT_TYPE" val="1"/>
  <p:tag name="KSO_WM_DIAGRAM_MAX_ITEMCNT" val="6"/>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4000000059604645,&quot;transparency&quot;:0},{&quot;brightness&quot;:0.6000000238418579,&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
  <p:tag name="KSO_WM_BEAUTIFY_FLAG" val="#wm#"/>
  <p:tag name="KSO_WM_UNIT_ISCONTENTSTITLE" val="0"/>
  <p:tag name="KSO_WM_UNIT_ISNUMDGMTITLE" val="0"/>
  <p:tag name="KSO_WM_DIAGRAM_VERSION" val="3"/>
  <p:tag name="KSO_WM_DIAGRAM_COLOR_TRICK" val="1"/>
  <p:tag name="KSO_WM_DIAGRAM_COLOR_TEXT_CAN_REMOVE" val="n"/>
  <p:tag name="KSO_WM_UNIT_PRESET_TEXT" val="85%"/>
  <p:tag name="KSO_WM_UNIT_LINE_FORE_SCHEMECOLOR_INDEX" val="-2"/>
  <p:tag name="KSO_WM_UNIT_TEXT_FILL_FORE_SCHEMECOLOR_INDEX" val="3"/>
  <p:tag name="KSO_WM_UNIT_TEXT_FILL_TYPE" val="3"/>
  <p:tag name="KSO_WM_DIAGRAM_USE_COLOR_VALUE" val="{&quot;color_scheme&quot;:1,&quot;color_type&quot;:1,&quot;theme_color_indexes&quot;:[5,6,5,6,5,6]}"/>
</p:tagLst>
</file>

<file path=ppt/tags/tag41.xml><?xml version="1.0" encoding="utf-8"?>
<p:tagLst xmlns:p="http://schemas.openxmlformats.org/presentationml/2006/main">
  <p:tag name="KSO_WM_DIAGRAM_VIRTUALLY_FRAME" val="{&quot;height&quot;:421.1477165354331,&quot;left&quot;:443.6889763779527,&quot;top&quot;:106.75,&quot;width&quot;:469.25}"/>
</p:tagLst>
</file>

<file path=ppt/tags/tag410.xml><?xml version="1.0" encoding="utf-8"?>
<p:tagLst xmlns:p="http://schemas.openxmlformats.org/presentationml/2006/main">
  <p:tag name="KSO_WM_DIAGRAM_VIRTUALLY_FRAME" val="{&quot;height&quot;:192.49999694824237,&quot;left&quot;:85.2,&quot;top&quot;:294.6000015258789,&quot;width&quot;:855.85}"/>
  <p:tag name="KSO_WM_UNIT_HIGHLIGHT" val="0"/>
  <p:tag name="KSO_WM_UNIT_COMPATIBLE" val="0"/>
  <p:tag name="KSO_WM_UNIT_DIAGRAM_ISNUMVISUAL" val="0"/>
  <p:tag name="KSO_WM_UNIT_DIAGRAM_ISREFERUNIT" val="0"/>
  <p:tag name="KSO_WM_UNIT_ID" val="diagram20235206_2*l_h_f*1_2_1"/>
  <p:tag name="KSO_WM_TEMPLATE_CATEGORY" val="diagram"/>
  <p:tag name="KSO_WM_TEMPLATE_INDEX" val="20235206"/>
  <p:tag name="KSO_WM_UNIT_LAYERLEVEL" val="1_1_1"/>
  <p:tag name="KSO_WM_TAG_VERSION" val="3.0"/>
  <p:tag name="KSO_WM_UNIT_ISCONTENTSTITLE" val="0"/>
  <p:tag name="KSO_WM_UNIT_ISNUMDGMTITLE" val="0"/>
  <p:tag name="KSO_WM_UNIT_NOCLEAR" val="0"/>
  <p:tag name="KSO_WM_DIAGRAM_GROUP_CODE" val="l1-1"/>
  <p:tag name="KSO_WM_UNIT_TYPE" val="l_h_f"/>
  <p:tag name="KSO_WM_UNIT_INDEX" val="1_2_1"/>
  <p:tag name="KSO_WM_UNIT_TEXT_TYPE" val="1"/>
  <p:tag name="KSO_WM_DIAGRAM_MAX_ITEMCNT" val="6"/>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SUBTYPE" val="a"/>
  <p:tag name="KSO_WM_UNIT_TEXT_LAYER_COUNT" val="1"/>
  <p:tag name="KSO_WM_DIAGRAM_VERSION" val="3"/>
  <p:tag name="KSO_WM_DIAGRAM_COLOR_TRICK" val="1"/>
  <p:tag name="KSO_WM_DIAGRAM_COLOR_TEXT_CAN_REMOVE" val="n"/>
  <p:tag name="KSO_WM_UNIT_PRESET_TEXT" val="单击&#13;此处添加正文"/>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411.xml><?xml version="1.0" encoding="utf-8"?>
<p:tagLst xmlns:p="http://schemas.openxmlformats.org/presentationml/2006/main">
  <p:tag name="KSO_WM_DIAGRAM_VIRTUALLY_FRAME" val="{&quot;height&quot;:192.49999694824237,&quot;left&quot;:85.2,&quot;top&quot;:294.6000015258789,&quot;width&quot;:855.85}"/>
  <p:tag name="KSO_WM_UNIT_HIGHLIGHT" val="0"/>
  <p:tag name="KSO_WM_UNIT_COMPATIBLE" val="0"/>
  <p:tag name="KSO_WM_UNIT_DIAGRAM_ISNUMVISUAL" val="0"/>
  <p:tag name="KSO_WM_UNIT_DIAGRAM_ISREFERUNIT" val="0"/>
  <p:tag name="KSO_WM_UNIT_ID" val="diagram20235206_2*l_h_a*1_3_1"/>
  <p:tag name="KSO_WM_TEMPLATE_CATEGORY" val="diagram"/>
  <p:tag name="KSO_WM_TEMPLATE_INDEX" val="20235206"/>
  <p:tag name="KSO_WM_UNIT_LAYERLEVEL" val="1_1_1"/>
  <p:tag name="KSO_WM_TAG_VERSION" val="3.0"/>
  <p:tag name="KSO_WM_UNIT_ISCONTENTSTITLE" val="0"/>
  <p:tag name="KSO_WM_UNIT_ISNUMDGMTITLE" val="0"/>
  <p:tag name="KSO_WM_UNIT_NOCLEAR" val="0"/>
  <p:tag name="KSO_WM_DIAGRAM_GROUP_CODE" val="l1-1"/>
  <p:tag name="KSO_WM_UNIT_TYPE" val="l_h_a"/>
  <p:tag name="KSO_WM_UNIT_INDEX" val="1_3_1"/>
  <p:tag name="KSO_WM_UNIT_TEXT_TYPE" val="1"/>
  <p:tag name="KSO_WM_DIAGRAM_MAX_ITEMCNT" val="6"/>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4000000059604645,&quot;transparency&quot;:0},{&quot;brightness&quot;:0.6000000238418579,&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128元"/>
  <p:tag name="KSO_WM_UNIT_LINE_FORE_SCHEMECOLOR_INDEX" val="-2"/>
  <p:tag name="KSO_WM_UNIT_TEXT_FILL_FORE_SCHEMECOLOR_INDEX" val="3"/>
  <p:tag name="KSO_WM_UNIT_TEXT_FILL_TYPE" val="3"/>
  <p:tag name="KSO_WM_DIAGRAM_USE_COLOR_VALUE" val="{&quot;color_scheme&quot;:1,&quot;color_type&quot;:1,&quot;theme_color_indexes&quot;:[5,6,5,6,5,6]}"/>
</p:tagLst>
</file>

<file path=ppt/tags/tag412.xml><?xml version="1.0" encoding="utf-8"?>
<p:tagLst xmlns:p="http://schemas.openxmlformats.org/presentationml/2006/main">
  <p:tag name="KSO_WM_DIAGRAM_VIRTUALLY_FRAME" val="{&quot;height&quot;:192.49999694824237,&quot;left&quot;:85.2,&quot;top&quot;:294.6000015258789,&quot;width&quot;:855.85}"/>
  <p:tag name="KSO_WM_UNIT_HIGHLIGHT" val="0"/>
  <p:tag name="KSO_WM_UNIT_COMPATIBLE" val="0"/>
  <p:tag name="KSO_WM_UNIT_DIAGRAM_ISNUMVISUAL" val="0"/>
  <p:tag name="KSO_WM_UNIT_DIAGRAM_ISREFERUNIT" val="0"/>
  <p:tag name="KSO_WM_UNIT_ID" val="diagram20235206_2*l_h_f*1_3_1"/>
  <p:tag name="KSO_WM_TEMPLATE_CATEGORY" val="diagram"/>
  <p:tag name="KSO_WM_TEMPLATE_INDEX" val="20235206"/>
  <p:tag name="KSO_WM_UNIT_LAYERLEVEL" val="1_1_1"/>
  <p:tag name="KSO_WM_TAG_VERSION" val="3.0"/>
  <p:tag name="KSO_WM_UNIT_SUBTYPE" val="a"/>
  <p:tag name="KSO_WM_UNIT_TEXT_LAYER_COUNT" val="1"/>
  <p:tag name="KSO_WM_UNIT_NOCLEAR" val="0"/>
  <p:tag name="KSO_WM_DIAGRAM_GROUP_CODE" val="l1-1"/>
  <p:tag name="KSO_WM_UNIT_TYPE" val="l_h_f"/>
  <p:tag name="KSO_WM_UNIT_INDEX" val="1_3_1"/>
  <p:tag name="KSO_WM_UNIT_TEXT_TYPE" val="1"/>
  <p:tag name="KSO_WM_DIAGRAM_MAX_ITEMCNT" val="6"/>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编辑添加正文内容"/>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413.xml><?xml version="1.0" encoding="utf-8"?>
<p:tagLst xmlns:p="http://schemas.openxmlformats.org/presentationml/2006/main">
  <p:tag name="KSO_WM_DIAGRAM_VIRTUALLY_FRAME" val="{&quot;height&quot;:192.49999694824237,&quot;left&quot;:85.2,&quot;top&quot;:294.6000015258789,&quot;width&quot;:855.85}"/>
  <p:tag name="KSO_WM_UNIT_HIGHLIGHT" val="0"/>
  <p:tag name="KSO_WM_UNIT_COMPATIBLE" val="0"/>
  <p:tag name="KSO_WM_UNIT_DIAGRAM_ISNUMVISUAL" val="0"/>
  <p:tag name="KSO_WM_UNIT_DIAGRAM_ISREFERUNIT" val="0"/>
  <p:tag name="KSO_WM_UNIT_ID" val="diagram20235206_2*l_h_i*1_2_1"/>
  <p:tag name="KSO_WM_TEMPLATE_CATEGORY" val="diagram"/>
  <p:tag name="KSO_WM_TEMPLATE_INDEX" val="20235206"/>
  <p:tag name="KSO_WM_UNIT_LAYERLEVEL" val="1_1_1"/>
  <p:tag name="KSO_WM_TAG_VERSION" val="3.0"/>
  <p:tag name="KSO_WM_DIAGRAM_GROUP_CODE" val="l1-1"/>
  <p:tag name="KSO_WM_UNIT_TYPE" val="l_h_i"/>
  <p:tag name="KSO_WM_UNIT_INDEX" val="1_2_1"/>
  <p:tag name="KSO_WM_DIAGRAM_MAX_ITEMCNT" val="6"/>
  <p:tag name="KSO_WM_DIAGRAM_MIN_ITEMCNT" val="2"/>
  <p:tag name="KSO_WM_DIAGRAM_COLOR_MATCH_VALUE" val="{&quot;shape&quot;:{&quot;fill&quot;:{&quot;type&quot;:0},&quot;glow&quot;:{&quot;colorType&quot;:0},&quot;line&quot;:{&quot;solidLine&quot;:{&quot;brightness&quot;:0.600000023841857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VERSION" val="3"/>
  <p:tag name="KSO_WM_DIAGRAM_COLOR_TRICK" val="1"/>
  <p:tag name="KSO_WM_DIAGRAM_COLOR_TEXT_CAN_REMOVE" val="n"/>
  <p:tag name="KSO_WM_UNIT_LINE_FORE_SCHEMECOLOR_INDEX" val="5"/>
  <p:tag name="KSO_WM_DIAGRAM_USE_COLOR_VALUE" val="{&quot;color_scheme&quot;:1,&quot;color_type&quot;:1,&quot;theme_color_indexes&quot;:[5,6,5,6,5,6]}"/>
</p:tagLst>
</file>

<file path=ppt/tags/tag414.xml><?xml version="1.0" encoding="utf-8"?>
<p:tagLst xmlns:p="http://schemas.openxmlformats.org/presentationml/2006/main">
  <p:tag name="KSO_WM_DIAGRAM_VIRTUALLY_FRAME" val="{&quot;height&quot;:192.49999694824237,&quot;left&quot;:85.2,&quot;top&quot;:294.6000015258789,&quot;width&quot;:855.85}"/>
  <p:tag name="KSO_WM_UNIT_HIGHLIGHT" val="0"/>
  <p:tag name="KSO_WM_UNIT_COMPATIBLE" val="0"/>
  <p:tag name="KSO_WM_UNIT_DIAGRAM_ISNUMVISUAL" val="0"/>
  <p:tag name="KSO_WM_UNIT_DIAGRAM_ISREFERUNIT" val="0"/>
  <p:tag name="KSO_WM_UNIT_ID" val="diagram20235206_2*l_h_i*1_3_1"/>
  <p:tag name="KSO_WM_TEMPLATE_CATEGORY" val="diagram"/>
  <p:tag name="KSO_WM_TEMPLATE_INDEX" val="20235206"/>
  <p:tag name="KSO_WM_UNIT_LAYERLEVEL" val="1_1_1"/>
  <p:tag name="KSO_WM_TAG_VERSION" val="3.0"/>
  <p:tag name="KSO_WM_DIAGRAM_GROUP_CODE" val="l1-1"/>
  <p:tag name="KSO_WM_UNIT_TYPE" val="l_h_i"/>
  <p:tag name="KSO_WM_UNIT_INDEX" val="1_3_1"/>
  <p:tag name="KSO_WM_DIAGRAM_MAX_ITEMCNT" val="6"/>
  <p:tag name="KSO_WM_DIAGRAM_MIN_ITEMCNT" val="2"/>
  <p:tag name="KSO_WM_DIAGRAM_COLOR_MATCH_VALUE" val="{&quot;shape&quot;:{&quot;fill&quot;:{&quot;type&quot;:0},&quot;glow&quot;:{&quot;colorType&quot;:0},&quot;line&quot;:{&quot;solidLine&quot;:{&quot;brightness&quot;:0.600000023841857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VERSION" val="3"/>
  <p:tag name="KSO_WM_DIAGRAM_COLOR_TRICK" val="1"/>
  <p:tag name="KSO_WM_DIAGRAM_COLOR_TEXT_CAN_REMOVE" val="n"/>
  <p:tag name="KSO_WM_UNIT_LINE_FORE_SCHEMECOLOR_INDEX" val="5"/>
  <p:tag name="KSO_WM_DIAGRAM_USE_COLOR_VALUE" val="{&quot;color_scheme&quot;:1,&quot;color_type&quot;:1,&quot;theme_color_indexes&quot;:[5,6,5,6,5,6]}"/>
</p:tagLst>
</file>

<file path=ppt/tags/tag415.xml><?xml version="1.0" encoding="utf-8"?>
<p:tagLst xmlns:p="http://schemas.openxmlformats.org/presentationml/2006/main">
  <p:tag name="TABLE_ENDDRAG_ORIGIN_RECT" val="801*382"/>
  <p:tag name="TABLE_ENDDRAG_RECT" val="71*106*801*383"/>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0315_1*l_h_i*1_1_1"/>
  <p:tag name="KSO_WM_TEMPLATE_CATEGORY" val="diagram"/>
  <p:tag name="KSO_WM_TEMPLATE_INDEX" val="20230315"/>
  <p:tag name="KSO_WM_UNIT_LAYERLEVEL" val="1_1_1"/>
  <p:tag name="KSO_WM_TAG_VERSION" val="3.0"/>
  <p:tag name="KSO_WM_BEAUTIFY_FLAG" val="#wm#"/>
  <p:tag name="KSO_WM_DIAGRAM_VERSION" val="3"/>
  <p:tag name="KSO_WM_DIAGRAM_COLOR_TRICK" val="2"/>
  <p:tag name="KSO_WM_DIAGRAM_COLOR_TEXT_CAN_REMOVE" val="n"/>
  <p:tag name="KSO_WM_UNIT_FILL_TYPE" val="3"/>
  <p:tag name="KSO_WM_UNIT_LINE_FORE_SCHEMECOLOR_INDEX" val="5"/>
  <p:tag name="KSO_WM_DIAGRAM_MAX_ITEMCNT" val="6"/>
  <p:tag name="KSO_WM_DIAGRAM_MIN_ITEMCNT" val="3"/>
  <p:tag name="KSO_WM_DIAGRAM_VIRTUALLY_FRAME" val="{&quot;height&quot;:367.3999969482422,&quot;left&quot;:48.97498779296875,&quot;top&quot;:116.95,&quot;width&quot;:866.1500244140625}"/>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brightness&quot;:0,&quot;colorType&quot;:1,&quot;foreColorIndex&quot;:5,&quot;pos&quot;:0.5,&quot;transparency&quot;:0}],&quot;type&quot;:3},&quot;glow&quot;:{&quot;colorType&quot;:0},&quot;line&quot;:{&quot;solidLine&quot;:{&quot;brightness&quot;:0,&quot;colorType&quot;:1,&quot;foreColorIndex&quot;:5,&quot;transparency&quot;:0},&quot;type&quot;:1},&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0315_1*l_h_i*1_1_2"/>
  <p:tag name="KSO_WM_TEMPLATE_CATEGORY" val="diagram"/>
  <p:tag name="KSO_WM_TEMPLATE_INDEX" val="20230315"/>
  <p:tag name="KSO_WM_UNIT_LAYERLEVEL" val="1_1_1"/>
  <p:tag name="KSO_WM_TAG_VERSION" val="3.0"/>
  <p:tag name="KSO_WM_BEAUTIFY_FLAG" val="#wm#"/>
  <p:tag name="KSO_WM_DIAGRAM_VERSION" val="3"/>
  <p:tag name="KSO_WM_DIAGRAM_COLOR_TRICK" val="2"/>
  <p:tag name="KSO_WM_DIAGRAM_COLOR_TEXT_CAN_REMOVE" val="n"/>
  <p:tag name="KSO_WM_UNIT_FILL_TYPE" val="3"/>
  <p:tag name="KSO_WM_DIAGRAM_MAX_ITEMCNT" val="6"/>
  <p:tag name="KSO_WM_DIAGRAM_MIN_ITEMCNT" val="3"/>
  <p:tag name="KSO_WM_DIAGRAM_VIRTUALLY_FRAME" val="{&quot;height&quot;:367.3999969482422,&quot;left&quot;:48.97498779296875,&quot;top&quot;:116.95,&quot;width&quot;:866.1500244140625}"/>
  <p:tag name="KSO_WM_DIAGRAM_COLOR_MATCH_VALUE" val="{&quot;shape&quot;:{&quot;fill&quot;:{&quot;gradient&quot;:[{&quot;brightness&quot;:0,&quot;colorType&quot;:1,&quot;foreColorIndex&quot;:5,&quot;pos&quot;:0,&quot;transparency&quot;:0},{&quot;brightness&quot;:-0.25,&quot;colorType&quot;:1,&quot;foreColorIndex&quot;:5,&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0315_1*l_h_i*1_1_3"/>
  <p:tag name="KSO_WM_TEMPLATE_CATEGORY" val="diagram"/>
  <p:tag name="KSO_WM_TEMPLATE_INDEX" val="20230315"/>
  <p:tag name="KSO_WM_UNIT_LAYERLEVEL" val="1_1_1"/>
  <p:tag name="KSO_WM_TAG_VERSION" val="3.0"/>
  <p:tag name="KSO_WM_BEAUTIFY_FLAG" val="#wm#"/>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6"/>
  <p:tag name="KSO_WM_DIAGRAM_MAX_ITEMCNT" val="6"/>
  <p:tag name="KSO_WM_DIAGRAM_MIN_ITEMCNT" val="3"/>
  <p:tag name="KSO_WM_DIAGRAM_VIRTUALLY_FRAME" val="{&quot;height&quot;:367.3999969482422,&quot;left&quot;:48.97498779296875,&quot;top&quot;:116.95,&quot;width&quot;:866.1500244140625}"/>
  <p:tag name="KSO_WM_DIAGRAM_COLOR_MATCH_VALUE" val="{&quot;shape&quot;:{&quot;fill&quot;:{&quot;solid&quot;:{&quot;brightness&quot;:0.6000000238418579,&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19.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0315_1*l_h_f*1_1_1"/>
  <p:tag name="KSO_WM_TEMPLATE_CATEGORY" val="diagram"/>
  <p:tag name="KSO_WM_TEMPLATE_INDEX" val="20230315"/>
  <p:tag name="KSO_WM_UNIT_LAYERLEVEL" val="1_1_1"/>
  <p:tag name="KSO_WM_TAG_VERSION" val="3.0"/>
  <p:tag name="KSO_WM_BEAUTIFY_FLAG" val="#wm#"/>
  <p:tag name="KSO_WM_DIAGRAM_VERSION" val="3"/>
  <p:tag name="KSO_WM_DIAGRAM_COLOR_TRICK" val="2"/>
  <p:tag name="KSO_WM_DIAGRAM_COLOR_TEXT_CAN_REMOVE" val="n"/>
  <p:tag name="KSO_WM_UNIT_TEXT_TYPE" val="1"/>
  <p:tag name="KSO_WM_UNIT_PRESET_TEXT" val="单击此处添加正文，文字是您思想的提炼，请简意的阐述您的观点"/>
  <p:tag name="KSO_WM_UNIT_TEXT_FILL_FORE_SCHEMECOLOR_INDEX" val="1"/>
  <p:tag name="KSO_WM_UNIT_TEXT_FILL_TYPE" val="1"/>
  <p:tag name="KSO_WM_DIAGRAM_MAX_ITEMCNT" val="6"/>
  <p:tag name="KSO_WM_DIAGRAM_MIN_ITEMCNT" val="3"/>
  <p:tag name="KSO_WM_DIAGRAM_VIRTUALLY_FRAME" val="{&quot;height&quot;:367.3999969482422,&quot;left&quot;:48.97498779296875,&quot;top&quot;:116.95,&quot;width&quot;:866.1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2.xml><?xml version="1.0" encoding="utf-8"?>
<p:tagLst xmlns:p="http://schemas.openxmlformats.org/presentationml/2006/main">
  <p:tag name="KSO_WM_DIAGRAM_VIRTUALLY_FRAME" val="{&quot;height&quot;:402.8074803149607,&quot;left&quot;:443.6889763779527,&quot;top&quot;:125.09023622047243,&quot;width&quot;:469.2}"/>
</p:tagLst>
</file>

<file path=ppt/tags/tag42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0315_1*l_h_a*1_1_1"/>
  <p:tag name="KSO_WM_TEMPLATE_CATEGORY" val="diagram"/>
  <p:tag name="KSO_WM_TEMPLATE_INDEX" val="20230315"/>
  <p:tag name="KSO_WM_UNIT_LAYERLEVEL" val="1_1_1"/>
  <p:tag name="KSO_WM_TAG_VERSION" val="3.0"/>
  <p:tag name="KSO_WM_BEAUTIFY_FLAG" val="#wm#"/>
  <p:tag name="KSO_WM_DIAGRAM_VERSION" val="3"/>
  <p:tag name="KSO_WM_DIAGRAM_COLOR_TRICK" val="2"/>
  <p:tag name="KSO_WM_DIAGRAM_COLOR_TEXT_CAN_REMOVE" val="n"/>
  <p:tag name="KSO_WM_UNIT_TEXT_TYPE" val="1"/>
  <p:tag name="KSO_WM_UNIT_PRESET_TEXT" val="添加项标题"/>
  <p:tag name="KSO_WM_UNIT_TEXT_FILL_FORE_SCHEMECOLOR_INDEX" val="1"/>
  <p:tag name="KSO_WM_UNIT_TEXT_FILL_TYPE" val="1"/>
  <p:tag name="KSO_WM_DIAGRAM_MAX_ITEMCNT" val="6"/>
  <p:tag name="KSO_WM_DIAGRAM_MIN_ITEMCNT" val="3"/>
  <p:tag name="KSO_WM_DIAGRAM_VIRTUALLY_FRAME" val="{&quot;height&quot;:367.3999969482422,&quot;left&quot;:48.97498779296875,&quot;top&quot;:116.95,&quot;width&quot;:866.1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0315_1*l_h_i*1_3_1"/>
  <p:tag name="KSO_WM_TEMPLATE_CATEGORY" val="diagram"/>
  <p:tag name="KSO_WM_TEMPLATE_INDEX" val="20230315"/>
  <p:tag name="KSO_WM_UNIT_LAYERLEVEL" val="1_1_1"/>
  <p:tag name="KSO_WM_TAG_VERSION" val="3.0"/>
  <p:tag name="KSO_WM_BEAUTIFY_FLAG" val="#wm#"/>
  <p:tag name="KSO_WM_DIAGRAM_VERSION" val="3"/>
  <p:tag name="KSO_WM_DIAGRAM_COLOR_TRICK" val="2"/>
  <p:tag name="KSO_WM_DIAGRAM_COLOR_TEXT_CAN_REMOVE" val="n"/>
  <p:tag name="KSO_WM_UNIT_FILL_TYPE" val="3"/>
  <p:tag name="KSO_WM_UNIT_LINE_FORE_SCHEMECOLOR_INDEX" val="5"/>
  <p:tag name="KSO_WM_DIAGRAM_MAX_ITEMCNT" val="6"/>
  <p:tag name="KSO_WM_DIAGRAM_MIN_ITEMCNT" val="3"/>
  <p:tag name="KSO_WM_DIAGRAM_VIRTUALLY_FRAME" val="{&quot;height&quot;:367.3999969482422,&quot;left&quot;:48.97498779296875,&quot;top&quot;:116.95,&quot;width&quot;:866.1500244140625}"/>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brightness&quot;:0,&quot;colorType&quot;:1,&quot;foreColorIndex&quot;:5,&quot;pos&quot;:0.5,&quot;transparency&quot;:0}],&quot;type&quot;:3},&quot;glow&quot;:{&quot;colorType&quot;:0},&quot;line&quot;:{&quot;solidLine&quot;:{&quot;brightness&quot;:0,&quot;colorType&quot;:1,&quot;foreColorIndex&quot;:5,&quot;transparency&quot;:0},&quot;type&quot;:1},&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0315_1*l_h_i*1_3_2"/>
  <p:tag name="KSO_WM_TEMPLATE_CATEGORY" val="diagram"/>
  <p:tag name="KSO_WM_TEMPLATE_INDEX" val="20230315"/>
  <p:tag name="KSO_WM_UNIT_LAYERLEVEL" val="1_1_1"/>
  <p:tag name="KSO_WM_TAG_VERSION" val="3.0"/>
  <p:tag name="KSO_WM_BEAUTIFY_FLAG" val="#wm#"/>
  <p:tag name="KSO_WM_DIAGRAM_VERSION" val="3"/>
  <p:tag name="KSO_WM_DIAGRAM_COLOR_TRICK" val="2"/>
  <p:tag name="KSO_WM_DIAGRAM_COLOR_TEXT_CAN_REMOVE" val="n"/>
  <p:tag name="KSO_WM_UNIT_FILL_TYPE" val="3"/>
  <p:tag name="KSO_WM_DIAGRAM_MAX_ITEMCNT" val="6"/>
  <p:tag name="KSO_WM_DIAGRAM_MIN_ITEMCNT" val="3"/>
  <p:tag name="KSO_WM_DIAGRAM_VIRTUALLY_FRAME" val="{&quot;height&quot;:367.3999969482422,&quot;left&quot;:48.97498779296875,&quot;top&quot;:116.95,&quot;width&quot;:866.1500244140625}"/>
  <p:tag name="KSO_WM_DIAGRAM_COLOR_MATCH_VALUE" val="{&quot;shape&quot;:{&quot;fill&quot;:{&quot;gradient&quot;:[{&quot;brightness&quot;:0,&quot;colorType&quot;:1,&quot;foreColorIndex&quot;:5,&quot;pos&quot;:0,&quot;transparency&quot;:0},{&quot;brightness&quot;:-0.25,&quot;colorType&quot;:1,&quot;foreColorIndex&quot;:5,&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0315_1*l_h_i*1_3_3"/>
  <p:tag name="KSO_WM_TEMPLATE_CATEGORY" val="diagram"/>
  <p:tag name="KSO_WM_TEMPLATE_INDEX" val="20230315"/>
  <p:tag name="KSO_WM_UNIT_LAYERLEVEL" val="1_1_1"/>
  <p:tag name="KSO_WM_TAG_VERSION" val="3.0"/>
  <p:tag name="KSO_WM_BEAUTIFY_FLAG" val="#wm#"/>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6"/>
  <p:tag name="KSO_WM_DIAGRAM_MAX_ITEMCNT" val="6"/>
  <p:tag name="KSO_WM_DIAGRAM_MIN_ITEMCNT" val="3"/>
  <p:tag name="KSO_WM_DIAGRAM_VIRTUALLY_FRAME" val="{&quot;height&quot;:367.3999969482422,&quot;left&quot;:48.97498779296875,&quot;top&quot;:116.95,&quot;width&quot;:866.1500244140625}"/>
  <p:tag name="KSO_WM_DIAGRAM_COLOR_MATCH_VALUE" val="{&quot;shape&quot;:{&quot;fill&quot;:{&quot;solid&quot;:{&quot;brightness&quot;:0.6000000238418579,&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24.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0315_1*l_h_f*1_3_1"/>
  <p:tag name="KSO_WM_TEMPLATE_CATEGORY" val="diagram"/>
  <p:tag name="KSO_WM_TEMPLATE_INDEX" val="20230315"/>
  <p:tag name="KSO_WM_UNIT_LAYERLEVEL" val="1_1_1"/>
  <p:tag name="KSO_WM_TAG_VERSION" val="3.0"/>
  <p:tag name="KSO_WM_BEAUTIFY_FLAG" val="#wm#"/>
  <p:tag name="KSO_WM_DIAGRAM_VERSION" val="3"/>
  <p:tag name="KSO_WM_DIAGRAM_COLOR_TRICK" val="2"/>
  <p:tag name="KSO_WM_DIAGRAM_COLOR_TEXT_CAN_REMOVE" val="n"/>
  <p:tag name="KSO_WM_UNIT_TEXT_TYPE" val="1"/>
  <p:tag name="KSO_WM_UNIT_PRESET_TEXT" val="添加正文，文字是您思想的提炼，请简意的阐述您的观点"/>
  <p:tag name="KSO_WM_UNIT_TEXT_FILL_FORE_SCHEMECOLOR_INDEX" val="1"/>
  <p:tag name="KSO_WM_UNIT_TEXT_FILL_TYPE" val="1"/>
  <p:tag name="KSO_WM_DIAGRAM_MAX_ITEMCNT" val="6"/>
  <p:tag name="KSO_WM_DIAGRAM_MIN_ITEMCNT" val="3"/>
  <p:tag name="KSO_WM_DIAGRAM_VIRTUALLY_FRAME" val="{&quot;height&quot;:367.3999969482422,&quot;left&quot;:48.97498779296875,&quot;top&quot;:116.95,&quot;width&quot;:866.1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2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0315_1*l_h_a*1_3_1"/>
  <p:tag name="KSO_WM_TEMPLATE_CATEGORY" val="diagram"/>
  <p:tag name="KSO_WM_TEMPLATE_INDEX" val="20230315"/>
  <p:tag name="KSO_WM_UNIT_LAYERLEVEL" val="1_1_1"/>
  <p:tag name="KSO_WM_TAG_VERSION" val="3.0"/>
  <p:tag name="KSO_WM_BEAUTIFY_FLAG" val="#wm#"/>
  <p:tag name="KSO_WM_DIAGRAM_VERSION" val="3"/>
  <p:tag name="KSO_WM_DIAGRAM_COLOR_TRICK" val="2"/>
  <p:tag name="KSO_WM_DIAGRAM_COLOR_TEXT_CAN_REMOVE" val="n"/>
  <p:tag name="KSO_WM_UNIT_TEXT_TYPE" val="1"/>
  <p:tag name="KSO_WM_UNIT_PRESET_TEXT" val="添加项标题"/>
  <p:tag name="KSO_WM_UNIT_TEXT_FILL_FORE_SCHEMECOLOR_INDEX" val="1"/>
  <p:tag name="KSO_WM_UNIT_TEXT_FILL_TYPE" val="1"/>
  <p:tag name="KSO_WM_DIAGRAM_MAX_ITEMCNT" val="6"/>
  <p:tag name="KSO_WM_DIAGRAM_MIN_ITEMCNT" val="3"/>
  <p:tag name="KSO_WM_DIAGRAM_VIRTUALLY_FRAME" val="{&quot;height&quot;:367.3999969482422,&quot;left&quot;:48.97498779296875,&quot;top&quot;:116.95,&quot;width&quot;:866.1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0315_1*l_h_i*1_2_1"/>
  <p:tag name="KSO_WM_TEMPLATE_CATEGORY" val="diagram"/>
  <p:tag name="KSO_WM_TEMPLATE_INDEX" val="20230315"/>
  <p:tag name="KSO_WM_UNIT_LAYERLEVEL" val="1_1_1"/>
  <p:tag name="KSO_WM_TAG_VERSION" val="3.0"/>
  <p:tag name="KSO_WM_BEAUTIFY_FLAG" val="#wm#"/>
  <p:tag name="KSO_WM_DIAGRAM_VERSION" val="3"/>
  <p:tag name="KSO_WM_DIAGRAM_COLOR_TRICK" val="2"/>
  <p:tag name="KSO_WM_DIAGRAM_COLOR_TEXT_CAN_REMOVE" val="n"/>
  <p:tag name="KSO_WM_UNIT_FILL_TYPE" val="3"/>
  <p:tag name="KSO_WM_UNIT_LINE_FORE_SCHEMECOLOR_INDEX" val="8"/>
  <p:tag name="KSO_WM_DIAGRAM_MAX_ITEMCNT" val="6"/>
  <p:tag name="KSO_WM_DIAGRAM_MIN_ITEMCNT" val="3"/>
  <p:tag name="KSO_WM_DIAGRAM_VIRTUALLY_FRAME" val="{&quot;height&quot;:367.3999969482422,&quot;left&quot;:48.97498779296875,&quot;top&quot;:116.95,&quot;width&quot;:866.1500244140625}"/>
  <p:tag name="KSO_WM_DIAGRAM_COLOR_MATCH_VALUE" val="{&quot;shape&quot;:{&quot;fill&quot;:{&quot;gradient&quot;:[{&quot;brightness&quot;:0.4000000059604645,&quot;colorType&quot;:1,&quot;foreColorIndex&quot;:8,&quot;pos&quot;:0,&quot;transparency&quot;:0},{&quot;brightness&quot;:0,&quot;colorType&quot;:1,&quot;foreColorIndex&quot;:8,&quot;pos&quot;:1,&quot;transparency&quot;:0}],&quot;type&quot;:3},&quot;glow&quot;:{&quot;colorType&quot;:0},&quot;line&quot;:{&quot;solidLine&quot;:{&quot;brightness&quot;:0,&quot;colorType&quot;:1,&quot;foreColorIndex&quot;:8,&quot;transparency&quot;:0},&quot;type&quot;:1},&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0315_1*l_h_i*1_2_2"/>
  <p:tag name="KSO_WM_TEMPLATE_CATEGORY" val="diagram"/>
  <p:tag name="KSO_WM_TEMPLATE_INDEX" val="20230315"/>
  <p:tag name="KSO_WM_UNIT_LAYERLEVEL" val="1_1_1"/>
  <p:tag name="KSO_WM_TAG_VERSION" val="3.0"/>
  <p:tag name="KSO_WM_BEAUTIFY_FLAG" val="#wm#"/>
  <p:tag name="KSO_WM_DIAGRAM_VERSION" val="3"/>
  <p:tag name="KSO_WM_DIAGRAM_COLOR_TRICK" val="2"/>
  <p:tag name="KSO_WM_DIAGRAM_COLOR_TEXT_CAN_REMOVE" val="n"/>
  <p:tag name="KSO_WM_UNIT_FILL_TYPE" val="3"/>
  <p:tag name="KSO_WM_DIAGRAM_MAX_ITEMCNT" val="6"/>
  <p:tag name="KSO_WM_DIAGRAM_MIN_ITEMCNT" val="3"/>
  <p:tag name="KSO_WM_DIAGRAM_VIRTUALLY_FRAME" val="{&quot;height&quot;:367.3999969482422,&quot;left&quot;:48.97498779296875,&quot;top&quot;:116.95,&quot;width&quot;:866.1500244140625}"/>
  <p:tag name="KSO_WM_DIAGRAM_COLOR_MATCH_VALUE" val="{&quot;shape&quot;:{&quot;fill&quot;:{&quot;gradient&quot;:[{&quot;brightness&quot;:0,&quot;colorType&quot;:1,&quot;foreColorIndex&quot;:8,&quot;pos&quot;:0,&quot;transparency&quot;:0},{&quot;brightness&quot;:-0.25,&quot;colorType&quot;:1,&quot;foreColorIndex&quot;:8,&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0315_1*l_h_i*1_2_3"/>
  <p:tag name="KSO_WM_TEMPLATE_CATEGORY" val="diagram"/>
  <p:tag name="KSO_WM_TEMPLATE_INDEX" val="20230315"/>
  <p:tag name="KSO_WM_UNIT_LAYERLEVEL" val="1_1_1"/>
  <p:tag name="KSO_WM_TAG_VERSION" val="3.0"/>
  <p:tag name="KSO_WM_BEAUTIFY_FLAG" val="#wm#"/>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6"/>
  <p:tag name="KSO_WM_DIAGRAM_MAX_ITEMCNT" val="6"/>
  <p:tag name="KSO_WM_DIAGRAM_MIN_ITEMCNT" val="3"/>
  <p:tag name="KSO_WM_DIAGRAM_VIRTUALLY_FRAME" val="{&quot;height&quot;:367.3999969482422,&quot;left&quot;:48.97498779296875,&quot;top&quot;:116.95,&quot;width&quot;:866.1500244140625}"/>
  <p:tag name="KSO_WM_DIAGRAM_COLOR_MATCH_VALUE" val="{&quot;shape&quot;:{&quot;fill&quot;:{&quot;solid&quot;:{&quot;brightness&quot;:0.6000000238418579,&quot;colorType&quot;:1,&quot;foreColorIndex&quot;:8,&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29.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0315_1*l_h_f*1_2_1"/>
  <p:tag name="KSO_WM_TEMPLATE_CATEGORY" val="diagram"/>
  <p:tag name="KSO_WM_TEMPLATE_INDEX" val="20230315"/>
  <p:tag name="KSO_WM_UNIT_LAYERLEVEL" val="1_1_1"/>
  <p:tag name="KSO_WM_TAG_VERSION" val="3.0"/>
  <p:tag name="KSO_WM_BEAUTIFY_FLAG" val="#wm#"/>
  <p:tag name="KSO_WM_DIAGRAM_VERSION" val="3"/>
  <p:tag name="KSO_WM_DIAGRAM_COLOR_TRICK" val="2"/>
  <p:tag name="KSO_WM_DIAGRAM_COLOR_TEXT_CAN_REMOVE" val="n"/>
  <p:tag name="KSO_WM_UNIT_TEXT_TYPE" val="1"/>
  <p:tag name="KSO_WM_UNIT_PRESET_TEXT" val="单击此处添加正文，文字是您思想的提炼，请简意的阐述您的观点"/>
  <p:tag name="KSO_WM_UNIT_TEXT_FILL_FORE_SCHEMECOLOR_INDEX" val="1"/>
  <p:tag name="KSO_WM_UNIT_TEXT_FILL_TYPE" val="1"/>
  <p:tag name="KSO_WM_DIAGRAM_MAX_ITEMCNT" val="6"/>
  <p:tag name="KSO_WM_DIAGRAM_MIN_ITEMCNT" val="3"/>
  <p:tag name="KSO_WM_DIAGRAM_VIRTUALLY_FRAME" val="{&quot;height&quot;:367.3999969482422,&quot;left&quot;:48.97498779296875,&quot;top&quot;:116.95,&quot;width&quot;:866.1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3.xml><?xml version="1.0" encoding="utf-8"?>
<p:tagLst xmlns:p="http://schemas.openxmlformats.org/presentationml/2006/main">
  <p:tag name="KSO_WM_DIAGRAM_VIRTUALLY_FRAME" val="{&quot;height&quot;:421.1477165354331,&quot;left&quot;:443.6889763779527,&quot;top&quot;:106.75,&quot;width&quot;:469.25}"/>
</p:tagLst>
</file>

<file path=ppt/tags/tag43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0315_1*l_h_a*1_2_1"/>
  <p:tag name="KSO_WM_TEMPLATE_CATEGORY" val="diagram"/>
  <p:tag name="KSO_WM_TEMPLATE_INDEX" val="20230315"/>
  <p:tag name="KSO_WM_UNIT_LAYERLEVEL" val="1_1_1"/>
  <p:tag name="KSO_WM_TAG_VERSION" val="3.0"/>
  <p:tag name="KSO_WM_BEAUTIFY_FLAG" val="#wm#"/>
  <p:tag name="KSO_WM_DIAGRAM_VERSION" val="3"/>
  <p:tag name="KSO_WM_DIAGRAM_COLOR_TRICK" val="2"/>
  <p:tag name="KSO_WM_DIAGRAM_COLOR_TEXT_CAN_REMOVE" val="n"/>
  <p:tag name="KSO_WM_UNIT_TEXT_TYPE" val="1"/>
  <p:tag name="KSO_WM_UNIT_PRESET_TEXT" val="添加项标题"/>
  <p:tag name="KSO_WM_UNIT_TEXT_FILL_FORE_SCHEMECOLOR_INDEX" val="1"/>
  <p:tag name="KSO_WM_UNIT_TEXT_FILL_TYPE" val="1"/>
  <p:tag name="KSO_WM_DIAGRAM_MAX_ITEMCNT" val="6"/>
  <p:tag name="KSO_WM_DIAGRAM_MIN_ITEMCNT" val="3"/>
  <p:tag name="KSO_WM_DIAGRAM_VIRTUALLY_FRAME" val="{&quot;height&quot;:367.3999969482422,&quot;left&quot;:48.97498779296875,&quot;top&quot;:116.95,&quot;width&quot;:866.1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31.xml><?xml version="1.0" encoding="utf-8"?>
<p:tagLst xmlns:p="http://schemas.openxmlformats.org/presentationml/2006/main">
  <p:tag name="TABLE_ENDDRAG_ORIGIN_RECT" val="794*372"/>
  <p:tag name="TABLE_ENDDRAG_RECT" val="91*108*794*372"/>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231702_1*n_h_i*1_1_1"/>
  <p:tag name="KSO_WM_TEMPLATE_CATEGORY" val="diagram"/>
  <p:tag name="KSO_WM_TEMPLATE_INDEX" val="20231702"/>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299.06573486328125,&quot;left&quot;:85.39910888671875,&quot;top&quot;:230.11713256835938,&quot;width&quot;:749.2017822265625}"/>
  <p:tag name="KSO_WM_DIAGRAM_COLOR_MATCH_VALUE" val="{&quot;shape&quot;:{&quot;fill&quot;:{&quot;solid&quot;:{&quot;brightness&quot;:0,&quot;colorType&quot;:1,&quot;foreColorIndex&quot;:5,&quot;transparency&quot;:0.94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02_1*n_h_h_f*1_2_1_1"/>
  <p:tag name="KSO_WM_TEMPLATE_CATEGORY" val="diagram"/>
  <p:tag name="KSO_WM_TEMPLATE_INDEX" val="20231702"/>
  <p:tag name="KSO_WM_UNIT_LAYERLEVEL" val="1_1_1_1"/>
  <p:tag name="KSO_WM_TAG_VERSION" val="3.0"/>
  <p:tag name="KSO_WM_BEAUTIFY_FLAG" val="#wm#"/>
  <p:tag name="KSO_WM_UNIT_SUBTYPE" val="a"/>
  <p:tag name="KSO_WM_UNIT_NOCLEAR" val="0"/>
  <p:tag name="KSO_WM_DIAGRAM_GROUP_CODE" val="n1-1"/>
  <p:tag name="KSO_WM_UNIT_TYPE" val="n_h_h_f"/>
  <p:tag name="KSO_WM_UNIT_INDEX" val="1_2_1_1"/>
  <p:tag name="KSO_WM_DIAGRAM_VERSION" val="3"/>
  <p:tag name="KSO_WM_DIAGRAM_COLOR_TRICK" val="1"/>
  <p:tag name="KSO_WM_DIAGRAM_COLOR_TEXT_CAN_REMOVE" val="n"/>
  <p:tag name="KSO_WM_DIAGRAM_MAX_ITEMCNT" val="6"/>
  <p:tag name="KSO_WM_DIAGRAM_MIN_ITEMCNT" val="2"/>
  <p:tag name="KSO_WM_DIAGRAM_VIRTUALLY_FRAME" val="{&quot;height&quot;:299.06573486328125,&quot;left&quot;:85.39910888671875,&quot;top&quot;:230.11713256835938,&quot;width&quot;:749.2017822265625}"/>
  <p:tag name="KSO_WM_DIAGRAM_COLOR_MATCH_VALUE" val="{&quot;shape&quot;:{&quot;fill&quot;:{&quot;type&quot;:0},&quot;glow&quot;:{&quot;colorType&quot;:0},&quot;line&quot;:{&quot;gradient&quot;:[{&quot;brightness&quot;:0.6000000238418579,&quot;colorType&quot;:1,&quot;foreColorIndex&quot;:6,&quot;pos&quot;:0,&quot;transparency&quot;:0.4000000059604645},{&quot;brightness&quot;:0.800000011920929,&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2"/>
  <p:tag name="KSO_WM_UNIT_FILL_TYPE" val="3"/>
  <p:tag name="KSO_WM_UNIT_PRESET_TEXT" val="单击此处添加文本内容，根据需要酌情增减文字，以便观者理解您传达的思想"/>
  <p:tag name="KSO_WM_UNIT_TEXT_FILL_FORE_SCHEMECOLOR_INDEX" val="1"/>
  <p:tag name="KSO_WM_UNIT_TEXT_FILL_TYPE" val="1"/>
  <p:tag name="KSO_WM_UNIT_TEXT_LAYER_COUNT" val="1"/>
  <p:tag name="KSO_WM_DIAGRAM_USE_COLOR_VALUE" val="{&quot;color_scheme&quot;:1,&quot;color_type&quot;:1,&quot;theme_color_indexes&quot;:[5,6,5,6,5,6]}"/>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02_1*n_h_h_f*1_2_2_1"/>
  <p:tag name="KSO_WM_TEMPLATE_CATEGORY" val="diagram"/>
  <p:tag name="KSO_WM_TEMPLATE_INDEX" val="20231702"/>
  <p:tag name="KSO_WM_UNIT_LAYERLEVEL" val="1_1_1_1"/>
  <p:tag name="KSO_WM_TAG_VERSION" val="3.0"/>
  <p:tag name="KSO_WM_BEAUTIFY_FLAG" val="#wm#"/>
  <p:tag name="KSO_WM_UNIT_SUBTYPE" val="a"/>
  <p:tag name="KSO_WM_UNIT_NOCLEAR" val="0"/>
  <p:tag name="KSO_WM_UNIT_VALUE" val="80"/>
  <p:tag name="KSO_WM_DIAGRAM_GROUP_CODE" val="n1-1"/>
  <p:tag name="KSO_WM_UNIT_TYPE" val="n_h_h_f"/>
  <p:tag name="KSO_WM_UNIT_INDEX" val="1_2_2_1"/>
  <p:tag name="KSO_WM_DIAGRAM_VERSION" val="3"/>
  <p:tag name="KSO_WM_DIAGRAM_COLOR_TRICK" val="1"/>
  <p:tag name="KSO_WM_DIAGRAM_COLOR_TEXT_CAN_REMOVE" val="n"/>
  <p:tag name="KSO_WM_DIAGRAM_MAX_ITEMCNT" val="6"/>
  <p:tag name="KSO_WM_DIAGRAM_MIN_ITEMCNT" val="2"/>
  <p:tag name="KSO_WM_DIAGRAM_VIRTUALLY_FRAME" val="{&quot;height&quot;:299.06573486328125,&quot;left&quot;:85.39910888671875,&quot;top&quot;:230.11713256835938,&quot;width&quot;:749.2017822265625}"/>
  <p:tag name="KSO_WM_DIAGRAM_COLOR_MATCH_VALUE" val="{&quot;shape&quot;:{&quot;fill&quot;:{&quot;type&quot;:0},&quot;glow&quot;:{&quot;colorType&quot;:0},&quot;line&quot;:{&quot;gradient&quot;:[{&quot;brightness&quot;:0.6000000238418579,&quot;colorType&quot;:1,&quot;foreColorIndex&quot;:6,&quot;pos&quot;:0,&quot;transparency&quot;:0.4000000059604645},{&quot;brightness&quot;:0.800000011920929,&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PRESET_TEXT" val="单击此处添加文本内容，根据需要酌情增减文字，以便观者理解您传达的思想"/>
  <p:tag name="KSO_WM_UNIT_TEXT_FILL_FORE_SCHEMECOLOR_INDEX" val="1"/>
  <p:tag name="KSO_WM_UNIT_TEXT_FILL_TYPE" val="1"/>
  <p:tag name="KSO_WM_UNIT_TEXT_LAYER_COUNT" val="1"/>
  <p:tag name="KSO_WM_DIAGRAM_USE_COLOR_VALUE" val="{&quot;color_scheme&quot;:1,&quot;color_type&quot;:1,&quot;theme_color_indexes&quot;:[5,6,5,6,5,6]}"/>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1_1"/>
  <p:tag name="KSO_WM_UNIT_ID" val="diagram20231702_1*n_h_h_i*1_2_1_1"/>
  <p:tag name="KSO_WM_TEMPLATE_CATEGORY" val="diagram"/>
  <p:tag name="KSO_WM_TEMPLATE_INDEX" val="20231702"/>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299.06573486328125,&quot;left&quot;:85.39910888671875,&quot;top&quot;:230.11713256835938,&quot;width&quot;:749.2017822265625}"/>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DIAGRAM_USE_COLOR_VALUE" val="{&quot;color_scheme&quot;:1,&quot;color_type&quot;:1,&quot;theme_color_indexes&quot;:[5,6,5,6,5,6]}"/>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2_1"/>
  <p:tag name="KSO_WM_UNIT_ID" val="diagram20231702_1*n_h_h_i*1_2_2_1"/>
  <p:tag name="KSO_WM_TEMPLATE_CATEGORY" val="diagram"/>
  <p:tag name="KSO_WM_TEMPLATE_INDEX" val="20231702"/>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299.06573486328125,&quot;left&quot;:85.39910888671875,&quot;top&quot;:230.11713256835938,&quot;width&quot;:749.2017822265625}"/>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DIAGRAM_USE_COLOR_VALUE" val="{&quot;color_scheme&quot;:1,&quot;color_type&quot;:1,&quot;theme_color_indexes&quot;:[5,6,5,6,5,6]}"/>
</p:tagLst>
</file>

<file path=ppt/tags/tag437.xml><?xml version="1.0" encoding="utf-8"?>
<p:tagLst xmlns:p="http://schemas.openxmlformats.org/presentationml/2006/main">
  <p:tag name="KSO_WM_UNIT_COMPATIBLE" val="0"/>
  <p:tag name="KSO_WM_UNIT_DIAGRAM_ISREFERUNIT" val="0"/>
  <p:tag name="KSO_WM_TEMPLATE_INDEX" val="20231702"/>
  <p:tag name="KSO_WM_TAG_VERSION" val="3.0"/>
  <p:tag name="KSO_WM_DIAGRAM_VERSION" val="3"/>
  <p:tag name="KSO_WM_DIAGRAM_COLOR_TEXT_CAN_REMOVE" val="n"/>
  <p:tag name="KSO_WM_DIAGRAM_MIN_ITEMCNT" val="2"/>
  <p:tag name="KSO_WM_BEAUTIFY_FLAG" val="#wm#"/>
  <p:tag name="KSO_WM_UNIT_HIGHLIGHT" val="0"/>
  <p:tag name="KSO_WM_UNIT_DIAGRAM_ISNUMVISUAL" val="0"/>
  <p:tag name="KSO_WM_UNIT_ID" val="diagram20231702_1*n_h_a*1_1_1"/>
  <p:tag name="KSO_WM_TEMPLATE_CATEGORY" val="diagram"/>
  <p:tag name="KSO_WM_UNIT_LAYERLEVEL" val="1_1_1"/>
  <p:tag name="KSO_WM_UNIT_ISCONTENTSTITLE" val="0"/>
  <p:tag name="KSO_WM_UNIT_ISNUMDGMTITLE" val="0"/>
  <p:tag name="KSO_WM_UNIT_NOCLEAR" val="0"/>
  <p:tag name="KSO_WM_DIAGRAM_GROUP_CODE" val="n1-1"/>
  <p:tag name="KSO_WM_UNIT_TYPE" val="n_h_a"/>
  <p:tag name="KSO_WM_UNIT_INDEX" val="1_1_1"/>
  <p:tag name="KSO_WM_DIAGRAM_COLOR_TRICK" val="1"/>
  <p:tag name="KSO_WM_DIAGRAM_MAX_ITEMCNT" val="6"/>
  <p:tag name="KSO_WM_DIAGRAM_VIRTUALLY_FRAME" val="{&quot;height&quot;:299.06573486328125,&quot;left&quot;:85.39910888671875,&quot;top&quot;:230.11713256835938,&quot;width&quot;:749.2017822265625}"/>
  <p:tag name="KSO_WM_UNIT_VALUE" val="8"/>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PRESET_TEXT" val="单击此处添加标题"/>
  <p:tag name="KSO_WM_UNIT_LINE_FORE_SCHEMECOLOR_INDEX" val="5"/>
  <p:tag name="KSO_WM_UNIT_TEXT_FILL_FORE_SCHEMECOLOR_INDEX" val="1"/>
  <p:tag name="KSO_WM_UNIT_TEXT_FILL_TYPE" val="1"/>
  <p:tag name="KSO_WM_DIAGRAM_USE_COLOR_VALUE" val="{&quot;color_scheme&quot;:1,&quot;color_type&quot;:1,&quot;theme_color_indexes&quot;:[5,6,5,6,5,6]}"/>
</p:tagLst>
</file>

<file path=ppt/tags/tag438.xml><?xml version="1.0" encoding="utf-8"?>
<p:tagLst xmlns:p="http://schemas.openxmlformats.org/presentationml/2006/main">
  <p:tag name="TABLE_ENDDRAG_ORIGIN_RECT" val="870*156"/>
  <p:tag name="TABLE_ENDDRAG_RECT" val="44*113*870*156"/>
</p:tagLst>
</file>

<file path=ppt/tags/tag439.xml><?xml version="1.0" encoding="utf-8"?>
<p:tagLst xmlns:p="http://schemas.openxmlformats.org/presentationml/2006/main">
  <p:tag name="TABLE_ENDDRAG_ORIGIN_RECT" val="690*94"/>
  <p:tag name="TABLE_ENDDRAG_RECT" val="56*107*690*94"/>
</p:tagLst>
</file>

<file path=ppt/tags/tag44.xml><?xml version="1.0" encoding="utf-8"?>
<p:tagLst xmlns:p="http://schemas.openxmlformats.org/presentationml/2006/main">
  <p:tag name="KSO_WM_DIAGRAM_VIRTUALLY_FRAME" val="{&quot;height&quot;:421.1477165354331,&quot;left&quot;:443.6889763779527,&quot;top&quot;:106.75,&quot;width&quot;:469.25}"/>
</p:tagLst>
</file>

<file path=ppt/tags/tag440.xml><?xml version="1.0" encoding="utf-8"?>
<p:tagLst xmlns:p="http://schemas.openxmlformats.org/presentationml/2006/main">
  <p:tag name="KSO_WM_DIAGRAM_VIRTUALLY_FRAME" val="{&quot;height&quot;:253.6,&quot;left&quot;:55.8,&quot;top&quot;:107.45,&quot;width&quot;:894.5}"/>
</p:tagLst>
</file>

<file path=ppt/tags/tag441.xml><?xml version="1.0" encoding="utf-8"?>
<p:tagLst xmlns:p="http://schemas.openxmlformats.org/presentationml/2006/main">
  <p:tag name="KSO_WM_DIAGRAM_VIRTUALLY_FRAME" val="{&quot;height&quot;:253.6,&quot;left&quot;:55.8,&quot;top&quot;:107.45,&quot;width&quot;:894.5}"/>
</p:tagLst>
</file>

<file path=ppt/tags/tag442.xml><?xml version="1.0" encoding="utf-8"?>
<p:tagLst xmlns:p="http://schemas.openxmlformats.org/presentationml/2006/main">
  <p:tag name="KSO_WM_DIAGRAM_VIRTUALLY_FRAME" val="{&quot;height&quot;:253.6,&quot;left&quot;:55.8,&quot;top&quot;:107.45,&quot;width&quot;:894.5}"/>
</p:tagLst>
</file>

<file path=ppt/tags/tag443.xml><?xml version="1.0" encoding="utf-8"?>
<p:tagLst xmlns:p="http://schemas.openxmlformats.org/presentationml/2006/main">
  <p:tag name="KSO_WM_DIAGRAM_VIRTUALLY_FRAME" val="{&quot;height&quot;:253.6,&quot;left&quot;:55.8,&quot;top&quot;:107.45,&quot;width&quot;:894.5}"/>
</p:tagLst>
</file>

<file path=ppt/tags/tag444.xml><?xml version="1.0" encoding="utf-8"?>
<p:tagLst xmlns:p="http://schemas.openxmlformats.org/presentationml/2006/main">
  <p:tag name="KSO_WM_DIAGRAM_VIRTUALLY_FRAME" val="{&quot;height&quot;:253.6,&quot;left&quot;:55.8,&quot;top&quot;:107.45,&quot;width&quot;:894.5}"/>
</p:tagLst>
</file>

<file path=ppt/tags/tag445.xml><?xml version="1.0" encoding="utf-8"?>
<p:tagLst xmlns:p="http://schemas.openxmlformats.org/presentationml/2006/main">
  <p:tag name="KSO_WM_DIAGRAM_VIRTUALLY_FRAME" val="{&quot;height&quot;:253.6,&quot;left&quot;:55.8,&quot;top&quot;:107.45,&quot;width&quot;:894.5}"/>
</p:tagLst>
</file>

<file path=ppt/tags/tag446.xml><?xml version="1.0" encoding="utf-8"?>
<p:tagLst xmlns:p="http://schemas.openxmlformats.org/presentationml/2006/main">
  <p:tag name="TABLE_ENDDRAG_ORIGIN_RECT" val="690*119"/>
  <p:tag name="TABLE_ENDDRAG_RECT" val="215*238*690*119"/>
</p:tagLst>
</file>

<file path=ppt/tags/tag447.xml><?xml version="1.0" encoding="utf-8"?>
<p:tagLst xmlns:p="http://schemas.openxmlformats.org/presentationml/2006/main">
  <p:tag name="TABLE_ENDDRAG_ORIGIN_RECT" val="690*94"/>
  <p:tag name="TABLE_ENDDRAG_RECT" val="56*107*690*94"/>
</p:tagLst>
</file>

<file path=ppt/tags/tag448.xml><?xml version="1.0" encoding="utf-8"?>
<p:tagLst xmlns:p="http://schemas.openxmlformats.org/presentationml/2006/main">
  <p:tag name="KSO_WM_DIAGRAM_VIRTUALLY_FRAME" val="{&quot;height&quot;:253.6,&quot;left&quot;:55.8,&quot;top&quot;:107.45,&quot;width&quot;:894.5}"/>
</p:tagLst>
</file>

<file path=ppt/tags/tag449.xml><?xml version="1.0" encoding="utf-8"?>
<p:tagLst xmlns:p="http://schemas.openxmlformats.org/presentationml/2006/main">
  <p:tag name="KSO_WM_DIAGRAM_VIRTUALLY_FRAME" val="{&quot;height&quot;:253.6,&quot;left&quot;:55.8,&quot;top&quot;:107.45,&quot;width&quot;:894.5}"/>
</p:tagLst>
</file>

<file path=ppt/tags/tag45.xml><?xml version="1.0" encoding="utf-8"?>
<p:tagLst xmlns:p="http://schemas.openxmlformats.org/presentationml/2006/main">
  <p:tag name="KSO_WM_DIAGRAM_VIRTUALLY_FRAME" val="{&quot;height&quot;:421.1477165354331,&quot;left&quot;:443.6889763779527,&quot;top&quot;:106.75,&quot;width&quot;:469.25}"/>
</p:tagLst>
</file>

<file path=ppt/tags/tag450.xml><?xml version="1.0" encoding="utf-8"?>
<p:tagLst xmlns:p="http://schemas.openxmlformats.org/presentationml/2006/main">
  <p:tag name="TABLE_ENDDRAG_ORIGIN_RECT" val="820*389"/>
  <p:tag name="TABLE_ENDDRAG_RECT" val="70*108*820*389"/>
</p:tagLst>
</file>

<file path=ppt/tags/tag451.xml><?xml version="1.0" encoding="utf-8"?>
<p:tagLst xmlns:p="http://schemas.openxmlformats.org/presentationml/2006/main">
  <p:tag name="TABLE_ENDDRAG_ORIGIN_RECT" val="501*353"/>
  <p:tag name="TABLE_ENDDRAG_RECT" val="65*122*501*353"/>
</p:tagLst>
</file>

<file path=ppt/tags/tag452.xml><?xml version="1.0" encoding="utf-8"?>
<p:tagLst xmlns:p="http://schemas.openxmlformats.org/presentationml/2006/main">
  <p:tag name="TABLE_ENDDRAG_ORIGIN_RECT" val="767*346"/>
  <p:tag name="TABLE_ENDDRAG_RECT" val="107*131*767*346"/>
</p:tagLst>
</file>

<file path=ppt/tags/tag453.xml><?xml version="1.0" encoding="utf-8"?>
<p:tagLst xmlns:p="http://schemas.openxmlformats.org/presentationml/2006/main">
  <p:tag name="TABLE_ENDDRAG_ORIGIN_RECT" val="821*365"/>
  <p:tag name="TABLE_ENDDRAG_RECT" val="65*122*821*365"/>
</p:tagLst>
</file>

<file path=ppt/tags/tag45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3257"/>
  <p:tag name="KSO_WM_UNIT_LAYERLEVEL" val="1_1_1_1"/>
  <p:tag name="KSO_WM_TAG_VERSION" val="3.0"/>
  <p:tag name="KSO_WM_DIAGRAM_VERSION" val="3"/>
  <p:tag name="KSO_WM_DIAGRAM_COLOR_TRICK" val="1"/>
  <p:tag name="KSO_WM_DIAGRAM_COLOR_TEXT_CAN_REMOVE" val="n"/>
  <p:tag name="KSO_WM_DIAGRAM_MAX_ITEMCNT" val="4"/>
  <p:tag name="KSO_WM_DIAGRAM_MIN_ITEMCNT" val="4"/>
  <p:tag name="KSO_WM_DIAGRAM_VIRTUALLY_FRAME" val="{&quot;height&quot;:362.4941732283464,&quot;left&quot;:58.34995727539062,&quot;top&quot;:114.35,&quot;width&quot;:850.4000854492188}"/>
  <p:tag name="KSO_WM_DIAGRAM_COLOR_MATCH_VALUE" val="{&quot;shape&quot;:{&quot;fill&quot;:{&quot;solid&quot;:{&quot;brightness&quot;:0.6000000238418579,&quot;colorType&quot;:1,&quot;foreColorIndex&quot;:5,&quot;transparency&quot;:0.879999995231628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20"/>
  <p:tag name="KSO_WM_UNIT_ID" val="diagram20233257_1*n_h_h_f*1_2_3_1"/>
  <p:tag name="KSO_WM_UNIT_INDEX" val="1_2_3_1"/>
  <p:tag name="KSO_WM_DIAGRAM_GROUP_CODE" val="n1-1"/>
  <p:tag name="KSO_WM_UNIT_TEXT_TYPE" val="1"/>
  <p:tag name="KSO_WM_UNIT_TEXT_LAYER_COUNT" val="1"/>
  <p:tag name="KSO_WM_BEAUTIFY_FLAG" val="#wm#"/>
  <p:tag name="KSO_WM_UNIT_PRESET_TEXT" val="单击此处输入项正文，文字是思想的提炼请尽量言简意赅的阐述观点。单击此处输入您的项正文，文字是思想的提炼，请尽量言简意赅的阐述观点。单击此处输入您的项正文，文字是思想的提炼，请尽量言简意赅阐述观点"/>
  <p:tag name="KSO_WM_UNIT_FILL_TYPE" val="1"/>
  <p:tag name="KSO_WM_UNIT_FILL_FORE_SCHEMECOLOR_INDEX" val="5"/>
  <p:tag name="KSO_WM_UNIT_FILL_FORE_SCHEMECOLOR_INDEX_BRIGHTNESS" val="0.6"/>
  <p:tag name="KSO_WM_UNIT_TEXT_FILL_FORE_SCHEMECOLOR_INDEX" val="1"/>
  <p:tag name="KSO_WM_UNIT_TEXT_FILL_TYPE" val="1"/>
  <p:tag name="KSO_WM_DIAGRAM_USE_COLOR_VALUE" val="{&quot;color_scheme&quot;:1,&quot;color_type&quot;:1,&quot;theme_color_indexes&quot;:[5,6,5,6,5,6]}"/>
</p:tagLst>
</file>

<file path=ppt/tags/tag45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3257"/>
  <p:tag name="KSO_WM_UNIT_LAYERLEVEL" val="1_1_1_1"/>
  <p:tag name="KSO_WM_TAG_VERSION" val="3.0"/>
  <p:tag name="KSO_WM_DIAGRAM_VERSION" val="3"/>
  <p:tag name="KSO_WM_DIAGRAM_COLOR_TRICK" val="1"/>
  <p:tag name="KSO_WM_DIAGRAM_COLOR_TEXT_CAN_REMOVE" val="n"/>
  <p:tag name="KSO_WM_DIAGRAM_MAX_ITEMCNT" val="4"/>
  <p:tag name="KSO_WM_DIAGRAM_MIN_ITEMCNT" val="4"/>
  <p:tag name="KSO_WM_DIAGRAM_VIRTUALLY_FRAME" val="{&quot;height&quot;:362.4941732283464,&quot;left&quot;:58.34995727539062,&quot;top&quot;:114.35,&quot;width&quot;:850.4000854492188}"/>
  <p:tag name="KSO_WM_DIAGRAM_COLOR_MATCH_VALUE" val="{&quot;shape&quot;:{&quot;fill&quot;:{&quot;solid&quot;:{&quot;brightness&quot;:0.6000000238418579,&quot;colorType&quot;:1,&quot;foreColorIndex&quot;:5,&quot;transparency&quot;:0.879999995231628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3257_1*n_h_h_f*1_2_4_1"/>
  <p:tag name="KSO_WM_UNIT_INDEX" val="1_2_4_1"/>
  <p:tag name="KSO_WM_DIAGRAM_GROUP_CODE" val="n1-1"/>
  <p:tag name="KSO_WM_UNIT_VALUE" val="120"/>
  <p:tag name="KSO_WM_UNIT_TEXT_TYPE" val="1"/>
  <p:tag name="KSO_WM_UNIT_TEXT_LAYER_COUNT" val="1"/>
  <p:tag name="KSO_WM_BEAUTIFY_FLAG" val="#wm#"/>
  <p:tag name="KSO_WM_UNIT_PRESET_TEXT" val="单击此处输入项正文，文字是思想的提炼请尽量言简意赅的阐述观点。单击此处输入您的项正文，文字是思想的提炼，请尽量言简意赅的阐述观点。单击此处输入您的项正文，文字是思想的提炼，请尽量言简意赅阐述观点"/>
  <p:tag name="KSO_WM_UNIT_FILL_TYPE" val="1"/>
  <p:tag name="KSO_WM_UNIT_FILL_FORE_SCHEMECOLOR_INDEX" val="5"/>
  <p:tag name="KSO_WM_UNIT_FILL_FORE_SCHEMECOLOR_INDEX_BRIGHTNESS" val="0.6"/>
  <p:tag name="KSO_WM_UNIT_TEXT_FILL_FORE_SCHEMECOLOR_INDEX" val="1"/>
  <p:tag name="KSO_WM_UNIT_TEXT_FILL_TYPE" val="1"/>
  <p:tag name="KSO_WM_DIAGRAM_USE_COLOR_VALUE" val="{&quot;color_scheme&quot;:1,&quot;color_type&quot;:1,&quot;theme_color_indexes&quot;:[5,6,5,6,5,6]}"/>
</p:tagLst>
</file>

<file path=ppt/tags/tag45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3257"/>
  <p:tag name="KSO_WM_UNIT_LAYERLEVEL" val="1_1_1_1"/>
  <p:tag name="KSO_WM_TAG_VERSION" val="3.0"/>
  <p:tag name="KSO_WM_DIAGRAM_VERSION" val="3"/>
  <p:tag name="KSO_WM_DIAGRAM_COLOR_TRICK" val="1"/>
  <p:tag name="KSO_WM_DIAGRAM_COLOR_TEXT_CAN_REMOVE" val="n"/>
  <p:tag name="KSO_WM_DIAGRAM_MAX_ITEMCNT" val="4"/>
  <p:tag name="KSO_WM_DIAGRAM_MIN_ITEMCNT" val="4"/>
  <p:tag name="KSO_WM_DIAGRAM_VIRTUALLY_FRAME" val="{&quot;height&quot;:362.4941732283464,&quot;left&quot;:58.34995727539062,&quot;top&quot;:114.35,&quot;width&quot;:850.4000854492188}"/>
  <p:tag name="KSO_WM_DIAGRAM_COLOR_MATCH_VALUE" val="{&quot;shape&quot;:{&quot;fill&quot;:{&quot;solid&quot;:{&quot;brightness&quot;:0.6000000238418579,&quot;colorType&quot;:1,&quot;foreColorIndex&quot;:5,&quot;transparency&quot;:0.879999995231628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26"/>
  <p:tag name="KSO_WM_UNIT_ID" val="diagram20233257_1*n_h_h_f*1_2_1_1"/>
  <p:tag name="KSO_WM_UNIT_INDEX" val="1_2_1_1"/>
  <p:tag name="KSO_WM_DIAGRAM_GROUP_CODE" val="n1-1"/>
  <p:tag name="KSO_WM_UNIT_TEXT_TYPE" val="1"/>
  <p:tag name="KSO_WM_UNIT_TEXT_LAYER_COUNT" val="1"/>
  <p:tag name="KSO_WM_BEAUTIFY_FLAG" val="#wm#"/>
  <p:tag name="KSO_WM_UNIT_PRESET_TEXT" val="单击此处输入项正文，文字是思想的提炼请尽量言简意赅的阐述观点。单击此处输入您的项正文，文字是思想的提炼，请尽量言简意赅的阐述观点。单击此处输入您的项正文，文字是思想的提炼，请尽量言简意赅阐述观点"/>
  <p:tag name="KSO_WM_UNIT_FILL_TYPE" val="1"/>
  <p:tag name="KSO_WM_UNIT_FILL_FORE_SCHEMECOLOR_INDEX" val="5"/>
  <p:tag name="KSO_WM_UNIT_FILL_FORE_SCHEMECOLOR_INDEX_BRIGHTNESS" val="0.6"/>
  <p:tag name="KSO_WM_UNIT_TEXT_FILL_FORE_SCHEMECOLOR_INDEX" val="1"/>
  <p:tag name="KSO_WM_UNIT_TEXT_FILL_TYPE" val="1"/>
  <p:tag name="KSO_WM_DIAGRAM_USE_COLOR_VALUE" val="{&quot;color_scheme&quot;:1,&quot;color_type&quot;:1,&quot;theme_color_indexes&quot;:[5,6,5,6,5,6]}"/>
</p:tagLst>
</file>

<file path=ppt/tags/tag45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3257"/>
  <p:tag name="KSO_WM_UNIT_LAYERLEVEL" val="1_1_1_1"/>
  <p:tag name="KSO_WM_TAG_VERSION" val="3.0"/>
  <p:tag name="KSO_WM_DIAGRAM_VERSION" val="3"/>
  <p:tag name="KSO_WM_DIAGRAM_COLOR_TRICK" val="1"/>
  <p:tag name="KSO_WM_DIAGRAM_COLOR_TEXT_CAN_REMOVE" val="n"/>
  <p:tag name="KSO_WM_DIAGRAM_MAX_ITEMCNT" val="4"/>
  <p:tag name="KSO_WM_DIAGRAM_MIN_ITEMCNT" val="4"/>
  <p:tag name="KSO_WM_DIAGRAM_VIRTUALLY_FRAME" val="{&quot;height&quot;:362.4941732283464,&quot;left&quot;:58.34995727539062,&quot;top&quot;:114.35,&quot;width&quot;:850.4000854492188}"/>
  <p:tag name="KSO_WM_DIAGRAM_COLOR_MATCH_VALUE" val="{&quot;shape&quot;:{&quot;fill&quot;:{&quot;solid&quot;:{&quot;brightness&quot;:0.6000000238418579,&quot;colorType&quot;:1,&quot;foreColorIndex&quot;:5,&quot;transparency&quot;:0.879999995231628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26"/>
  <p:tag name="KSO_WM_UNIT_ID" val="diagram20233257_1*n_h_h_f*1_2_2_1"/>
  <p:tag name="KSO_WM_UNIT_INDEX" val="1_2_2_1"/>
  <p:tag name="KSO_WM_DIAGRAM_GROUP_CODE" val="n1-1"/>
  <p:tag name="KSO_WM_UNIT_TEXT_TYPE" val="1"/>
  <p:tag name="KSO_WM_UNIT_TEXT_LAYER_COUNT" val="1"/>
  <p:tag name="KSO_WM_BEAUTIFY_FLAG" val="#wm#"/>
  <p:tag name="KSO_WM_UNIT_PRESET_TEXT" val="单击此处输入项正文，文字是思想的提炼请尽量言简意赅的阐述观点。单击此处输入您的项正文，文字是思想的提炼，请尽量言简意赅的阐述观点。单击此处输入您的项正文，文字是思想的提炼，请尽量言简意赅阐述观点"/>
  <p:tag name="KSO_WM_UNIT_FILL_TYPE" val="1"/>
  <p:tag name="KSO_WM_UNIT_FILL_FORE_SCHEMECOLOR_INDEX" val="5"/>
  <p:tag name="KSO_WM_UNIT_FILL_FORE_SCHEMECOLOR_INDEX_BRIGHTNESS" val="0.6"/>
  <p:tag name="KSO_WM_UNIT_TEXT_FILL_FORE_SCHEMECOLOR_INDEX" val="1"/>
  <p:tag name="KSO_WM_UNIT_TEXT_FILL_TYPE" val="1"/>
  <p:tag name="KSO_WM_DIAGRAM_USE_COLOR_VALUE" val="{&quot;color_scheme&quot;:1,&quot;color_type&quot;:1,&quot;theme_color_indexes&quot;:[5,6,5,6,5,6]}"/>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i"/>
  <p:tag name="KSO_WM_TEMPLATE_CATEGORY" val="diagram"/>
  <p:tag name="KSO_WM_TEMPLATE_INDEX" val="20233257"/>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4"/>
  <p:tag name="KSO_WM_DIAGRAM_VIRTUALLY_FRAME" val="{&quot;height&quot;:362.4941732283464,&quot;left&quot;:58.34995727539062,&quot;top&quot;:114.35,&quot;width&quot;:850.4000854492188}"/>
  <p:tag name="KSO_WM_DIAGRAM_COLOR_MATCH_VALUE" val="{&quot;shape&quot;:{&quot;fill&quot;:{&quot;solid&quot;:{&quot;brightness&quot;:0,&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3257_1*n_h_i*1_1_1"/>
  <p:tag name="KSO_WM_UNIT_INDEX" val="1_1_1"/>
  <p:tag name="KSO_WM_DIAGRAM_GROUP_CODE" val="n1-1"/>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a"/>
  <p:tag name="KSO_WM_TEMPLATE_CATEGORY" val="diagram"/>
  <p:tag name="KSO_WM_TEMPLATE_INDEX" val="20233257"/>
  <p:tag name="KSO_WM_UNIT_LAYERLEVEL" val="1_1_1"/>
  <p:tag name="KSO_WM_TAG_VERSION" val="3.0"/>
  <p:tag name="KSO_WM_DIAGRAM_VERSION" val="3"/>
  <p:tag name="KSO_WM_DIAGRAM_COLOR_TRICK" val="1"/>
  <p:tag name="KSO_WM_DIAGRAM_COLOR_TEXT_CAN_REMOVE" val="n"/>
  <p:tag name="KSO_WM_UNIT_FILL_FORE_SCHEMECOLOR_INDEX" val="14"/>
  <p:tag name="KSO_WM_UNIT_FILL_FORE_SCHEMECOLOR_INDEX_BRIGHTNESS" val="0"/>
  <p:tag name="KSO_WM_DIAGRAM_MAX_ITEMCNT" val="4"/>
  <p:tag name="KSO_WM_DIAGRAM_MIN_ITEMCNT" val="4"/>
  <p:tag name="KSO_WM_DIAGRAM_VIRTUALLY_FRAME" val="{&quot;height&quot;:362.4941732283464,&quot;left&quot;:58.34995727539062,&quot;top&quot;:114.35,&quot;width&quot;:850.4000854492188}"/>
  <p:tag name="KSO_WM_DIAGRAM_COLOR_MATCH_VALUE" val="{&quot;shape&quot;:{&quot;fill&quot;:{&quot;solid&quot;:{&quot;brightness&quot;:0,&quot;colorType&quot;:2,&quot;rgb&quot;:&quot;#ffffff&quot;,&quot;transparency&quot;:0},&quot;type&quot;:1},&quot;glow&quot;:{&quot;colorType&quot;:0},&quot;line&quot;:{&quot;solidLine&quot;:{&quot;brightness&quot;:-0.25,&quot;colorType&quot;:1,&quot;foreColorIndex&quot;:5,&quot;transparency&quot;:0},&quot;type&quot;:1},&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3257_1*n_h_a*1_1_2"/>
  <p:tag name="KSO_WM_UNIT_INDEX" val="1_1_2"/>
  <p:tag name="KSO_WM_DIAGRAM_GROUP_CODE" val="n1-1"/>
  <p:tag name="KSO_WM_UNIT_ISCONTENTSTITLE" val="0"/>
  <p:tag name="KSO_WM_UNIT_ISNUMDGMTITLE" val="0"/>
  <p:tag name="KSO_WM_UNIT_NOCLEAR" val="0"/>
  <p:tag name="KSO_WM_UNIT_VALUE" val="12"/>
  <p:tag name="KSO_WM_UNIT_TEXT_TYPE" val="1"/>
  <p:tag name="KSO_WM_BEAUTIFY_FLAG" val="#wm#"/>
  <p:tag name="KSO_WM_UNIT_PRESET_TEXT" val="单击此处&#10;添加标题"/>
  <p:tag name="KSO_WM_UNIT_LINE_FORE_SCHEMECOLOR_INDEX" val="5"/>
  <p:tag name="KSO_WM_UNIT_TEXT_FILL_FORE_SCHEMECOLOR_INDEX" val="1"/>
  <p:tag name="KSO_WM_UNIT_TEXT_FILL_TYPE" val="1"/>
  <p:tag name="KSO_WM_DIAGRAM_USE_COLOR_VALUE" val="{&quot;color_scheme&quot;:1,&quot;color_type&quot;:1,&quot;theme_color_indexes&quot;:[5,6,5,6,5,6]}"/>
</p:tagLst>
</file>

<file path=ppt/tags/tag46.xml><?xml version="1.0" encoding="utf-8"?>
<p:tagLst xmlns:p="http://schemas.openxmlformats.org/presentationml/2006/main">
  <p:tag name="KSO_WM_DIAGRAM_VIRTUALLY_FRAME" val="{&quot;height&quot;:402.8074803149607,&quot;left&quot;:443.6889763779527,&quot;top&quot;:125.09023622047243,&quot;width&quot;:469.2}"/>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x"/>
  <p:tag name="KSO_WM_TEMPLATE_CATEGORY" val="diagram"/>
  <p:tag name="KSO_WM_TEMPLATE_INDEX" val="20233257"/>
  <p:tag name="KSO_WM_UNIT_LAYERLEVEL" val="1_1_1"/>
  <p:tag name="KSO_WM_TAG_VERSION" val="3.0"/>
  <p:tag name="KSO_WM_DIAGRAM_VERSION" val="3"/>
  <p:tag name="KSO_WM_DIAGRAM_COLOR_TRICK" val="1"/>
  <p:tag name="KSO_WM_DIAGRAM_COLOR_TEXT_CAN_REMOVE" val="n"/>
  <p:tag name="KSO_WM_UNIT_VALUE" val="180*180"/>
  <p:tag name="KSO_WM_DIAGRAM_MAX_ITEMCNT" val="4"/>
  <p:tag name="KSO_WM_DIAGRAM_MIN_ITEMCNT" val="4"/>
  <p:tag name="KSO_WM_DIAGRAM_VIRTUALLY_FRAME" val="{&quot;height&quot;:362.4941732283464,&quot;left&quot;:58.34995727539062,&quot;top&quot;:114.35,&quot;width&quot;:850.4000854492188}"/>
  <p:tag name="KSO_WM_UNIT_ID" val="diagram20233257_1*n_h_x*1_1_1"/>
  <p:tag name="KSO_WM_UNIT_INDEX" val="1_1_1"/>
  <p:tag name="KSO_WM_DIAGRAM_GROUP_CODE" val="n1-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BEAUTIFY_FLAG" val="#wm#"/>
  <p:tag name="KSO_WM_DIAGRAM_USE_COLOR_VALUE" val="{&quot;color_scheme&quot;:1,&quot;color_type&quot;:1,&quot;theme_color_indexes&quot;:[5,6,5,6,5,6]}"/>
</p:tagLst>
</file>

<file path=ppt/tags/tag461.xml><?xml version="1.0" encoding="utf-8"?>
<p:tagLst xmlns:p="http://schemas.openxmlformats.org/presentationml/2006/main">
  <p:tag name="TABLE_ENDDRAG_ORIGIN_RECT" val="805*350"/>
  <p:tag name="TABLE_ENDDRAG_RECT" val="90*125*805*350"/>
</p:tagLst>
</file>

<file path=ppt/tags/tag462.xml><?xml version="1.0" encoding="utf-8"?>
<p:tagLst xmlns:p="http://schemas.openxmlformats.org/presentationml/2006/main">
  <p:tag name="TABLE_ENDDRAG_ORIGIN_RECT" val="789*346"/>
  <p:tag name="TABLE_ENDDRAG_RECT" val="99*125*789*346"/>
</p:tagLst>
</file>

<file path=ppt/tags/tag463.xml><?xml version="1.0" encoding="utf-8"?>
<p:tagLst xmlns:p="http://schemas.openxmlformats.org/presentationml/2006/main">
  <p:tag name="TABLE_ENDDRAG_ORIGIN_RECT" val="800*352"/>
  <p:tag name="TABLE_ENDDRAG_RECT" val="89*122*800*352"/>
</p:tagLst>
</file>

<file path=ppt/tags/tag464.xml><?xml version="1.0" encoding="utf-8"?>
<p:tagLst xmlns:p="http://schemas.openxmlformats.org/presentationml/2006/main">
  <p:tag name="TABLE_ENDDRAG_ORIGIN_RECT" val="822*363"/>
  <p:tag name="TABLE_ENDDRAG_RECT" val="65*122*822*363"/>
</p:tagLst>
</file>

<file path=ppt/tags/tag465.xml><?xml version="1.0" encoding="utf-8"?>
<p:tagLst xmlns:p="http://schemas.openxmlformats.org/presentationml/2006/main">
  <p:tag name="TABLE_ENDDRAG_ORIGIN_RECT" val="848*364"/>
  <p:tag name="TABLE_ENDDRAG_RECT" val="59*122*848*364"/>
</p:tagLst>
</file>

<file path=ppt/tags/tag466.xml><?xml version="1.0" encoding="utf-8"?>
<p:tagLst xmlns:p="http://schemas.openxmlformats.org/presentationml/2006/main">
  <p:tag name="TABLE_ENDDRAG_ORIGIN_RECT" val="820*366"/>
  <p:tag name="TABLE_ENDDRAG_RECT" val="77*122*820*366"/>
</p:tagLst>
</file>

<file path=ppt/tags/tag467.xml><?xml version="1.0" encoding="utf-8"?>
<p:tagLst xmlns:p="http://schemas.openxmlformats.org/presentationml/2006/main">
  <p:tag name="TABLE_ENDDRAG_ORIGIN_RECT" val="833*379"/>
  <p:tag name="TABLE_ENDDRAG_RECT" val="64*122*833*379"/>
</p:tagLst>
</file>

<file path=ppt/tags/tag468.xml><?xml version="1.0" encoding="utf-8"?>
<p:tagLst xmlns:p="http://schemas.openxmlformats.org/presentationml/2006/main">
  <p:tag name="TABLE_ENDDRAG_ORIGIN_RECT" val="819*364"/>
  <p:tag name="TABLE_ENDDRAG_RECT" val="72*122*819*364"/>
</p:tagLst>
</file>

<file path=ppt/tags/tag469.xml><?xml version="1.0" encoding="utf-8"?>
<p:tagLst xmlns:p="http://schemas.openxmlformats.org/presentationml/2006/main">
  <p:tag name="KSO_WM_DIAGRAM_MAX_ITEMCNT" val="6"/>
  <p:tag name="KSO_WM_DIAGRAM_MIN_ITEMCNT" val="2"/>
  <p:tag name="KSO_WM_DIAGRAM_VIRTUALLY_FRAME" val="{&quot;height&quot;:484.75921578627214,&quot;left&quot;:38.32499389648437,&quot;top&quot;:27.4657903172435,&quot;width&quot;:887.5500122070316}"/>
  <p:tag name="KSO_WM_DIAGRAM_COLOR_MATCH_VALUE" val="{&quot;shape&quot;:{&quot;fill&quot;:{&quot;solid&quot;:{&quot;brightness&quot;:0.6000000238418579,&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30938_2*m_h_i*1_3_2"/>
  <p:tag name="KSO_WM_TEMPLATE_CATEGORY" val="diagram"/>
  <p:tag name="KSO_WM_TEMPLATE_INDEX" val="20230938"/>
  <p:tag name="KSO_WM_UNIT_LAYERLEVEL" val="1_1_1"/>
  <p:tag name="KSO_WM_TAG_VERSION" val="3.0"/>
  <p:tag name="KSO_WM_BEAUTIFY_FLAG" val="#wm#"/>
  <p:tag name="KSO_WM_UNIT_FILL_TYPE" val="1"/>
  <p:tag name="KSO_WM_UNIT_FILL_FORE_SCHEMECOLOR_INDEX" val="5"/>
  <p:tag name="KSO_WM_UNIT_FILL_FORE_SCHEMECOLOR_INDEX_BRIGHTNESS" val="0.6"/>
  <p:tag name="KSO_WM_DIAGRAM_USE_COLOR_VALUE" val="{&quot;color_scheme&quot;:1,&quot;color_type&quot;:1,&quot;theme_color_indexes&quot;:[5,6,5,6,5,6]}"/>
</p:tagLst>
</file>

<file path=ppt/tags/tag47.xml><?xml version="1.0" encoding="utf-8"?>
<p:tagLst xmlns:p="http://schemas.openxmlformats.org/presentationml/2006/main">
  <p:tag name="KSO_WM_DIAGRAM_VIRTUALLY_FRAME" val="{&quot;height&quot;:421.1477165354331,&quot;left&quot;:443.6889763779527,&quot;top&quot;:106.75,&quot;width&quot;:469.25}"/>
</p:tagLst>
</file>

<file path=ppt/tags/tag470.xml><?xml version="1.0" encoding="utf-8"?>
<p:tagLst xmlns:p="http://schemas.openxmlformats.org/presentationml/2006/main">
  <p:tag name="KSO_WM_DIAGRAM_MAX_ITEMCNT" val="6"/>
  <p:tag name="KSO_WM_DIAGRAM_MIN_ITEMCNT" val="2"/>
  <p:tag name="KSO_WM_DIAGRAM_VIRTUALLY_FRAME" val="{&quot;height&quot;:484.75921578627214,&quot;left&quot;:38.32499389648437,&quot;top&quot;:27.4657903172435,&quot;width&quot;:887.5500122070316}"/>
  <p:tag name="KSO_WM_DIAGRAM_COLOR_MATCH_VALUE" val="{&quot;shape&quot;:{&quot;fill&quot;:{&quot;gradient&quot;:[{&quot;brightness&quot;:0.09000000357627869,&quot;colorType&quot;:1,&quot;foreColorIndex&quot;:5,&quot;pos&quot;:0.5799999833106995,&quot;transparency&quot;:0},{&quot;brightness&quot;:0.6000000238418579,&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230938_2*m_h_a*1_3_1"/>
  <p:tag name="KSO_WM_TEMPLATE_CATEGORY" val="diagram"/>
  <p:tag name="KSO_WM_TEMPLATE_INDEX" val="20230938"/>
  <p:tag name="KSO_WM_UNIT_LAYERLEVEL" val="1_1_1"/>
  <p:tag name="KSO_WM_TAG_VERSION" val="3.0"/>
  <p:tag name="KSO_WM_UNIT_TEXT_TYPE" val="1"/>
  <p:tag name="KSO_WM_BEAUTIFY_FLAG" val="#wm#"/>
  <p:tag name="KSO_WM_UNIT_PRESET_TEXT" val="添加标题"/>
  <p:tag name="KSO_WM_UNIT_FILL_TYPE" val="3"/>
  <p:tag name="KSO_WM_DIAGRAM_USE_COLOR_VALUE" val="{&quot;color_scheme&quot;:1,&quot;color_type&quot;:1,&quot;theme_color_indexes&quot;:[5,6,5,6,5,6]}"/>
</p:tagLst>
</file>

<file path=ppt/tags/tag471.xml><?xml version="1.0" encoding="utf-8"?>
<p:tagLst xmlns:p="http://schemas.openxmlformats.org/presentationml/2006/main">
  <p:tag name="KSO_WM_DIAGRAM_MAX_ITEMCNT" val="6"/>
  <p:tag name="KSO_WM_DIAGRAM_MIN_ITEMCNT" val="2"/>
  <p:tag name="KSO_WM_DIAGRAM_VIRTUALLY_FRAME" val="{&quot;height&quot;:484.75921578627214,&quot;left&quot;:38.32499389648437,&quot;top&quot;:27.4657903172435,&quot;width&quot;:887.55001220703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SUBTYPE" val="a"/>
  <p:tag name="KSO_WM_UNIT_NOCLEAR" val="0"/>
  <p:tag name="KSO_WM_UNIT_VALUE" val="81"/>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30938_2*m_h_f*1_3_1"/>
  <p:tag name="KSO_WM_TEMPLATE_CATEGORY" val="diagram"/>
  <p:tag name="KSO_WM_TEMPLATE_INDEX" val="20230938"/>
  <p:tag name="KSO_WM_UNIT_LAYERLEVEL" val="1_1_1"/>
  <p:tag name="KSO_WM_TAG_VERSION" val="3.0"/>
  <p:tag name="KSO_WM_UNIT_TEXT_TYPE" val="1"/>
  <p:tag name="KSO_WM_UNIT_TEXT_LAYER_COUNT" val="1"/>
  <p:tag name="KSO_WM_BEAUTIFY_FLAG" val="#wm#"/>
  <p:tag name="KSO_WM_UNIT_PRESET_TEXT" val="单击此处输入你的项正文，文字是您思想的提炼。请言简意赅的阐述观点以便观者准确地理解您传达的思想"/>
  <p:tag name="KSO_WM_UNIT_TEXT_FILL_FORE_SCHEMECOLOR_INDEX" val="1"/>
  <p:tag name="KSO_WM_UNIT_TEXT_FILL_TYPE" val="1"/>
  <p:tag name="KSO_WM_DIAGRAM_USE_COLOR_VALUE" val="{&quot;color_scheme&quot;:1,&quot;color_type&quot;:1,&quot;theme_color_indexes&quot;:[5,6,5,6,5,6]}"/>
</p:tagLst>
</file>

<file path=ppt/tags/tag472.xml><?xml version="1.0" encoding="utf-8"?>
<p:tagLst xmlns:p="http://schemas.openxmlformats.org/presentationml/2006/main">
  <p:tag name="KSO_WM_DIAGRAM_MAX_ITEMCNT" val="6"/>
  <p:tag name="KSO_WM_DIAGRAM_MIN_ITEMCNT" val="2"/>
  <p:tag name="KSO_WM_DIAGRAM_VIRTUALLY_FRAME" val="{&quot;height&quot;:484.75921578627214,&quot;left&quot;:38.32499389648437,&quot;top&quot;:27.4657903172435,&quot;width&quot;:887.55001220703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SUBTYPE" val="a"/>
  <p:tag name="KSO_WM_UNIT_NOCLEAR" val="0"/>
  <p:tag name="KSO_WM_UNIT_VALUE" val="81"/>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30938_2*m_h_f*1_2_1"/>
  <p:tag name="KSO_WM_TEMPLATE_CATEGORY" val="diagram"/>
  <p:tag name="KSO_WM_TEMPLATE_INDEX" val="20230938"/>
  <p:tag name="KSO_WM_UNIT_LAYERLEVEL" val="1_1_1"/>
  <p:tag name="KSO_WM_TAG_VERSION" val="3.0"/>
  <p:tag name="KSO_WM_UNIT_TEXT_TYPE" val="1"/>
  <p:tag name="KSO_WM_UNIT_TEXT_LAYER_COUNT" val="1"/>
  <p:tag name="KSO_WM_BEAUTIFY_FLAG" val="#wm#"/>
  <p:tag name="KSO_WM_UNIT_PRESET_TEXT" val="单击此处输入你的智能图形项正文，文字是您思想的提炼，请尽量言简意赅的阐述观点"/>
  <p:tag name="KSO_WM_UNIT_TEXT_FILL_FORE_SCHEMECOLOR_INDEX" val="1"/>
  <p:tag name="KSO_WM_UNIT_TEXT_FILL_TYPE" val="1"/>
  <p:tag name="KSO_WM_DIAGRAM_USE_COLOR_VALUE" val="{&quot;color_scheme&quot;:1,&quot;color_type&quot;:1,&quot;theme_color_indexes&quot;:[5,6,5,6,5,6]}"/>
</p:tagLst>
</file>

<file path=ppt/tags/tag473.xml><?xml version="1.0" encoding="utf-8"?>
<p:tagLst xmlns:p="http://schemas.openxmlformats.org/presentationml/2006/main">
  <p:tag name="KSO_WM_DIAGRAM_MAX_ITEMCNT" val="6"/>
  <p:tag name="KSO_WM_DIAGRAM_MIN_ITEMCNT" val="2"/>
  <p:tag name="KSO_WM_DIAGRAM_VIRTUALLY_FRAME" val="{&quot;height&quot;:484.75921578627214,&quot;left&quot;:38.32499389648437,&quot;top&quot;:27.4657903172435,&quot;width&quot;:887.55001220703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30938_2*m_h_f*1_1_1"/>
  <p:tag name="KSO_WM_TEMPLATE_CATEGORY" val="diagram"/>
  <p:tag name="KSO_WM_TEMPLATE_INDEX" val="20230938"/>
  <p:tag name="KSO_WM_UNIT_LAYERLEVEL" val="1_1_1"/>
  <p:tag name="KSO_WM_TAG_VERSION" val="3.0"/>
  <p:tag name="KSO_WM_UNIT_TEXT_TYPE" val="1"/>
  <p:tag name="KSO_WM_UNIT_TEXT_LAYER_COUNT" val="1"/>
  <p:tag name="KSO_WM_BEAUTIFY_FLAG" val="#wm#"/>
  <p:tag name="KSO_WM_UNIT_PRESET_TEXT" val="单击此处输入你的项正文，文字是您思想的提炼。请言简意赅的阐述观点以便观者准确地理解您传达的思想"/>
  <p:tag name="KSO_WM_UNIT_TEXT_FILL_FORE_SCHEMECOLOR_INDEX" val="1"/>
  <p:tag name="KSO_WM_UNIT_TEXT_FILL_TYPE" val="1"/>
  <p:tag name="KSO_WM_DIAGRAM_USE_COLOR_VALUE" val="{&quot;color_scheme&quot;:1,&quot;color_type&quot;:1,&quot;theme_color_indexes&quot;:[5,6,5,6,5,6]}"/>
</p:tagLst>
</file>

<file path=ppt/tags/tag474.xml><?xml version="1.0" encoding="utf-8"?>
<p:tagLst xmlns:p="http://schemas.openxmlformats.org/presentationml/2006/main">
  <p:tag name="KSO_WM_DIAGRAM_MAX_ITEMCNT" val="6"/>
  <p:tag name="KSO_WM_DIAGRAM_MIN_ITEMCNT" val="2"/>
  <p:tag name="KSO_WM_DIAGRAM_VIRTUALLY_FRAME" val="{&quot;height&quot;:484.75921578627214,&quot;left&quot;:38.32499389648437,&quot;top&quot;:27.4657903172435,&quot;width&quot;:887.5500122070316}"/>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30938_2*m_h_i*1_3_1"/>
  <p:tag name="KSO_WM_TEMPLATE_CATEGORY" val="diagram"/>
  <p:tag name="KSO_WM_TEMPLATE_INDEX" val="20230938"/>
  <p:tag name="KSO_WM_UNIT_LAYERLEVEL" val="1_1_1"/>
  <p:tag name="KSO_WM_TAG_VERSION" val="3.0"/>
  <p:tag name="KSO_WM_BEAUTIFY_FLAG" val="#wm#"/>
  <p:tag name="KSO_WM_DIAGRAM_USE_COLOR_VALUE" val="{&quot;color_scheme&quot;:1,&quot;color_type&quot;:1,&quot;theme_color_indexes&quot;:[5,6,5,6,5,6]}"/>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0938_2*m_h_x*1_3_1"/>
  <p:tag name="KSO_WM_TEMPLATE_CATEGORY" val="diagram"/>
  <p:tag name="KSO_WM_TEMPLATE_INDEX" val="20230938"/>
  <p:tag name="KSO_WM_UNIT_LAYERLEVEL" val="1_1_1"/>
  <p:tag name="KSO_WM_TAG_VERSION" val="3.0"/>
  <p:tag name="KSO_WM_DIAGRAM_VERSION" val="3"/>
  <p:tag name="KSO_WM_DIAGRAM_COLOR_TRICK" val="2"/>
  <p:tag name="KSO_WM_DIAGRAM_COLOR_TEXT_CAN_REMOVE" val="n"/>
  <p:tag name="KSO_WM_UNIT_VALUE" val="45*48"/>
  <p:tag name="KSO_WM_UNIT_TYPE" val="m_h_x"/>
  <p:tag name="KSO_WM_UNIT_INDEX" val="1_3_1"/>
  <p:tag name="KSO_WM_DIAGRAM_MAX_ITEMCNT" val="6"/>
  <p:tag name="KSO_WM_DIAGRAM_MIN_ITEMCNT" val="2"/>
  <p:tag name="KSO_WM_DIAGRAM_VIRTUALLY_FRAME" val="{&quot;height&quot;:484.75921578627214,&quot;left&quot;:38.32499389648437,&quot;top&quot;:27.4657903172435,&quot;width&quot;:887.550012207031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BEAUTIFY_FLAG" val="#wm#"/>
  <p:tag name="KSO_WM_DIAGRAM_USE_COLOR_VALUE" val="{&quot;color_scheme&quot;:1,&quot;color_type&quot;:1,&quot;theme_color_indexes&quot;:[5,6,5,6,5,6]}"/>
</p:tagLst>
</file>

<file path=ppt/tags/tag476.xml><?xml version="1.0" encoding="utf-8"?>
<p:tagLst xmlns:p="http://schemas.openxmlformats.org/presentationml/2006/main">
  <p:tag name="KSO_WM_DIAGRAM_MAX_ITEMCNT" val="6"/>
  <p:tag name="KSO_WM_DIAGRAM_MIN_ITEMCNT" val="2"/>
  <p:tag name="KSO_WM_DIAGRAM_VIRTUALLY_FRAME" val="{&quot;height&quot;:484.75921578627214,&quot;left&quot;:38.32499389648437,&quot;top&quot;:27.4657903172435,&quot;width&quot;:887.5500122070316}"/>
  <p:tag name="KSO_WM_DIAGRAM_COLOR_MATCH_VALUE" val="{&quot;shape&quot;:{&quot;fill&quot;:{&quot;solid&quot;:{&quot;brightness&quot;:0.800000011920929,&quot;colorType&quot;:1,&quot;foreColorIndex&quot;:6,&quot;transparency&quot;:0.64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30938_2*m_h_i*1_2_2"/>
  <p:tag name="KSO_WM_TEMPLATE_CATEGORY" val="diagram"/>
  <p:tag name="KSO_WM_TEMPLATE_INDEX" val="20230938"/>
  <p:tag name="KSO_WM_UNIT_LAYERLEVEL" val="1_1_1"/>
  <p:tag name="KSO_WM_TAG_VERSION" val="3.0"/>
  <p:tag name="KSO_WM_BEAUTIFY_FLAG" val="#wm#"/>
  <p:tag name="KSO_WM_UNIT_FILL_TYPE" val="1"/>
  <p:tag name="KSO_WM_UNIT_FILL_FORE_SCHEMECOLOR_INDEX" val="6"/>
  <p:tag name="KSO_WM_UNIT_FILL_FORE_SCHEMECOLOR_INDEX_BRIGHTNESS" val="0.8"/>
  <p:tag name="KSO_WM_DIAGRAM_USE_COLOR_VALUE" val="{&quot;color_scheme&quot;:1,&quot;color_type&quot;:1,&quot;theme_color_indexes&quot;:[5,6,5,6,5,6]}"/>
</p:tagLst>
</file>

<file path=ppt/tags/tag477.xml><?xml version="1.0" encoding="utf-8"?>
<p:tagLst xmlns:p="http://schemas.openxmlformats.org/presentationml/2006/main">
  <p:tag name="KSO_WM_DIAGRAM_MAX_ITEMCNT" val="6"/>
  <p:tag name="KSO_WM_DIAGRAM_MIN_ITEMCNT" val="2"/>
  <p:tag name="KSO_WM_DIAGRAM_VIRTUALLY_FRAME" val="{&quot;height&quot;:484.75921578627214,&quot;left&quot;:38.32499389648437,&quot;top&quot;:27.4657903172435,&quot;width&quot;:887.5500122070316}"/>
  <p:tag name="KSO_WM_DIAGRAM_COLOR_MATCH_VALUE" val="{&quot;shape&quot;:{&quot;fill&quot;:{&quot;gradient&quot;:[{&quot;brightness&quot;:0,&quot;colorType&quot;:1,&quot;foreColorIndex&quot;:6,&quot;pos&quot;:0.30000001192092896,&quot;transparency&quot;:0},{&quot;brightness&quot;:0.6000000238418579,&quot;colorType&quot;:1,&quot;foreColorIndex&quot;:6,&quot;pos&quot;:0.8600000143051147,&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230938_2*m_h_a*1_2_1"/>
  <p:tag name="KSO_WM_TEMPLATE_CATEGORY" val="diagram"/>
  <p:tag name="KSO_WM_TEMPLATE_INDEX" val="20230938"/>
  <p:tag name="KSO_WM_UNIT_LAYERLEVEL" val="1_1_1"/>
  <p:tag name="KSO_WM_TAG_VERSION" val="3.0"/>
  <p:tag name="KSO_WM_UNIT_TEXT_TYPE" val="1"/>
  <p:tag name="KSO_WM_BEAUTIFY_FLAG" val="#wm#"/>
  <p:tag name="KSO_WM_UNIT_PRESET_TEXT" val="添加标题"/>
  <p:tag name="KSO_WM_UNIT_FILL_TYPE" val="3"/>
  <p:tag name="KSO_WM_DIAGRAM_USE_COLOR_VALUE" val="{&quot;color_scheme&quot;:1,&quot;color_type&quot;:1,&quot;theme_color_indexes&quot;:[5,6,5,6,5,6]}"/>
</p:tagLst>
</file>

<file path=ppt/tags/tag478.xml><?xml version="1.0" encoding="utf-8"?>
<p:tagLst xmlns:p="http://schemas.openxmlformats.org/presentationml/2006/main">
  <p:tag name="KSO_WM_DIAGRAM_MAX_ITEMCNT" val="6"/>
  <p:tag name="KSO_WM_DIAGRAM_MIN_ITEMCNT" val="2"/>
  <p:tag name="KSO_WM_DIAGRAM_VIRTUALLY_FRAME" val="{&quot;height&quot;:484.75921578627214,&quot;left&quot;:38.32499389648437,&quot;top&quot;:27.4657903172435,&quot;width&quot;:887.5500122070316}"/>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30938_2*m_h_i*1_2_1"/>
  <p:tag name="KSO_WM_TEMPLATE_CATEGORY" val="diagram"/>
  <p:tag name="KSO_WM_TEMPLATE_INDEX" val="20230938"/>
  <p:tag name="KSO_WM_UNIT_LAYERLEVEL" val="1_1_1"/>
  <p:tag name="KSO_WM_TAG_VERSION" val="3.0"/>
  <p:tag name="KSO_WM_BEAUTIFY_FLAG" val="#wm#"/>
  <p:tag name="KSO_WM_DIAGRAM_USE_COLOR_VALUE" val="{&quot;color_scheme&quot;:1,&quot;color_type&quot;:1,&quot;theme_color_indexes&quot;:[5,6,5,6,5,6]}"/>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0938_2*m_h_x*1_2_1"/>
  <p:tag name="KSO_WM_TEMPLATE_CATEGORY" val="diagram"/>
  <p:tag name="KSO_WM_TEMPLATE_INDEX" val="20230938"/>
  <p:tag name="KSO_WM_UNIT_LAYERLEVEL" val="1_1_1"/>
  <p:tag name="KSO_WM_TAG_VERSION" val="3.0"/>
  <p:tag name="KSO_WM_DIAGRAM_VERSION" val="3"/>
  <p:tag name="KSO_WM_DIAGRAM_COLOR_TRICK" val="2"/>
  <p:tag name="KSO_WM_DIAGRAM_COLOR_TEXT_CAN_REMOVE" val="n"/>
  <p:tag name="KSO_WM_UNIT_VALUE" val="42*48"/>
  <p:tag name="KSO_WM_UNIT_TYPE" val="m_h_x"/>
  <p:tag name="KSO_WM_UNIT_INDEX" val="1_2_1"/>
  <p:tag name="KSO_WM_DIAGRAM_MAX_ITEMCNT" val="6"/>
  <p:tag name="KSO_WM_DIAGRAM_MIN_ITEMCNT" val="2"/>
  <p:tag name="KSO_WM_DIAGRAM_VIRTUALLY_FRAME" val="{&quot;height&quot;:484.75921578627214,&quot;left&quot;:38.32499389648437,&quot;top&quot;:27.4657903172435,&quot;width&quot;:887.5500122070316}"/>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8"/>
  <p:tag name="KSO_WM_UNIT_FILL_FORE_SCHEMECOLOR_INDEX_BRIGHTNESS" val="0"/>
  <p:tag name="KSO_WM_BEAUTIFY_FLAG" val="#wm#"/>
  <p:tag name="KSO_WM_DIAGRAM_USE_COLOR_VALUE" val="{&quot;color_scheme&quot;:1,&quot;color_type&quot;:1,&quot;theme_color_indexes&quot;:[5,6,5,6,5,6]}"/>
</p:tagLst>
</file>

<file path=ppt/tags/tag48.xml><?xml version="1.0" encoding="utf-8"?>
<p:tagLst xmlns:p="http://schemas.openxmlformats.org/presentationml/2006/main">
  <p:tag name="KSO_WM_DIAGRAM_VIRTUALLY_FRAME" val="{&quot;height&quot;:421.1477165354331,&quot;left&quot;:443.6889763779527,&quot;top&quot;:106.75,&quot;width&quot;:469.25}"/>
</p:tagLst>
</file>

<file path=ppt/tags/tag480.xml><?xml version="1.0" encoding="utf-8"?>
<p:tagLst xmlns:p="http://schemas.openxmlformats.org/presentationml/2006/main">
  <p:tag name="KSO_WM_DIAGRAM_MAX_ITEMCNT" val="6"/>
  <p:tag name="KSO_WM_DIAGRAM_MIN_ITEMCNT" val="2"/>
  <p:tag name="KSO_WM_DIAGRAM_VIRTUALLY_FRAME" val="{&quot;height&quot;:484.75921578627214,&quot;left&quot;:38.32499389648437,&quot;top&quot;:27.4657903172435,&quot;width&quot;:887.5500122070316}"/>
  <p:tag name="KSO_WM_DIAGRAM_COLOR_MATCH_VALUE" val="{&quot;shape&quot;:{&quot;fill&quot;:{&quot;gradient&quot;:[{&quot;brightness&quot;:0.09000000357627869,&quot;colorType&quot;:1,&quot;foreColorIndex&quot;:5,&quot;pos&quot;:0.5799999833106995,&quot;transparency&quot;:0},{&quot;brightness&quot;:0.6000000238418579,&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230938_2*m_h_a*1_1_1"/>
  <p:tag name="KSO_WM_TEMPLATE_CATEGORY" val="diagram"/>
  <p:tag name="KSO_WM_TEMPLATE_INDEX" val="20230938"/>
  <p:tag name="KSO_WM_UNIT_LAYERLEVEL" val="1_1_1"/>
  <p:tag name="KSO_WM_TAG_VERSION" val="3.0"/>
  <p:tag name="KSO_WM_UNIT_TEXT_TYPE" val="1"/>
  <p:tag name="KSO_WM_BEAUTIFY_FLAG" val="#wm#"/>
  <p:tag name="KSO_WM_UNIT_PRESET_TEXT" val="添加标题"/>
  <p:tag name="KSO_WM_UNIT_FILL_TYPE" val="3"/>
  <p:tag name="KSO_WM_DIAGRAM_USE_COLOR_VALUE" val="{&quot;color_scheme&quot;:1,&quot;color_type&quot;:1,&quot;theme_color_indexes&quot;:[5,6,5,6,5,6]}"/>
</p:tagLst>
</file>

<file path=ppt/tags/tag481.xml><?xml version="1.0" encoding="utf-8"?>
<p:tagLst xmlns:p="http://schemas.openxmlformats.org/presentationml/2006/main">
  <p:tag name="KSO_WM_DIAGRAM_MAX_ITEMCNT" val="6"/>
  <p:tag name="KSO_WM_DIAGRAM_MIN_ITEMCNT" val="2"/>
  <p:tag name="KSO_WM_DIAGRAM_VIRTUALLY_FRAME" val="{&quot;height&quot;:484.75921578627214,&quot;left&quot;:38.32499389648437,&quot;top&quot;:27.4657903172435,&quot;width&quot;:887.5500122070316}"/>
  <p:tag name="KSO_WM_DIAGRAM_COLOR_MATCH_VALUE" val="{&quot;shape&quot;:{&quot;fill&quot;:{&quot;solid&quot;:{&quot;brightness&quot;:0.6000000238418579,&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30938_2*m_h_i*1_1_2"/>
  <p:tag name="KSO_WM_TEMPLATE_CATEGORY" val="diagram"/>
  <p:tag name="KSO_WM_TEMPLATE_INDEX" val="20230938"/>
  <p:tag name="KSO_WM_UNIT_LAYERLEVEL" val="1_1_1"/>
  <p:tag name="KSO_WM_TAG_VERSION" val="3.0"/>
  <p:tag name="KSO_WM_BEAUTIFY_FLAG" val="#wm#"/>
  <p:tag name="KSO_WM_UNIT_FILL_TYPE" val="1"/>
  <p:tag name="KSO_WM_UNIT_FILL_FORE_SCHEMECOLOR_INDEX" val="5"/>
  <p:tag name="KSO_WM_UNIT_FILL_FORE_SCHEMECOLOR_INDEX_BRIGHTNESS" val="0.6"/>
  <p:tag name="KSO_WM_DIAGRAM_USE_COLOR_VALUE" val="{&quot;color_scheme&quot;:1,&quot;color_type&quot;:1,&quot;theme_color_indexes&quot;:[5,6,5,6,5,6]}"/>
</p:tagLst>
</file>

<file path=ppt/tags/tag482.xml><?xml version="1.0" encoding="utf-8"?>
<p:tagLst xmlns:p="http://schemas.openxmlformats.org/presentationml/2006/main">
  <p:tag name="KSO_WM_DIAGRAM_MAX_ITEMCNT" val="6"/>
  <p:tag name="KSO_WM_DIAGRAM_MIN_ITEMCNT" val="2"/>
  <p:tag name="KSO_WM_DIAGRAM_VIRTUALLY_FRAME" val="{&quot;height&quot;:484.75921578627214,&quot;left&quot;:38.32499389648437,&quot;top&quot;:27.4657903172435,&quot;width&quot;:887.5500122070316}"/>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30938_2*m_h_i*1_1_1"/>
  <p:tag name="KSO_WM_TEMPLATE_CATEGORY" val="diagram"/>
  <p:tag name="KSO_WM_TEMPLATE_INDEX" val="20230938"/>
  <p:tag name="KSO_WM_UNIT_LAYERLEVEL" val="1_1_1"/>
  <p:tag name="KSO_WM_TAG_VERSION" val="3.0"/>
  <p:tag name="KSO_WM_BEAUTIFY_FLAG" val="#wm#"/>
  <p:tag name="KSO_WM_DIAGRAM_USE_COLOR_VALUE" val="{&quot;color_scheme&quot;:1,&quot;color_type&quot;:1,&quot;theme_color_indexes&quot;:[5,6,5,6,5,6]}"/>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0938_2*m_h_x*1_1_1"/>
  <p:tag name="KSO_WM_TEMPLATE_CATEGORY" val="diagram"/>
  <p:tag name="KSO_WM_TEMPLATE_INDEX" val="20230938"/>
  <p:tag name="KSO_WM_UNIT_LAYERLEVEL" val="1_1_1"/>
  <p:tag name="KSO_WM_TAG_VERSION" val="3.0"/>
  <p:tag name="KSO_WM_DIAGRAM_VERSION" val="3"/>
  <p:tag name="KSO_WM_DIAGRAM_COLOR_TRICK" val="2"/>
  <p:tag name="KSO_WM_DIAGRAM_COLOR_TEXT_CAN_REMOVE" val="n"/>
  <p:tag name="KSO_WM_UNIT_VALUE" val="47*48"/>
  <p:tag name="KSO_WM_UNIT_TYPE" val="m_h_x"/>
  <p:tag name="KSO_WM_UNIT_INDEX" val="1_1_1"/>
  <p:tag name="KSO_WM_DIAGRAM_MAX_ITEMCNT" val="6"/>
  <p:tag name="KSO_WM_DIAGRAM_MIN_ITEMCNT" val="2"/>
  <p:tag name="KSO_WM_DIAGRAM_VIRTUALLY_FRAME" val="{&quot;height&quot;:484.75921578627214,&quot;left&quot;:38.32499389648437,&quot;top&quot;:27.4657903172435,&quot;width&quot;:887.550012207031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BEAUTIFY_FLAG" val="#wm#"/>
  <p:tag name="KSO_WM_DIAGRAM_USE_COLOR_VALUE" val="{&quot;color_scheme&quot;:1,&quot;color_type&quot;:1,&quot;theme_color_indexes&quot;:[5,6,5,6,5,6]}"/>
</p:tagLst>
</file>

<file path=ppt/tags/tag484.xml><?xml version="1.0" encoding="utf-8"?>
<p:tagLst xmlns:p="http://schemas.openxmlformats.org/presentationml/2006/main">
  <p:tag name="TABLE_ENDDRAG_ORIGIN_RECT" val="851*362"/>
  <p:tag name="TABLE_ENDDRAG_RECT" val="59*122*851*362"/>
</p:tagLst>
</file>

<file path=ppt/tags/tag485.xml><?xml version="1.0" encoding="utf-8"?>
<p:tagLst xmlns:p="http://schemas.openxmlformats.org/presentationml/2006/main">
  <p:tag name="TABLE_ENDDRAG_ORIGIN_RECT" val="824*355"/>
  <p:tag name="TABLE_ENDDRAG_RECT" val="67*122*824*355"/>
</p:tagLst>
</file>

<file path=ppt/tags/tag486.xml><?xml version="1.0" encoding="utf-8"?>
<p:tagLst xmlns:p="http://schemas.openxmlformats.org/presentationml/2006/main">
  <p:tag name="TABLE_ENDDRAG_ORIGIN_RECT" val="799*335"/>
  <p:tag name="TABLE_ENDDRAG_RECT" val="71*133*799*335"/>
</p:tagLst>
</file>

<file path=ppt/tags/tag487.xml><?xml version="1.0" encoding="utf-8"?>
<p:tagLst xmlns:p="http://schemas.openxmlformats.org/presentationml/2006/main">
  <p:tag name="TABLE_ENDDRAG_ORIGIN_RECT" val="834*376"/>
  <p:tag name="TABLE_ENDDRAG_RECT" val="66*115*834*376"/>
</p:tagLst>
</file>

<file path=ppt/tags/tag488.xml><?xml version="1.0" encoding="utf-8"?>
<p:tagLst xmlns:p="http://schemas.openxmlformats.org/presentationml/2006/main">
  <p:tag name="TABLE_ENDDRAG_ORIGIN_RECT" val="804*377"/>
  <p:tag name="TABLE_ENDDRAG_RECT" val="78*115*804*377"/>
</p:tagLst>
</file>

<file path=ppt/tags/tag489.xml><?xml version="1.0" encoding="utf-8"?>
<p:tagLst xmlns:p="http://schemas.openxmlformats.org/presentationml/2006/main">
  <p:tag name="resource_record_key" val="{&quot;29&quot;:[50053368,50053116,50053039,50053049,50053104,50053008,50053017,50053374,50053288,50053109,50053364,50053224,50053160,50053088,50053352,50053056,50052988,50053024,50053133,50053128,50053076,50053068,50053044,50053052,50052944],&quot;70&quot;:[3321518,3321979,3429213,3403288,3312619,3333613,3323403,3319206,3333551,3312170,3330498,3318891,3427434,3402551,3312106,3322458,3322221,3429193,3322023,3312349,3312260,3332601,3333553,3312479,3428861,3333636,3333577,3312536,3427436,3327645,3333569,3320033,3333427,3403048,3314667,3319208,3314360,3321512,3318869,3315597,3318295]}"/>
</p:tagLst>
</file>

<file path=ppt/tags/tag49.xml><?xml version="1.0" encoding="utf-8"?>
<p:tagLst xmlns:p="http://schemas.openxmlformats.org/presentationml/2006/main">
  <p:tag name="KSO_WM_DIAGRAM_VIRTUALLY_FRAME" val="{&quot;height&quot;:421.1477165354331,&quot;left&quot;:443.6889763779527,&quot;top&quot;:106.75,&quot;width&quot;:469.25}"/>
</p:tagLst>
</file>

<file path=ppt/tags/tag5.xml><?xml version="1.0" encoding="utf-8"?>
<p:tagLst xmlns:p="http://schemas.openxmlformats.org/presentationml/2006/main">
  <p:tag name="KSO_WM_DIAGRAM_VIRTUALLY_FRAME" val="{&quot;height&quot;:402.8074803149607,&quot;left&quot;:443.6889763779527,&quot;top&quot;:125.09023622047243,&quot;width&quot;:469.2}"/>
</p:tagLst>
</file>

<file path=ppt/tags/tag50.xml><?xml version="1.0" encoding="utf-8"?>
<p:tagLst xmlns:p="http://schemas.openxmlformats.org/presentationml/2006/main">
  <p:tag name="KSO_WM_DIAGRAM_VIRTUALLY_FRAME" val="{&quot;height&quot;:402.8074803149607,&quot;left&quot;:443.6889763779527,&quot;top&quot;:125.09023622047243,&quot;width&quot;:469.2}"/>
</p:tagLst>
</file>

<file path=ppt/tags/tag51.xml><?xml version="1.0" encoding="utf-8"?>
<p:tagLst xmlns:p="http://schemas.openxmlformats.org/presentationml/2006/main">
  <p:tag name="KSO_WM_DIAGRAM_VIRTUALLY_FRAME" val="{&quot;height&quot;:421.1477165354331,&quot;left&quot;:443.6889763779527,&quot;top&quot;:106.75,&quot;width&quot;:469.25}"/>
</p:tagLst>
</file>

<file path=ppt/tags/tag52.xml><?xml version="1.0" encoding="utf-8"?>
<p:tagLst xmlns:p="http://schemas.openxmlformats.org/presentationml/2006/main">
  <p:tag name="KSO_WM_DIAGRAM_VIRTUALLY_FRAME" val="{&quot;height&quot;:421.1477165354331,&quot;left&quot;:443.6889763779527,&quot;top&quot;:106.75,&quot;width&quot;:469.25}"/>
</p:tagLst>
</file>

<file path=ppt/tags/tag53.xml><?xml version="1.0" encoding="utf-8"?>
<p:tagLst xmlns:p="http://schemas.openxmlformats.org/presentationml/2006/main">
  <p:tag name="KSO_WM_DIAGRAM_VIRTUALLY_FRAME" val="{&quot;height&quot;:421.1477165354331,&quot;left&quot;:443.6889763779527,&quot;top&quot;:106.75,&quot;width&quot;:469.25}"/>
</p:tagLst>
</file>

<file path=ppt/tags/tag54.xml><?xml version="1.0" encoding="utf-8"?>
<p:tagLst xmlns:p="http://schemas.openxmlformats.org/presentationml/2006/main">
  <p:tag name="KSO_WM_DIAGRAM_VIRTUALLY_FRAME" val="{&quot;height&quot;:421.1477165354331,&quot;left&quot;:443.6889763779527,&quot;top&quot;:106.75,&quot;width&quot;:469.25}"/>
</p:tagLst>
</file>

<file path=ppt/tags/tag55.xml><?xml version="1.0" encoding="utf-8"?>
<p:tagLst xmlns:p="http://schemas.openxmlformats.org/presentationml/2006/main">
  <p:tag name="KSO_WM_DIAGRAM_VIRTUALLY_FRAME" val="{&quot;height&quot;:421.1477165354331,&quot;left&quot;:443.6889763779527,&quot;top&quot;:106.75,&quot;width&quot;:469.25}"/>
</p:tagLst>
</file>

<file path=ppt/tags/tag56.xml><?xml version="1.0" encoding="utf-8"?>
<p:tagLst xmlns:p="http://schemas.openxmlformats.org/presentationml/2006/main">
  <p:tag name="KSO_WM_DIAGRAM_VIRTUALLY_FRAME" val="{&quot;height&quot;:421.1477165354331,&quot;left&quot;:443.6889763779527,&quot;top&quot;:106.75,&quot;width&quot;:469.25}"/>
</p:tagLst>
</file>

<file path=ppt/tags/tag57.xml><?xml version="1.0" encoding="utf-8"?>
<p:tagLst xmlns:p="http://schemas.openxmlformats.org/presentationml/2006/main">
  <p:tag name="KSO_WM_DIAGRAM_VIRTUALLY_FRAME" val="{&quot;height&quot;:421.1477165354331,&quot;left&quot;:443.6889763779527,&quot;top&quot;:106.75,&quot;width&quot;:469.25}"/>
</p:tagLst>
</file>

<file path=ppt/tags/tag58.xml><?xml version="1.0" encoding="utf-8"?>
<p:tagLst xmlns:p="http://schemas.openxmlformats.org/presentationml/2006/main">
  <p:tag name="KSO_WM_DIAGRAM_VIRTUALLY_FRAME" val="{&quot;height&quot;:421.1477165354331,&quot;left&quot;:443.6889763779527,&quot;top&quot;:106.75,&quot;width&quot;:469.25}"/>
</p:tagLst>
</file>

<file path=ppt/tags/tag59.xml><?xml version="1.0" encoding="utf-8"?>
<p:tagLst xmlns:p="http://schemas.openxmlformats.org/presentationml/2006/main">
  <p:tag name="KSO_WM_DIAGRAM_VIRTUALLY_FRAME" val="{&quot;height&quot;:421.1477165354331,&quot;left&quot;:443.6889763779527,&quot;top&quot;:106.75,&quot;width&quot;:469.25}"/>
</p:tagLst>
</file>

<file path=ppt/tags/tag6.xml><?xml version="1.0" encoding="utf-8"?>
<p:tagLst xmlns:p="http://schemas.openxmlformats.org/presentationml/2006/main">
  <p:tag name="KSO_WM_DIAGRAM_VIRTUALLY_FRAME" val="{&quot;height&quot;:402.8074803149607,&quot;left&quot;:443.6889763779527,&quot;top&quot;:125.09023622047243,&quot;width&quot;:469.25}"/>
</p:tagLst>
</file>

<file path=ppt/tags/tag60.xml><?xml version="1.0" encoding="utf-8"?>
<p:tagLst xmlns:p="http://schemas.openxmlformats.org/presentationml/2006/main">
  <p:tag name="KSO_WM_DIAGRAM_VIRTUALLY_FRAME" val="{&quot;height&quot;:421.1477165354331,&quot;left&quot;:443.6889763779527,&quot;top&quot;:106.75,&quot;width&quot;:469.25}"/>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28_4*l_h_i*1_1_2"/>
  <p:tag name="KSO_WM_TEMPLATE_CATEGORY" val="diagram"/>
  <p:tag name="KSO_WM_TEMPLATE_INDEX" val="20230928"/>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TYPE" val="l_h_i"/>
  <p:tag name="KSO_WM_UNIT_INDEX" val="1_1_2"/>
  <p:tag name="KSO_WM_DIAGRAM_MAX_ITEMCNT" val="6"/>
  <p:tag name="KSO_WM_DIAGRAM_MIN_ITEMCNT" val="2"/>
  <p:tag name="KSO_WM_DIAGRAM_VIRTUALLY_FRAME" val="{&quot;height&quot;:130.5500061035156,&quot;left&quot;:244.07106496847229,&quot;top&quot;:420.09999694824216,&quot;width&quot;:523.6789350315278}"/>
  <p:tag name="KSO_WM_DIAGRAM_COLOR_MATCH_VALUE" val="{&quot;shape&quot;:{&quot;fill&quot;:{&quot;gradient&quot;:[{&quot;brightness&quot;:0.5,&quot;colorType&quot;:1,&quot;foreColorIndex&quot;:5,&quot;pos&quot;:1,&quot;transparency&quot;:0},{&quot;brightness&quot;:0.20000000298023224,&quot;colorType&quot;:1,&quot;foreColorIndex&quot;:5,&quot;pos&quot;:0.23000000417232513,&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28_4*l_h_i*1_1_1"/>
  <p:tag name="KSO_WM_TEMPLATE_CATEGORY" val="diagram"/>
  <p:tag name="KSO_WM_TEMPLATE_INDEX" val="20230928"/>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TYPE" val="l_h_i"/>
  <p:tag name="KSO_WM_UNIT_INDEX" val="1_1_1"/>
  <p:tag name="KSO_WM_DIAGRAM_MAX_ITEMCNT" val="6"/>
  <p:tag name="KSO_WM_DIAGRAM_MIN_ITEMCNT" val="2"/>
  <p:tag name="KSO_WM_DIAGRAM_VIRTUALLY_FRAME" val="{&quot;height&quot;:130.5500061035156,&quot;left&quot;:244.07106496847229,&quot;top&quot;:420.09999694824216,&quot;width&quot;:523.6789350315278}"/>
  <p:tag name="KSO_WM_DIAGRAM_COLOR_MATCH_VALUE" val="{&quot;shape&quot;:{&quot;fill&quot;:{&quot;gradient&quot;:[{&quot;brightness&quot;:0.20000000298023224,&quot;colorType&quot;:1,&quot;foreColorIndex&quot;:5,&quot;pos&quot;:0.699999988079071,&quot;transparency&quot;:0},{&quot;brightness&quot;:0.800000011920929,&quot;colorType&quot;:1,&quot;foreColorIndex&quot;:5,&quot;pos&quot;:0,&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28_4*l_h_i*1_2_2"/>
  <p:tag name="KSO_WM_TEMPLATE_CATEGORY" val="diagram"/>
  <p:tag name="KSO_WM_TEMPLATE_INDEX" val="20230928"/>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TYPE" val="l_h_i"/>
  <p:tag name="KSO_WM_UNIT_INDEX" val="1_2_2"/>
  <p:tag name="KSO_WM_DIAGRAM_MAX_ITEMCNT" val="6"/>
  <p:tag name="KSO_WM_DIAGRAM_MIN_ITEMCNT" val="2"/>
  <p:tag name="KSO_WM_DIAGRAM_VIRTUALLY_FRAME" val="{&quot;height&quot;:130.5500061035156,&quot;left&quot;:244.07106496847229,&quot;top&quot;:420.09999694824216,&quot;width&quot;:523.6789350315278}"/>
  <p:tag name="KSO_WM_DIAGRAM_COLOR_MATCH_VALUE" val="{&quot;shape&quot;:{&quot;fill&quot;:{&quot;gradient&quot;:[{&quot;brightness&quot;:0.5,&quot;colorType&quot;:1,&quot;foreColorIndex&quot;:6,&quot;pos&quot;:1,&quot;transparency&quot;:0},{&quot;brightness&quot;:0.20000000298023224,&quot;colorType&quot;:1,&quot;foreColorIndex&quot;:6,&quot;pos&quot;:0.2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28_4*l_h_i*1_2_1"/>
  <p:tag name="KSO_WM_TEMPLATE_CATEGORY" val="diagram"/>
  <p:tag name="KSO_WM_TEMPLATE_INDEX" val="20230928"/>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TYPE" val="l_h_i"/>
  <p:tag name="KSO_WM_UNIT_INDEX" val="1_2_1"/>
  <p:tag name="KSO_WM_DIAGRAM_MAX_ITEMCNT" val="6"/>
  <p:tag name="KSO_WM_DIAGRAM_MIN_ITEMCNT" val="2"/>
  <p:tag name="KSO_WM_DIAGRAM_VIRTUALLY_FRAME" val="{&quot;height&quot;:130.5500061035156,&quot;left&quot;:244.07106496847229,&quot;top&quot;:420.09999694824216,&quot;width&quot;:523.6789350315278}"/>
  <p:tag name="KSO_WM_DIAGRAM_COLOR_MATCH_VALUE" val="{&quot;shape&quot;:{&quot;fill&quot;:{&quot;gradient&quot;:[{&quot;brightness&quot;:0.20000000298023224,&quot;colorType&quot;:1,&quot;foreColorIndex&quot;:6,&quot;pos&quot;:0.699999988079071,&quot;transparency&quot;:0},{&quot;brightness&quot;:0.800000011920929,&quot;colorType&quot;:1,&quot;foreColorIndex&quot;:5,&quot;pos&quot;:0,&quot;transparency&quot;:0},{&quot;brightness&quot;:0,&quot;colorType&quot;:1,&quot;foreColorIndex&quot;:6,&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28_4*l_h_i*1_3_2"/>
  <p:tag name="KSO_WM_TEMPLATE_CATEGORY" val="diagram"/>
  <p:tag name="KSO_WM_TEMPLATE_INDEX" val="20230928"/>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TYPE" val="l_h_i"/>
  <p:tag name="KSO_WM_UNIT_INDEX" val="1_3_2"/>
  <p:tag name="KSO_WM_DIAGRAM_MAX_ITEMCNT" val="6"/>
  <p:tag name="KSO_WM_DIAGRAM_MIN_ITEMCNT" val="2"/>
  <p:tag name="KSO_WM_DIAGRAM_VIRTUALLY_FRAME" val="{&quot;height&quot;:130.5500061035156,&quot;left&quot;:244.07106496847229,&quot;top&quot;:420.09999694824216,&quot;width&quot;:523.6789350315278}"/>
  <p:tag name="KSO_WM_DIAGRAM_COLOR_MATCH_VALUE" val="{&quot;shape&quot;:{&quot;fill&quot;:{&quot;gradient&quot;:[{&quot;brightness&quot;:0.5,&quot;colorType&quot;:1,&quot;foreColorIndex&quot;:7,&quot;pos&quot;:1,&quot;transparency&quot;:0},{&quot;brightness&quot;:0.20000000298023224,&quot;colorType&quot;:1,&quot;foreColorIndex&quot;:7,&quot;pos&quot;:0.2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28_4*l_h_i*1_3_1"/>
  <p:tag name="KSO_WM_TEMPLATE_CATEGORY" val="diagram"/>
  <p:tag name="KSO_WM_TEMPLATE_INDEX" val="20230928"/>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TYPE" val="l_h_i"/>
  <p:tag name="KSO_WM_UNIT_INDEX" val="1_3_1"/>
  <p:tag name="KSO_WM_DIAGRAM_MAX_ITEMCNT" val="6"/>
  <p:tag name="KSO_WM_DIAGRAM_MIN_ITEMCNT" val="2"/>
  <p:tag name="KSO_WM_DIAGRAM_VIRTUALLY_FRAME" val="{&quot;height&quot;:130.5500061035156,&quot;left&quot;:244.07106496847229,&quot;top&quot;:420.09999694824216,&quot;width&quot;:523.6789350315278}"/>
  <p:tag name="KSO_WM_DIAGRAM_COLOR_MATCH_VALUE" val="{&quot;shape&quot;:{&quot;fill&quot;:{&quot;gradient&quot;:[{&quot;brightness&quot;:0.20000000298023224,&quot;colorType&quot;:1,&quot;foreColorIndex&quot;:7,&quot;pos&quot;:0.699999988079071,&quot;transparency&quot;:0},{&quot;brightness&quot;:0.800000011920929,&quot;colorType&quot;:1,&quot;foreColorIndex&quot;:5,&quot;pos&quot;:0,&quot;transparency&quot;:0},{&quot;brightness&quot;:0,&quot;colorType&quot;:1,&quot;foreColorIndex&quot;:7,&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28_4*l_h_i*1_4_2"/>
  <p:tag name="KSO_WM_TEMPLATE_CATEGORY" val="diagram"/>
  <p:tag name="KSO_WM_TEMPLATE_INDEX" val="20230928"/>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TYPE" val="l_h_i"/>
  <p:tag name="KSO_WM_UNIT_INDEX" val="1_4_2"/>
  <p:tag name="KSO_WM_DIAGRAM_MAX_ITEMCNT" val="6"/>
  <p:tag name="KSO_WM_DIAGRAM_MIN_ITEMCNT" val="2"/>
  <p:tag name="KSO_WM_DIAGRAM_VIRTUALLY_FRAME" val="{&quot;height&quot;:130.5500061035156,&quot;left&quot;:244.07106496847229,&quot;top&quot;:420.09999694824216,&quot;width&quot;:523.6789350315278}"/>
  <p:tag name="KSO_WM_DIAGRAM_COLOR_MATCH_VALUE" val="{&quot;shape&quot;:{&quot;fill&quot;:{&quot;gradient&quot;:[{&quot;brightness&quot;:0.5,&quot;colorType&quot;:1,&quot;foreColorIndex&quot;:8,&quot;pos&quot;:1,&quot;transparency&quot;:0},{&quot;brightness&quot;:0.20000000298023224,&quot;colorType&quot;:1,&quot;foreColorIndex&quot;:8,&quot;pos&quot;:0.2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28_4*l_h_i*1_4_1"/>
  <p:tag name="KSO_WM_TEMPLATE_CATEGORY" val="diagram"/>
  <p:tag name="KSO_WM_TEMPLATE_INDEX" val="20230928"/>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TYPE" val="l_h_i"/>
  <p:tag name="KSO_WM_UNIT_INDEX" val="1_4_1"/>
  <p:tag name="KSO_WM_DIAGRAM_MAX_ITEMCNT" val="6"/>
  <p:tag name="KSO_WM_DIAGRAM_MIN_ITEMCNT" val="2"/>
  <p:tag name="KSO_WM_DIAGRAM_VIRTUALLY_FRAME" val="{&quot;height&quot;:130.5500061035156,&quot;left&quot;:244.07106496847229,&quot;top&quot;:420.09999694824216,&quot;width&quot;:523.6789350315278}"/>
  <p:tag name="KSO_WM_DIAGRAM_COLOR_MATCH_VALUE" val="{&quot;shape&quot;:{&quot;fill&quot;:{&quot;gradient&quot;:[{&quot;brightness&quot;:0.20000000298023224,&quot;colorType&quot;:1,&quot;foreColorIndex&quot;:8,&quot;pos&quot;:0.699999988079071,&quot;transparency&quot;:0},{&quot;brightness&quot;:0.800000011920929,&quot;colorType&quot;:1,&quot;foreColorIndex&quot;:5,&quot;pos&quot;:0,&quot;transparency&quot;:0},{&quot;brightness&quot;:0,&quot;colorType&quot;:1,&quot;foreColorIndex&quot;:8,&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28_4*l_h_i*1_5_2"/>
  <p:tag name="KSO_WM_TEMPLATE_CATEGORY" val="diagram"/>
  <p:tag name="KSO_WM_TEMPLATE_INDEX" val="20230928"/>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TYPE" val="l_h_i"/>
  <p:tag name="KSO_WM_UNIT_INDEX" val="1_5_2"/>
  <p:tag name="KSO_WM_DIAGRAM_MAX_ITEMCNT" val="6"/>
  <p:tag name="KSO_WM_DIAGRAM_MIN_ITEMCNT" val="2"/>
  <p:tag name="KSO_WM_DIAGRAM_VIRTUALLY_FRAME" val="{&quot;height&quot;:130.5500061035156,&quot;left&quot;:244.07106496847229,&quot;top&quot;:420.09999694824216,&quot;width&quot;:523.6789350315278}"/>
  <p:tag name="KSO_WM_DIAGRAM_COLOR_MATCH_VALUE" val="{&quot;shape&quot;:{&quot;fill&quot;:{&quot;gradient&quot;:[{&quot;brightness&quot;:0.5,&quot;colorType&quot;:1,&quot;foreColorIndex&quot;:9,&quot;pos&quot;:1,&quot;transparency&quot;:0},{&quot;brightness&quot;:0.20000000298023224,&quot;colorType&quot;:1,&quot;foreColorIndex&quot;:9,&quot;pos&quot;:0.2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DIAGRAM_VIRTUALLY_FRAME" val="{&quot;height&quot;:402.8074803149607,&quot;left&quot;:443.6889763779527,&quot;top&quot;:125.09023622047243,&quot;width&quot;:469.25}"/>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28_4*l_h_i*1_5_1"/>
  <p:tag name="KSO_WM_TEMPLATE_CATEGORY" val="diagram"/>
  <p:tag name="KSO_WM_TEMPLATE_INDEX" val="20230928"/>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TYPE" val="l_h_i"/>
  <p:tag name="KSO_WM_UNIT_INDEX" val="1_5_1"/>
  <p:tag name="KSO_WM_DIAGRAM_MAX_ITEMCNT" val="6"/>
  <p:tag name="KSO_WM_DIAGRAM_MIN_ITEMCNT" val="2"/>
  <p:tag name="KSO_WM_DIAGRAM_VIRTUALLY_FRAME" val="{&quot;height&quot;:130.5500061035156,&quot;left&quot;:244.07106496847229,&quot;top&quot;:420.09999694824216,&quot;width&quot;:523.6789350315278}"/>
  <p:tag name="KSO_WM_DIAGRAM_COLOR_MATCH_VALUE" val="{&quot;shape&quot;:{&quot;fill&quot;:{&quot;gradient&quot;:[{&quot;brightness&quot;:0.20000000298023224,&quot;colorType&quot;:1,&quot;foreColorIndex&quot;:9,&quot;pos&quot;:0.699999988079071,&quot;transparency&quot;:0},{&quot;brightness&quot;:0.800000011920929,&quot;colorType&quot;:1,&quot;foreColorIndex&quot;:5,&quot;pos&quot;:0,&quot;transparency&quot;:0},{&quot;brightness&quot;:0,&quot;colorType&quot;:1,&quot;foreColorIndex&quot;:9,&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8_4*l_h_x*1_2_3"/>
  <p:tag name="KSO_WM_TEMPLATE_CATEGORY" val="diagram"/>
  <p:tag name="KSO_WM_TEMPLATE_INDEX" val="20230928"/>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x"/>
  <p:tag name="KSO_WM_UNIT_INDEX" val="1_2_3"/>
  <p:tag name="KSO_WM_UNIT_VALUE" val="120*124"/>
  <p:tag name="KSO_WM_DIAGRAM_MAX_ITEMCNT" val="6"/>
  <p:tag name="KSO_WM_DIAGRAM_MIN_ITEMCNT" val="2"/>
  <p:tag name="KSO_WM_DIAGRAM_VIRTUALLY_FRAME" val="{&quot;height&quot;:130.5500061035156,&quot;left&quot;:244.07106496847229,&quot;top&quot;:420.09999694824216,&quot;width&quot;:523.6789350315278}"/>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0928_4*l_h_x*1_1_1"/>
  <p:tag name="KSO_WM_TEMPLATE_CATEGORY" val="diagram"/>
  <p:tag name="KSO_WM_TEMPLATE_INDEX" val="20230928"/>
  <p:tag name="KSO_WM_UNIT_LAYERLEVEL" val="1_1_1"/>
  <p:tag name="KSO_WM_TAG_VERSION" val="3.0"/>
  <p:tag name="KSO_WM_BEAUTIFY_FLAG" val="#wm#"/>
  <p:tag name="KSO_WM_DIAGRAM_VERSION" val="3"/>
  <p:tag name="KSO_WM_DIAGRAM_COLOR_TRICK" val="4"/>
  <p:tag name="KSO_WM_DIAGRAM_COLOR_TEXT_CAN_REMOVE" val="n"/>
  <p:tag name="KSO_WM_UNIT_VALUE" val="115*97"/>
  <p:tag name="KSO_WM_UNIT_TYPE" val="l_h_x"/>
  <p:tag name="KSO_WM_UNIT_INDEX" val="1_1_1"/>
  <p:tag name="KSO_WM_DIAGRAM_MAX_ITEMCNT" val="6"/>
  <p:tag name="KSO_WM_DIAGRAM_MIN_ITEMCNT" val="2"/>
  <p:tag name="KSO_WM_DIAGRAM_VIRTUALLY_FRAME" val="{&quot;height&quot;:130.5500061035156,&quot;left&quot;:244.07106496847229,&quot;top&quot;:420.09999694824216,&quot;width&quot;:523.678935031527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DIAGRAM_USE_COLOR_VALUE" val="{&quot;color_scheme&quot;:1,&quot;color_type&quot;:1,&quot;theme_color_indexes&quot;:[5,6,5,6,5,6]}"/>
</p:tagLst>
</file>

<file path=ppt/tags/tag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8_4*l_h_x*1_3_3"/>
  <p:tag name="KSO_WM_TEMPLATE_CATEGORY" val="diagram"/>
  <p:tag name="KSO_WM_TEMPLATE_INDEX" val="20230928"/>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x"/>
  <p:tag name="KSO_WM_UNIT_INDEX" val="1_3_3"/>
  <p:tag name="KSO_WM_UNIT_VALUE" val="113*113"/>
  <p:tag name="KSO_WM_DIAGRAM_MAX_ITEMCNT" val="6"/>
  <p:tag name="KSO_WM_DIAGRAM_MIN_ITEMCNT" val="2"/>
  <p:tag name="KSO_WM_DIAGRAM_VIRTUALLY_FRAME" val="{&quot;height&quot;:130.5500061035156,&quot;left&quot;:244.07106496847229,&quot;top&quot;:420.09999694824216,&quot;width&quot;:523.6789350315278}"/>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8_4*l_h_x*1_4_3"/>
  <p:tag name="KSO_WM_TEMPLATE_CATEGORY" val="diagram"/>
  <p:tag name="KSO_WM_TEMPLATE_INDEX" val="20230928"/>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x"/>
  <p:tag name="KSO_WM_UNIT_INDEX" val="1_4_3"/>
  <p:tag name="KSO_WM_UNIT_VALUE" val="115*133"/>
  <p:tag name="KSO_WM_DIAGRAM_MAX_ITEMCNT" val="6"/>
  <p:tag name="KSO_WM_DIAGRAM_MIN_ITEMCNT" val="2"/>
  <p:tag name="KSO_WM_DIAGRAM_VIRTUALLY_FRAME" val="{&quot;height&quot;:130.5500061035156,&quot;left&quot;:244.07106496847229,&quot;top&quot;:420.09999694824216,&quot;width&quot;:523.6789350315278}"/>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8_4*l_h_x*1_5_3"/>
  <p:tag name="KSO_WM_TEMPLATE_CATEGORY" val="diagram"/>
  <p:tag name="KSO_WM_TEMPLATE_INDEX" val="20230928"/>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x"/>
  <p:tag name="KSO_WM_UNIT_INDEX" val="1_5_3"/>
  <p:tag name="KSO_WM_UNIT_VALUE" val="111*162"/>
  <p:tag name="KSO_WM_DIAGRAM_MAX_ITEMCNT" val="6"/>
  <p:tag name="KSO_WM_DIAGRAM_MIN_ITEMCNT" val="2"/>
  <p:tag name="KSO_WM_DIAGRAM_VIRTUALLY_FRAME" val="{&quot;height&quot;:130.5500061035156,&quot;left&quot;:244.07106496847229,&quot;top&quot;:420.09999694824216,&quot;width&quot;:523.6789350315278}"/>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76.xml><?xml version="1.0" encoding="utf-8"?>
<p:tagLst xmlns:p="http://schemas.openxmlformats.org/presentationml/2006/main">
  <p:tag name="KSO_WM_DIAGRAM_VIRTUALLY_FRAME" val="{&quot;height&quot;:319.69,&quot;left&quot;:49.101031198676985,&quot;top&quot;:191.81,&quot;width&quot;:856.9741656517168}"/>
</p:tagLst>
</file>

<file path=ppt/tags/tag77.xml><?xml version="1.0" encoding="utf-8"?>
<p:tagLst xmlns:p="http://schemas.openxmlformats.org/presentationml/2006/main">
  <p:tag name="KSO_WM_DIAGRAM_VIRTUALLY_FRAME" val="{&quot;height&quot;:319.69,&quot;left&quot;:49.101031198676985,&quot;top&quot;:191.81,&quot;width&quot;:856.9741656517168}"/>
</p:tagLst>
</file>

<file path=ppt/tags/tag78.xml><?xml version="1.0" encoding="utf-8"?>
<p:tagLst xmlns:p="http://schemas.openxmlformats.org/presentationml/2006/main">
  <p:tag name="KSO_WM_DIAGRAM_VIRTUALLY_FRAME" val="{&quot;height&quot;:319.69,&quot;left&quot;:49.101031198676985,&quot;top&quot;:191.81,&quot;width&quot;:856.9741656517168}"/>
</p:tagLst>
</file>

<file path=ppt/tags/tag79.xml><?xml version="1.0" encoding="utf-8"?>
<p:tagLst xmlns:p="http://schemas.openxmlformats.org/presentationml/2006/main">
  <p:tag name="KSO_WM_DIAGRAM_VIRTUALLY_FRAME" val="{&quot;height&quot;:319.69,&quot;left&quot;:49.101031198676985,&quot;top&quot;:191.81,&quot;width&quot;:856.9741656517168}"/>
</p:tagLst>
</file>

<file path=ppt/tags/tag8.xml><?xml version="1.0" encoding="utf-8"?>
<p:tagLst xmlns:p="http://schemas.openxmlformats.org/presentationml/2006/main">
  <p:tag name="KSO_WM_DIAGRAM_VIRTUALLY_FRAME" val="{&quot;height&quot;:402.8074803149607,&quot;left&quot;:443.6889763779527,&quot;top&quot;:125.09023622047243,&quot;width&quot;:469.25}"/>
</p:tagLst>
</file>

<file path=ppt/tags/tag80.xml><?xml version="1.0" encoding="utf-8"?>
<p:tagLst xmlns:p="http://schemas.openxmlformats.org/presentationml/2006/main">
  <p:tag name="KSO_WM_DIAGRAM_VIRTUALLY_FRAME" val="{&quot;height&quot;:319.69,&quot;left&quot;:49.101031198676985,&quot;top&quot;:191.81,&quot;width&quot;:856.9741656517168}"/>
</p:tagLst>
</file>

<file path=ppt/tags/tag81.xml><?xml version="1.0" encoding="utf-8"?>
<p:tagLst xmlns:p="http://schemas.openxmlformats.org/presentationml/2006/main">
  <p:tag name="KSO_WM_DIAGRAM_VIRTUALLY_FRAME" val="{&quot;height&quot;:319.69,&quot;left&quot;:49.101031198676985,&quot;top&quot;:191.81,&quot;width&quot;:856.9741656517168}"/>
</p:tagLst>
</file>

<file path=ppt/tags/tag82.xml><?xml version="1.0" encoding="utf-8"?>
<p:tagLst xmlns:p="http://schemas.openxmlformats.org/presentationml/2006/main">
  <p:tag name="KSO_WM_DIAGRAM_VIRTUALLY_FRAME" val="{&quot;height&quot;:319.69,&quot;left&quot;:49.101031198676985,&quot;top&quot;:191.81,&quot;width&quot;:856.9741656517168}"/>
</p:tagLst>
</file>

<file path=ppt/tags/tag83.xml><?xml version="1.0" encoding="utf-8"?>
<p:tagLst xmlns:p="http://schemas.openxmlformats.org/presentationml/2006/main">
  <p:tag name="KSO_WM_DIAGRAM_VIRTUALLY_FRAME" val="{&quot;height&quot;:319.69,&quot;left&quot;:49.101031198676985,&quot;top&quot;:191.81,&quot;width&quot;:856.9741656517168}"/>
</p:tagLst>
</file>

<file path=ppt/tags/tag84.xml><?xml version="1.0" encoding="utf-8"?>
<p:tagLst xmlns:p="http://schemas.openxmlformats.org/presentationml/2006/main">
  <p:tag name="KSO_WM_DIAGRAM_VIRTUALLY_FRAME" val="{&quot;height&quot;:319.69,&quot;left&quot;:49.101031198676985,&quot;top&quot;:191.81,&quot;width&quot;:856.9741656517168}"/>
</p:tagLst>
</file>

<file path=ppt/tags/tag85.xml><?xml version="1.0" encoding="utf-8"?>
<p:tagLst xmlns:p="http://schemas.openxmlformats.org/presentationml/2006/main">
  <p:tag name="KSO_WM_DIAGRAM_VIRTUALLY_FRAME" val="{&quot;height&quot;:319.69,&quot;left&quot;:49.101031198676985,&quot;top&quot;:191.81,&quot;width&quot;:856.9741656517168}"/>
</p:tagLst>
</file>

<file path=ppt/tags/tag86.xml><?xml version="1.0" encoding="utf-8"?>
<p:tagLst xmlns:p="http://schemas.openxmlformats.org/presentationml/2006/main">
  <p:tag name="KSO_WM_DIAGRAM_VIRTUALLY_FRAME" val="{&quot;height&quot;:319.69,&quot;left&quot;:49.101031198676985,&quot;top&quot;:191.81,&quot;width&quot;:856.9741656517168}"/>
</p:tagLst>
</file>

<file path=ppt/tags/tag87.xml><?xml version="1.0" encoding="utf-8"?>
<p:tagLst xmlns:p="http://schemas.openxmlformats.org/presentationml/2006/main">
  <p:tag name="KSO_WM_DIAGRAM_VIRTUALLY_FRAME" val="{&quot;height&quot;:319.69,&quot;left&quot;:49.101031198676985,&quot;top&quot;:191.81,&quot;width&quot;:856.9741656517168}"/>
</p:tagLst>
</file>

<file path=ppt/tags/tag88.xml><?xml version="1.0" encoding="utf-8"?>
<p:tagLst xmlns:p="http://schemas.openxmlformats.org/presentationml/2006/main">
  <p:tag name="KSO_WM_DIAGRAM_VIRTUALLY_FRAME" val="{&quot;height&quot;:319.69,&quot;left&quot;:49.101031198676985,&quot;top&quot;:191.81,&quot;width&quot;:856.9741656517168}"/>
</p:tagLst>
</file>

<file path=ppt/tags/tag89.xml><?xml version="1.0" encoding="utf-8"?>
<p:tagLst xmlns:p="http://schemas.openxmlformats.org/presentationml/2006/main">
  <p:tag name="KSO_WM_DIAGRAM_VIRTUALLY_FRAME" val="{&quot;height&quot;:319.69,&quot;left&quot;:49.101031198676985,&quot;top&quot;:191.81,&quot;width&quot;:856.9741656517168}"/>
</p:tagLst>
</file>

<file path=ppt/tags/tag9.xml><?xml version="1.0" encoding="utf-8"?>
<p:tagLst xmlns:p="http://schemas.openxmlformats.org/presentationml/2006/main">
  <p:tag name="KSO_WM_DIAGRAM_VIRTUALLY_FRAME" val="{&quot;height&quot;:402.8074803149607,&quot;left&quot;:443.6889763779527,&quot;top&quot;:125.09023622047243,&quot;width&quot;:469.2}"/>
</p:tagLst>
</file>

<file path=ppt/tags/tag90.xml><?xml version="1.0" encoding="utf-8"?>
<p:tagLst xmlns:p="http://schemas.openxmlformats.org/presentationml/2006/main">
  <p:tag name="KSO_WM_DIAGRAM_VIRTUALLY_FRAME" val="{&quot;height&quot;:319.69,&quot;left&quot;:49.101031198676985,&quot;top&quot;:191.81,&quot;width&quot;:856.9741656517168}"/>
</p:tagLst>
</file>

<file path=ppt/tags/tag91.xml><?xml version="1.0" encoding="utf-8"?>
<p:tagLst xmlns:p="http://schemas.openxmlformats.org/presentationml/2006/main">
  <p:tag name="KSO_WM_DIAGRAM_VIRTUALLY_FRAME" val="{&quot;height&quot;:319.69,&quot;left&quot;:49.101031198676985,&quot;top&quot;:191.81,&quot;width&quot;:856.9741656517168}"/>
</p:tagLst>
</file>

<file path=ppt/tags/tag92.xml><?xml version="1.0" encoding="utf-8"?>
<p:tagLst xmlns:p="http://schemas.openxmlformats.org/presentationml/2006/main">
  <p:tag name="KSO_WM_DIAGRAM_VIRTUALLY_FRAME" val="{&quot;height&quot;:319.69,&quot;left&quot;:49.101031198676985,&quot;top&quot;:191.81,&quot;width&quot;:856.9741656517168}"/>
</p:tagLst>
</file>

<file path=ppt/tags/tag93.xml><?xml version="1.0" encoding="utf-8"?>
<p:tagLst xmlns:p="http://schemas.openxmlformats.org/presentationml/2006/main">
  <p:tag name="KSO_WM_DIAGRAM_VIRTUALLY_FRAME" val="{&quot;height&quot;:319.69,&quot;left&quot;:49.101031198676985,&quot;top&quot;:191.81,&quot;width&quot;:856.9741656517168}"/>
</p:tagLst>
</file>

<file path=ppt/tags/tag94.xml><?xml version="1.0" encoding="utf-8"?>
<p:tagLst xmlns:p="http://schemas.openxmlformats.org/presentationml/2006/main">
  <p:tag name="KSO_WM_DIAGRAM_VIRTUALLY_FRAME" val="{&quot;height&quot;:319.69,&quot;left&quot;:49.101031198676985,&quot;top&quot;:191.81,&quot;width&quot;:856.9741656517168}"/>
</p:tagLst>
</file>

<file path=ppt/tags/tag95.xml><?xml version="1.0" encoding="utf-8"?>
<p:tagLst xmlns:p="http://schemas.openxmlformats.org/presentationml/2006/main">
  <p:tag name="KSO_WM_DIAGRAM_VIRTUALLY_FRAME" val="{&quot;height&quot;:319.69,&quot;left&quot;:49.101031198676985,&quot;top&quot;:191.81,&quot;width&quot;:856.9741656517168}"/>
</p:tagLst>
</file>

<file path=ppt/tags/tag96.xml><?xml version="1.0" encoding="utf-8"?>
<p:tagLst xmlns:p="http://schemas.openxmlformats.org/presentationml/2006/main">
  <p:tag name="KSO_WM_DIAGRAM_VIRTUALLY_FRAME" val="{&quot;height&quot;:319.69,&quot;left&quot;:49.101031198676985,&quot;top&quot;:191.81,&quot;width&quot;:856.9741656517168}"/>
</p:tagLst>
</file>

<file path=ppt/tags/tag97.xml><?xml version="1.0" encoding="utf-8"?>
<p:tagLst xmlns:p="http://schemas.openxmlformats.org/presentationml/2006/main">
  <p:tag name="KSO_WM_DIAGRAM_VIRTUALLY_FRAME" val="{&quot;height&quot;:319.69,&quot;left&quot;:49.101031198676985,&quot;top&quot;:191.81,&quot;width&quot;:856.9741656517168}"/>
</p:tagLst>
</file>

<file path=ppt/tags/tag98.xml><?xml version="1.0" encoding="utf-8"?>
<p:tagLst xmlns:p="http://schemas.openxmlformats.org/presentationml/2006/main">
  <p:tag name="KSO_WM_DIAGRAM_VIRTUALLY_FRAME" val="{&quot;height&quot;:319.69,&quot;left&quot;:49.101031198676985,&quot;top&quot;:191.81,&quot;width&quot;:856.9741656517168}"/>
</p:tagLst>
</file>

<file path=ppt/tags/tag99.xml><?xml version="1.0" encoding="utf-8"?>
<p:tagLst xmlns:p="http://schemas.openxmlformats.org/presentationml/2006/main">
  <p:tag name="KSO_WM_DIAGRAM_VIRTUALLY_FRAME" val="{&quot;height&quot;:319.69,&quot;left&quot;:49.101031198676985,&quot;top&quot;:191.81,&quot;width&quot;:856.9741656517168}"/>
</p:tagLst>
</file>

<file path=ppt/theme/theme1.xml><?xml version="1.0" encoding="utf-8"?>
<a:theme xmlns:a="http://schemas.openxmlformats.org/drawingml/2006/main" name="第一PPT，www.1ppt.com">
  <a:themeElements>
    <a:clrScheme name="自定义 113">
      <a:dk1>
        <a:sysClr val="windowText" lastClr="000000"/>
      </a:dk1>
      <a:lt1>
        <a:sysClr val="window" lastClr="FFFFFF"/>
      </a:lt1>
      <a:dk2>
        <a:srgbClr val="44546A"/>
      </a:dk2>
      <a:lt2>
        <a:srgbClr val="E7E6E6"/>
      </a:lt2>
      <a:accent1>
        <a:srgbClr val="64A9D7"/>
      </a:accent1>
      <a:accent2>
        <a:srgbClr val="3F7FBB"/>
      </a:accent2>
      <a:accent3>
        <a:srgbClr val="64A9D7"/>
      </a:accent3>
      <a:accent4>
        <a:srgbClr val="3F7FBB"/>
      </a:accent4>
      <a:accent5>
        <a:srgbClr val="64A9D7"/>
      </a:accent5>
      <a:accent6>
        <a:srgbClr val="3F7FBB"/>
      </a:accent6>
      <a:hlink>
        <a:srgbClr val="0026E5"/>
      </a:hlink>
      <a:folHlink>
        <a:srgbClr val="7E1FAD"/>
      </a:folHlink>
    </a:clrScheme>
    <a:fontScheme name="自定义 30">
      <a:majorFont>
        <a:latin typeface="思源黑体"/>
        <a:ea typeface="思源宋体 CN Heavy"/>
        <a:cs typeface=""/>
      </a:majorFont>
      <a:minorFont>
        <a:latin typeface="思源黑体"/>
        <a:ea typeface="思源黑体"/>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38078</Words>
  <Application>WPS 演示</Application>
  <PresentationFormat>自定义</PresentationFormat>
  <Paragraphs>3010</Paragraphs>
  <Slides>80</Slides>
  <Notes>1</Notes>
  <HiddenSlides>0</HiddenSlides>
  <MMClips>0</MMClips>
  <ScaleCrop>false</ScaleCrop>
  <HeadingPairs>
    <vt:vector size="8" baseType="variant">
      <vt:variant>
        <vt:lpstr>已用的字体</vt:lpstr>
      </vt:variant>
      <vt:variant>
        <vt:i4>16</vt:i4>
      </vt:variant>
      <vt:variant>
        <vt:lpstr>主题</vt:lpstr>
      </vt:variant>
      <vt:variant>
        <vt:i4>2</vt:i4>
      </vt:variant>
      <vt:variant>
        <vt:lpstr>嵌入 OLE 服务器</vt:lpstr>
      </vt:variant>
      <vt:variant>
        <vt:i4>4</vt:i4>
      </vt:variant>
      <vt:variant>
        <vt:lpstr>幻灯片标题</vt:lpstr>
      </vt:variant>
      <vt:variant>
        <vt:i4>80</vt:i4>
      </vt:variant>
    </vt:vector>
  </HeadingPairs>
  <TitlesOfParts>
    <vt:vector size="102" baseType="lpstr">
      <vt:lpstr>Arial</vt:lpstr>
      <vt:lpstr>宋体</vt:lpstr>
      <vt:lpstr>Wingdings</vt:lpstr>
      <vt:lpstr>微软雅黑</vt:lpstr>
      <vt:lpstr>思源宋体 CN Heavy</vt:lpstr>
      <vt:lpstr>Calibri</vt:lpstr>
      <vt:lpstr>Helvetica</vt:lpstr>
      <vt:lpstr>Aa楷体</vt:lpstr>
      <vt:lpstr>阿里巴巴普惠体</vt:lpstr>
      <vt:lpstr>Segoe UI Light</vt:lpstr>
      <vt:lpstr>OPPOSans M</vt:lpstr>
      <vt:lpstr>MiSans Normal</vt:lpstr>
      <vt:lpstr>Arial Unicode MS</vt:lpstr>
      <vt:lpstr>黑体</vt:lpstr>
      <vt:lpstr>思源宋体 CN Heavy</vt:lpstr>
      <vt:lpstr>思源黑体</vt:lpstr>
      <vt:lpstr>第一PPT，www.1ppt.com</vt:lpstr>
      <vt:lpstr>自定义设计方案</vt:lpstr>
      <vt:lpstr>PBrush</vt:lpstr>
      <vt:lpstr>PBrush</vt:lpstr>
      <vt:lpstr>PBrush</vt:lpstr>
      <vt:lpstr>PBrush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第一PPT，www.1ppt.com</dc:creator>
  <cp:keywords>www.1ppt.com</cp:keywords>
  <dc:description>第一PPT</dc:description>
  <cp:lastModifiedBy>冰封禹王</cp:lastModifiedBy>
  <cp:revision>261</cp:revision>
  <dcterms:created xsi:type="dcterms:W3CDTF">2023-08-09T12:44:00Z</dcterms:created>
  <dcterms:modified xsi:type="dcterms:W3CDTF">2025-11-24T01:16:03Z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96CFAEB0082E421A9F142F042F460232_13</vt:lpwstr>
  </property>
  <property fmtid="{D5CDD505-2E9C-101B-9397-08002B2CF9AE}" pid="3" name="KSOProductBuildVer">
    <vt:lpwstr>2052-12.1.0.23542</vt:lpwstr>
  </property>
</Properties>
</file>